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9" r:id="rId3"/>
    <p:sldId id="302" r:id="rId4"/>
    <p:sldId id="303" r:id="rId5"/>
    <p:sldId id="304" r:id="rId6"/>
    <p:sldId id="305" r:id="rId7"/>
    <p:sldId id="306" r:id="rId8"/>
    <p:sldId id="307" r:id="rId9"/>
  </p:sldIdLst>
  <p:sldSz cx="9144000" cy="5143500" type="screen16x9"/>
  <p:notesSz cx="6858000" cy="9144000"/>
  <p:embeddedFontLst>
    <p:embeddedFont>
      <p:font typeface="Assistant" pitchFamily="2" charset="-79"/>
      <p:regular r:id="rId11"/>
      <p:bold r:id="rId12"/>
    </p:embeddedFont>
    <p:embeddedFont>
      <p:font typeface="Assistant Medium" pitchFamily="2" charset="-79"/>
      <p:regular r:id="rId13"/>
      <p:bold r:id="rId14"/>
    </p:embeddedFont>
    <p:embeddedFont>
      <p:font typeface="Balsamiq Sans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DC5972-8ED4-4EA7-A283-3CEF821AEBA9}">
  <a:tblStyle styleId="{75DC5972-8ED4-4EA7-A283-3CEF821AEB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5C82D6-7182-45C6-A72B-02C8813F36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6"/>
  </p:normalViewPr>
  <p:slideViewPr>
    <p:cSldViewPr snapToGrid="0">
      <p:cViewPr varScale="1">
        <p:scale>
          <a:sx n="115" d="100"/>
          <a:sy n="115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>
          <a:extLst>
            <a:ext uri="{FF2B5EF4-FFF2-40B4-BE49-F238E27FC236}">
              <a16:creationId xmlns:a16="http://schemas.microsoft.com/office/drawing/2014/main" id="{971430F3-2CCA-50CE-ECF7-B281E0B7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54dda1946d_6_308:notes">
            <a:extLst>
              <a:ext uri="{FF2B5EF4-FFF2-40B4-BE49-F238E27FC236}">
                <a16:creationId xmlns:a16="http://schemas.microsoft.com/office/drawing/2014/main" id="{C58B2078-4916-6C8C-5C24-28C7237FC2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54dda1946d_6_308:notes">
            <a:extLst>
              <a:ext uri="{FF2B5EF4-FFF2-40B4-BE49-F238E27FC236}">
                <a16:creationId xmlns:a16="http://schemas.microsoft.com/office/drawing/2014/main" id="{29457FDA-BB35-91EC-E6B7-53D3CBF545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9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>
          <a:extLst>
            <a:ext uri="{FF2B5EF4-FFF2-40B4-BE49-F238E27FC236}">
              <a16:creationId xmlns:a16="http://schemas.microsoft.com/office/drawing/2014/main" id="{FAEFE3F6-8B0D-AEC6-4025-941B0BB9A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54dda1946d_6_308:notes">
            <a:extLst>
              <a:ext uri="{FF2B5EF4-FFF2-40B4-BE49-F238E27FC236}">
                <a16:creationId xmlns:a16="http://schemas.microsoft.com/office/drawing/2014/main" id="{ECA0B938-2545-C6A5-2268-E6E96DC2DA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54dda1946d_6_308:notes">
            <a:extLst>
              <a:ext uri="{FF2B5EF4-FFF2-40B4-BE49-F238E27FC236}">
                <a16:creationId xmlns:a16="http://schemas.microsoft.com/office/drawing/2014/main" id="{DED75337-E7E7-A6AC-1A11-6E739F79AF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34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>
          <a:extLst>
            <a:ext uri="{FF2B5EF4-FFF2-40B4-BE49-F238E27FC236}">
              <a16:creationId xmlns:a16="http://schemas.microsoft.com/office/drawing/2014/main" id="{236B1D47-99F8-9281-9C2E-83CC40352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54dda1946d_6_308:notes">
            <a:extLst>
              <a:ext uri="{FF2B5EF4-FFF2-40B4-BE49-F238E27FC236}">
                <a16:creationId xmlns:a16="http://schemas.microsoft.com/office/drawing/2014/main" id="{BB2FCABF-0615-A9EC-6C1D-E8F41E1017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54dda1946d_6_308:notes">
            <a:extLst>
              <a:ext uri="{FF2B5EF4-FFF2-40B4-BE49-F238E27FC236}">
                <a16:creationId xmlns:a16="http://schemas.microsoft.com/office/drawing/2014/main" id="{72DD41C2-F2B1-7286-A05E-D29028F3CD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80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>
          <a:extLst>
            <a:ext uri="{FF2B5EF4-FFF2-40B4-BE49-F238E27FC236}">
              <a16:creationId xmlns:a16="http://schemas.microsoft.com/office/drawing/2014/main" id="{815F1C36-D04B-2A9F-DFCD-7AD25D5D3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54dda1946d_6_308:notes">
            <a:extLst>
              <a:ext uri="{FF2B5EF4-FFF2-40B4-BE49-F238E27FC236}">
                <a16:creationId xmlns:a16="http://schemas.microsoft.com/office/drawing/2014/main" id="{0EF912F9-AADC-DD44-9386-670D2019F8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54dda1946d_6_308:notes">
            <a:extLst>
              <a:ext uri="{FF2B5EF4-FFF2-40B4-BE49-F238E27FC236}">
                <a16:creationId xmlns:a16="http://schemas.microsoft.com/office/drawing/2014/main" id="{A941D37D-579B-6486-52D2-B0E1A53A48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10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>
          <a:extLst>
            <a:ext uri="{FF2B5EF4-FFF2-40B4-BE49-F238E27FC236}">
              <a16:creationId xmlns:a16="http://schemas.microsoft.com/office/drawing/2014/main" id="{C673343A-427D-7DE8-B4CC-FA62ECBC5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54dda1946d_6_308:notes">
            <a:extLst>
              <a:ext uri="{FF2B5EF4-FFF2-40B4-BE49-F238E27FC236}">
                <a16:creationId xmlns:a16="http://schemas.microsoft.com/office/drawing/2014/main" id="{862B6554-7703-FBE2-C1BC-E49073794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54dda1946d_6_308:notes">
            <a:extLst>
              <a:ext uri="{FF2B5EF4-FFF2-40B4-BE49-F238E27FC236}">
                <a16:creationId xmlns:a16="http://schemas.microsoft.com/office/drawing/2014/main" id="{C99D37A5-88F5-1CDC-10DF-FC67D542CC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593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>
          <a:extLst>
            <a:ext uri="{FF2B5EF4-FFF2-40B4-BE49-F238E27FC236}">
              <a16:creationId xmlns:a16="http://schemas.microsoft.com/office/drawing/2014/main" id="{5F6337EF-8869-52E6-0B88-70558F08A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4dfce81f19_0_45:notes">
            <a:extLst>
              <a:ext uri="{FF2B5EF4-FFF2-40B4-BE49-F238E27FC236}">
                <a16:creationId xmlns:a16="http://schemas.microsoft.com/office/drawing/2014/main" id="{A2B212EA-53F7-3FB1-5F22-06B7E5169C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4dfce81f19_0_45:notes">
            <a:extLst>
              <a:ext uri="{FF2B5EF4-FFF2-40B4-BE49-F238E27FC236}">
                <a16:creationId xmlns:a16="http://schemas.microsoft.com/office/drawing/2014/main" id="{25A4BFA1-0DD9-AF5A-4712-3FBE8417A8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07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42488" y="-76126"/>
            <a:ext cx="10313705" cy="5657037"/>
            <a:chOff x="-642488" y="-76126"/>
            <a:chExt cx="10313705" cy="5657037"/>
          </a:xfrm>
        </p:grpSpPr>
        <p:sp>
          <p:nvSpPr>
            <p:cNvPr id="10" name="Google Shape;10;p2"/>
            <p:cNvSpPr/>
            <p:nvPr/>
          </p:nvSpPr>
          <p:spPr>
            <a:xfrm>
              <a:off x="-642488" y="3331860"/>
              <a:ext cx="3180095" cy="2000013"/>
            </a:xfrm>
            <a:custGeom>
              <a:avLst/>
              <a:gdLst/>
              <a:ahLst/>
              <a:cxnLst/>
              <a:rect l="l" t="t" r="r" b="b"/>
              <a:pathLst>
                <a:path w="3180095" h="2000013" extrusionOk="0">
                  <a:moveTo>
                    <a:pt x="3172796" y="1942841"/>
                  </a:moveTo>
                  <a:cubicBezTo>
                    <a:pt x="3147735" y="1765812"/>
                    <a:pt x="3104043" y="1586710"/>
                    <a:pt x="3015254" y="1430001"/>
                  </a:cubicBezTo>
                  <a:cubicBezTo>
                    <a:pt x="2927762" y="1275581"/>
                    <a:pt x="2794142" y="1154673"/>
                    <a:pt x="2625187" y="1096150"/>
                  </a:cubicBezTo>
                  <a:cubicBezTo>
                    <a:pt x="2569089" y="1075896"/>
                    <a:pt x="2509039" y="1068985"/>
                    <a:pt x="2449801" y="1075967"/>
                  </a:cubicBezTo>
                  <a:cubicBezTo>
                    <a:pt x="2389172" y="1083208"/>
                    <a:pt x="2330390" y="1101014"/>
                    <a:pt x="2269808" y="1108549"/>
                  </a:cubicBezTo>
                  <a:cubicBezTo>
                    <a:pt x="2213476" y="1115557"/>
                    <a:pt x="2157983" y="1111477"/>
                    <a:pt x="2106156" y="1086989"/>
                  </a:cubicBezTo>
                  <a:cubicBezTo>
                    <a:pt x="2066370" y="1067576"/>
                    <a:pt x="2032759" y="1037511"/>
                    <a:pt x="2009064" y="1000142"/>
                  </a:cubicBezTo>
                  <a:cubicBezTo>
                    <a:pt x="1982503" y="959744"/>
                    <a:pt x="1964402" y="914405"/>
                    <a:pt x="1944329" y="870635"/>
                  </a:cubicBezTo>
                  <a:cubicBezTo>
                    <a:pt x="1921287" y="818760"/>
                    <a:pt x="1893140" y="769302"/>
                    <a:pt x="1860303" y="722991"/>
                  </a:cubicBezTo>
                  <a:cubicBezTo>
                    <a:pt x="1804418" y="646096"/>
                    <a:pt x="1729889" y="583787"/>
                    <a:pt x="1636672" y="559154"/>
                  </a:cubicBezTo>
                  <a:cubicBezTo>
                    <a:pt x="1551497" y="536646"/>
                    <a:pt x="1461515" y="544818"/>
                    <a:pt x="1375796" y="559733"/>
                  </a:cubicBezTo>
                  <a:cubicBezTo>
                    <a:pt x="1279146" y="576549"/>
                    <a:pt x="1184885" y="604305"/>
                    <a:pt x="1088600" y="622617"/>
                  </a:cubicBezTo>
                  <a:cubicBezTo>
                    <a:pt x="1029641" y="634617"/>
                    <a:pt x="968634" y="631951"/>
                    <a:pt x="910949" y="614853"/>
                  </a:cubicBezTo>
                  <a:cubicBezTo>
                    <a:pt x="857964" y="597356"/>
                    <a:pt x="809001" y="569485"/>
                    <a:pt x="766921" y="532867"/>
                  </a:cubicBezTo>
                  <a:cubicBezTo>
                    <a:pt x="673714" y="454640"/>
                    <a:pt x="604880" y="351547"/>
                    <a:pt x="531201" y="255929"/>
                  </a:cubicBezTo>
                  <a:cubicBezTo>
                    <a:pt x="461487" y="165455"/>
                    <a:pt x="383090" y="68624"/>
                    <a:pt x="274693" y="23559"/>
                  </a:cubicBezTo>
                  <a:cubicBezTo>
                    <a:pt x="183506" y="-14353"/>
                    <a:pt x="88476" y="-2547"/>
                    <a:pt x="27" y="31137"/>
                  </a:cubicBezTo>
                  <a:lnTo>
                    <a:pt x="27" y="2000029"/>
                  </a:lnTo>
                  <a:lnTo>
                    <a:pt x="3180123" y="2000029"/>
                  </a:lnTo>
                  <a:cubicBezTo>
                    <a:pt x="3177856" y="1980948"/>
                    <a:pt x="3175490" y="1961877"/>
                    <a:pt x="3172796" y="1942841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623534" y="3267457"/>
              <a:ext cx="3047683" cy="2313454"/>
            </a:xfrm>
            <a:custGeom>
              <a:avLst/>
              <a:gdLst/>
              <a:ahLst/>
              <a:cxnLst/>
              <a:rect l="l" t="t" r="r" b="b"/>
              <a:pathLst>
                <a:path w="3047683" h="2313454" extrusionOk="0">
                  <a:moveTo>
                    <a:pt x="2643224" y="18843"/>
                  </a:moveTo>
                  <a:cubicBezTo>
                    <a:pt x="2552762" y="42901"/>
                    <a:pt x="2468544" y="86138"/>
                    <a:pt x="2396299" y="145614"/>
                  </a:cubicBezTo>
                  <a:cubicBezTo>
                    <a:pt x="2309891" y="215639"/>
                    <a:pt x="2243347" y="302693"/>
                    <a:pt x="2184049" y="396040"/>
                  </a:cubicBezTo>
                  <a:cubicBezTo>
                    <a:pt x="2127546" y="484987"/>
                    <a:pt x="2074763" y="576262"/>
                    <a:pt x="2003589" y="654675"/>
                  </a:cubicBezTo>
                  <a:cubicBezTo>
                    <a:pt x="1962247" y="700221"/>
                    <a:pt x="1913465" y="744078"/>
                    <a:pt x="1850065" y="752175"/>
                  </a:cubicBezTo>
                  <a:cubicBezTo>
                    <a:pt x="1783252" y="760710"/>
                    <a:pt x="1713314" y="737810"/>
                    <a:pt x="1649126" y="722531"/>
                  </a:cubicBezTo>
                  <a:cubicBezTo>
                    <a:pt x="1562516" y="701915"/>
                    <a:pt x="1470528" y="688707"/>
                    <a:pt x="1381689" y="701839"/>
                  </a:cubicBezTo>
                  <a:cubicBezTo>
                    <a:pt x="1317499" y="710990"/>
                    <a:pt x="1257043" y="737529"/>
                    <a:pt x="1206880" y="778575"/>
                  </a:cubicBezTo>
                  <a:cubicBezTo>
                    <a:pt x="1155326" y="821002"/>
                    <a:pt x="1114976" y="875297"/>
                    <a:pt x="1078281" y="930571"/>
                  </a:cubicBezTo>
                  <a:cubicBezTo>
                    <a:pt x="1033397" y="998183"/>
                    <a:pt x="992308" y="1068361"/>
                    <a:pt x="949757" y="1137441"/>
                  </a:cubicBezTo>
                  <a:cubicBezTo>
                    <a:pt x="906751" y="1209357"/>
                    <a:pt x="841212" y="1265102"/>
                    <a:pt x="763290" y="1296043"/>
                  </a:cubicBezTo>
                  <a:cubicBezTo>
                    <a:pt x="690062" y="1324778"/>
                    <a:pt x="611144" y="1333692"/>
                    <a:pt x="534801" y="1350646"/>
                  </a:cubicBezTo>
                  <a:cubicBezTo>
                    <a:pt x="448602" y="1369789"/>
                    <a:pt x="362086" y="1401228"/>
                    <a:pt x="295524" y="1461290"/>
                  </a:cubicBezTo>
                  <a:cubicBezTo>
                    <a:pt x="168004" y="1576355"/>
                    <a:pt x="96013" y="1749801"/>
                    <a:pt x="51839" y="1912049"/>
                  </a:cubicBezTo>
                  <a:cubicBezTo>
                    <a:pt x="16758" y="2040897"/>
                    <a:pt x="-4345" y="2178402"/>
                    <a:pt x="794" y="2313471"/>
                  </a:cubicBezTo>
                  <a:lnTo>
                    <a:pt x="3047711" y="2313471"/>
                  </a:lnTo>
                  <a:lnTo>
                    <a:pt x="3047711" y="44890"/>
                  </a:lnTo>
                  <a:cubicBezTo>
                    <a:pt x="2917836" y="-68"/>
                    <a:pt x="2778005" y="-15777"/>
                    <a:pt x="2643224" y="1884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990525" y="-12551"/>
              <a:ext cx="2306681" cy="1846410"/>
            </a:xfrm>
            <a:custGeom>
              <a:avLst/>
              <a:gdLst/>
              <a:ahLst/>
              <a:cxnLst/>
              <a:rect l="l" t="t" r="r" b="b"/>
              <a:pathLst>
                <a:path w="1910295" h="1428557" extrusionOk="0">
                  <a:moveTo>
                    <a:pt x="1480" y="127504"/>
                  </a:moveTo>
                  <a:cubicBezTo>
                    <a:pt x="7493" y="222312"/>
                    <a:pt x="31556" y="315102"/>
                    <a:pt x="72378" y="400899"/>
                  </a:cubicBezTo>
                  <a:cubicBezTo>
                    <a:pt x="110845" y="483518"/>
                    <a:pt x="167193" y="556573"/>
                    <a:pt x="237353" y="614791"/>
                  </a:cubicBezTo>
                  <a:cubicBezTo>
                    <a:pt x="307983" y="672515"/>
                    <a:pt x="393879" y="708491"/>
                    <a:pt x="484596" y="718341"/>
                  </a:cubicBezTo>
                  <a:cubicBezTo>
                    <a:pt x="578735" y="727954"/>
                    <a:pt x="674929" y="720933"/>
                    <a:pt x="767344" y="744935"/>
                  </a:cubicBezTo>
                  <a:cubicBezTo>
                    <a:pt x="855881" y="767931"/>
                    <a:pt x="924709" y="824671"/>
                    <a:pt x="980750" y="895276"/>
                  </a:cubicBezTo>
                  <a:cubicBezTo>
                    <a:pt x="1016957" y="940892"/>
                    <a:pt x="1048977" y="989883"/>
                    <a:pt x="1082712" y="1037324"/>
                  </a:cubicBezTo>
                  <a:cubicBezTo>
                    <a:pt x="1116422" y="1084727"/>
                    <a:pt x="1151031" y="1131585"/>
                    <a:pt x="1189078" y="1175639"/>
                  </a:cubicBezTo>
                  <a:cubicBezTo>
                    <a:pt x="1269228" y="1268442"/>
                    <a:pt x="1365456" y="1345055"/>
                    <a:pt x="1481068" y="1388602"/>
                  </a:cubicBezTo>
                  <a:cubicBezTo>
                    <a:pt x="1545696" y="1413206"/>
                    <a:pt x="1614025" y="1426708"/>
                    <a:pt x="1683163" y="1428538"/>
                  </a:cubicBezTo>
                  <a:cubicBezTo>
                    <a:pt x="1747187" y="1429140"/>
                    <a:pt x="1811055" y="1422121"/>
                    <a:pt x="1873418" y="1407629"/>
                  </a:cubicBezTo>
                  <a:cubicBezTo>
                    <a:pt x="1885767" y="1404934"/>
                    <a:pt x="1898046" y="1401964"/>
                    <a:pt x="1910323" y="1398997"/>
                  </a:cubicBezTo>
                  <a:lnTo>
                    <a:pt x="1910323" y="16"/>
                  </a:lnTo>
                  <a:lnTo>
                    <a:pt x="4711" y="16"/>
                  </a:lnTo>
                  <a:cubicBezTo>
                    <a:pt x="-148" y="42332"/>
                    <a:pt x="-1229" y="84997"/>
                    <a:pt x="1481" y="127504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03238" y="-76126"/>
              <a:ext cx="1798241" cy="1536390"/>
            </a:xfrm>
            <a:custGeom>
              <a:avLst/>
              <a:gdLst/>
              <a:ahLst/>
              <a:cxnLst/>
              <a:rect l="l" t="t" r="r" b="b"/>
              <a:pathLst>
                <a:path w="1798241" h="1536390" extrusionOk="0">
                  <a:moveTo>
                    <a:pt x="1608" y="1474223"/>
                  </a:moveTo>
                  <a:cubicBezTo>
                    <a:pt x="54416" y="1511072"/>
                    <a:pt x="116499" y="1532405"/>
                    <a:pt x="180822" y="1535805"/>
                  </a:cubicBezTo>
                  <a:cubicBezTo>
                    <a:pt x="229694" y="1538652"/>
                    <a:pt x="278627" y="1531364"/>
                    <a:pt x="324543" y="1514400"/>
                  </a:cubicBezTo>
                  <a:cubicBezTo>
                    <a:pt x="394477" y="1486854"/>
                    <a:pt x="438033" y="1427945"/>
                    <a:pt x="468525" y="1361746"/>
                  </a:cubicBezTo>
                  <a:cubicBezTo>
                    <a:pt x="499757" y="1293938"/>
                    <a:pt x="520588" y="1221496"/>
                    <a:pt x="558298" y="1156684"/>
                  </a:cubicBezTo>
                  <a:cubicBezTo>
                    <a:pt x="577205" y="1123341"/>
                    <a:pt x="601393" y="1093278"/>
                    <a:pt x="629922" y="1067663"/>
                  </a:cubicBezTo>
                  <a:cubicBezTo>
                    <a:pt x="675520" y="1028895"/>
                    <a:pt x="731454" y="1004269"/>
                    <a:pt x="790861" y="996806"/>
                  </a:cubicBezTo>
                  <a:cubicBezTo>
                    <a:pt x="853772" y="987956"/>
                    <a:pt x="917234" y="994498"/>
                    <a:pt x="980224" y="998780"/>
                  </a:cubicBezTo>
                  <a:cubicBezTo>
                    <a:pt x="1043608" y="1003088"/>
                    <a:pt x="1105471" y="1002525"/>
                    <a:pt x="1167474" y="987172"/>
                  </a:cubicBezTo>
                  <a:cubicBezTo>
                    <a:pt x="1284483" y="958197"/>
                    <a:pt x="1389169" y="891037"/>
                    <a:pt x="1474645" y="807336"/>
                  </a:cubicBezTo>
                  <a:cubicBezTo>
                    <a:pt x="1558829" y="725388"/>
                    <a:pt x="1625789" y="627472"/>
                    <a:pt x="1671598" y="519330"/>
                  </a:cubicBezTo>
                  <a:cubicBezTo>
                    <a:pt x="1711616" y="420433"/>
                    <a:pt x="1742463" y="318075"/>
                    <a:pt x="1763751" y="213544"/>
                  </a:cubicBezTo>
                  <a:cubicBezTo>
                    <a:pt x="1778949" y="143013"/>
                    <a:pt x="1790471" y="71741"/>
                    <a:pt x="1798269" y="16"/>
                  </a:cubicBezTo>
                  <a:lnTo>
                    <a:pt x="27" y="16"/>
                  </a:lnTo>
                  <a:lnTo>
                    <a:pt x="27" y="1473057"/>
                  </a:lnTo>
                  <a:cubicBezTo>
                    <a:pt x="565" y="1473431"/>
                    <a:pt x="1069" y="1473852"/>
                    <a:pt x="1608" y="147422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0" y="4410875"/>
            <a:ext cx="9137565" cy="733546"/>
          </a:xfrm>
          <a:custGeom>
            <a:avLst/>
            <a:gdLst/>
            <a:ahLst/>
            <a:cxnLst/>
            <a:rect l="l" t="t" r="r" b="b"/>
            <a:pathLst>
              <a:path w="6621424" h="943467" extrusionOk="0">
                <a:moveTo>
                  <a:pt x="0" y="0"/>
                </a:moveTo>
                <a:lnTo>
                  <a:pt x="6621425" y="0"/>
                </a:lnTo>
                <a:lnTo>
                  <a:pt x="6621425" y="943467"/>
                </a:lnTo>
                <a:lnTo>
                  <a:pt x="0" y="9434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3901807" y="97172"/>
            <a:ext cx="714324" cy="347759"/>
            <a:chOff x="482844" y="1192072"/>
            <a:chExt cx="714324" cy="347759"/>
          </a:xfrm>
        </p:grpSpPr>
        <p:sp>
          <p:nvSpPr>
            <p:cNvPr id="16" name="Google Shape;16;p2"/>
            <p:cNvSpPr/>
            <p:nvPr/>
          </p:nvSpPr>
          <p:spPr>
            <a:xfrm>
              <a:off x="983912" y="1192072"/>
              <a:ext cx="213256" cy="229698"/>
            </a:xfrm>
            <a:custGeom>
              <a:avLst/>
              <a:gdLst/>
              <a:ahLst/>
              <a:cxnLst/>
              <a:rect l="l" t="t" r="r" b="b"/>
              <a:pathLst>
                <a:path w="213256" h="229698" extrusionOk="0">
                  <a:moveTo>
                    <a:pt x="207124" y="107820"/>
                  </a:moveTo>
                  <a:cubicBezTo>
                    <a:pt x="152750" y="105421"/>
                    <a:pt x="110085" y="60360"/>
                    <a:pt x="110705" y="5986"/>
                  </a:cubicBezTo>
                  <a:cubicBezTo>
                    <a:pt x="110976" y="-1642"/>
                    <a:pt x="100932" y="-1699"/>
                    <a:pt x="98423" y="4326"/>
                  </a:cubicBezTo>
                  <a:cubicBezTo>
                    <a:pt x="87977" y="29401"/>
                    <a:pt x="92537" y="58264"/>
                    <a:pt x="81212" y="82870"/>
                  </a:cubicBezTo>
                  <a:cubicBezTo>
                    <a:pt x="67932" y="111726"/>
                    <a:pt x="33769" y="113474"/>
                    <a:pt x="6046" y="113906"/>
                  </a:cubicBezTo>
                  <a:cubicBezTo>
                    <a:pt x="2597" y="114033"/>
                    <a:pt x="-96" y="116930"/>
                    <a:pt x="32" y="120375"/>
                  </a:cubicBezTo>
                  <a:cubicBezTo>
                    <a:pt x="153" y="123642"/>
                    <a:pt x="2776" y="126263"/>
                    <a:pt x="6046" y="126383"/>
                  </a:cubicBezTo>
                  <a:cubicBezTo>
                    <a:pt x="34653" y="128308"/>
                    <a:pt x="62032" y="138730"/>
                    <a:pt x="84669" y="156312"/>
                  </a:cubicBezTo>
                  <a:cubicBezTo>
                    <a:pt x="95063" y="165217"/>
                    <a:pt x="102976" y="176656"/>
                    <a:pt x="107640" y="189519"/>
                  </a:cubicBezTo>
                  <a:cubicBezTo>
                    <a:pt x="111233" y="201673"/>
                    <a:pt x="112601" y="214376"/>
                    <a:pt x="111677" y="227016"/>
                  </a:cubicBezTo>
                  <a:cubicBezTo>
                    <a:pt x="111718" y="228546"/>
                    <a:pt x="112991" y="229753"/>
                    <a:pt x="114523" y="229713"/>
                  </a:cubicBezTo>
                  <a:cubicBezTo>
                    <a:pt x="115456" y="229689"/>
                    <a:pt x="116315" y="229197"/>
                    <a:pt x="116807" y="228404"/>
                  </a:cubicBezTo>
                  <a:cubicBezTo>
                    <a:pt x="116868" y="228288"/>
                    <a:pt x="116907" y="228167"/>
                    <a:pt x="116968" y="228051"/>
                  </a:cubicBezTo>
                  <a:cubicBezTo>
                    <a:pt x="119802" y="229901"/>
                    <a:pt x="123600" y="229106"/>
                    <a:pt x="125452" y="226275"/>
                  </a:cubicBezTo>
                  <a:cubicBezTo>
                    <a:pt x="125788" y="225761"/>
                    <a:pt x="126045" y="225199"/>
                    <a:pt x="126214" y="224609"/>
                  </a:cubicBezTo>
                  <a:cubicBezTo>
                    <a:pt x="138593" y="181172"/>
                    <a:pt x="157826" y="128398"/>
                    <a:pt x="208788" y="120106"/>
                  </a:cubicBezTo>
                  <a:cubicBezTo>
                    <a:pt x="215929" y="118943"/>
                    <a:pt x="213957" y="107935"/>
                    <a:pt x="207124" y="107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2844" y="1403918"/>
              <a:ext cx="126183" cy="135913"/>
            </a:xfrm>
            <a:custGeom>
              <a:avLst/>
              <a:gdLst/>
              <a:ahLst/>
              <a:cxnLst/>
              <a:rect l="l" t="t" r="r" b="b"/>
              <a:pathLst>
                <a:path w="126183" h="135913" extrusionOk="0">
                  <a:moveTo>
                    <a:pt x="122566" y="63804"/>
                  </a:moveTo>
                  <a:cubicBezTo>
                    <a:pt x="90393" y="62385"/>
                    <a:pt x="65148" y="35722"/>
                    <a:pt x="65515" y="3549"/>
                  </a:cubicBezTo>
                  <a:cubicBezTo>
                    <a:pt x="65674" y="-966"/>
                    <a:pt x="59733" y="-999"/>
                    <a:pt x="58247" y="2566"/>
                  </a:cubicBezTo>
                  <a:cubicBezTo>
                    <a:pt x="52067" y="17404"/>
                    <a:pt x="54765" y="34481"/>
                    <a:pt x="48064" y="49041"/>
                  </a:cubicBezTo>
                  <a:cubicBezTo>
                    <a:pt x="40206" y="66115"/>
                    <a:pt x="19991" y="67149"/>
                    <a:pt x="3588" y="67404"/>
                  </a:cubicBezTo>
                  <a:cubicBezTo>
                    <a:pt x="1547" y="67480"/>
                    <a:pt x="-46" y="69195"/>
                    <a:pt x="30" y="71233"/>
                  </a:cubicBezTo>
                  <a:cubicBezTo>
                    <a:pt x="102" y="73166"/>
                    <a:pt x="1653" y="74716"/>
                    <a:pt x="3588" y="74788"/>
                  </a:cubicBezTo>
                  <a:cubicBezTo>
                    <a:pt x="20515" y="75926"/>
                    <a:pt x="36715" y="82093"/>
                    <a:pt x="50109" y="92496"/>
                  </a:cubicBezTo>
                  <a:cubicBezTo>
                    <a:pt x="56259" y="97766"/>
                    <a:pt x="60941" y="104534"/>
                    <a:pt x="63701" y="112145"/>
                  </a:cubicBezTo>
                  <a:cubicBezTo>
                    <a:pt x="65827" y="119337"/>
                    <a:pt x="66636" y="126853"/>
                    <a:pt x="66090" y="134333"/>
                  </a:cubicBezTo>
                  <a:cubicBezTo>
                    <a:pt x="66114" y="135238"/>
                    <a:pt x="66868" y="135952"/>
                    <a:pt x="67774" y="135928"/>
                  </a:cubicBezTo>
                  <a:cubicBezTo>
                    <a:pt x="68327" y="135914"/>
                    <a:pt x="68835" y="135623"/>
                    <a:pt x="69126" y="135154"/>
                  </a:cubicBezTo>
                  <a:lnTo>
                    <a:pt x="69220" y="134945"/>
                  </a:lnTo>
                  <a:cubicBezTo>
                    <a:pt x="70897" y="136040"/>
                    <a:pt x="73144" y="135569"/>
                    <a:pt x="74240" y="133894"/>
                  </a:cubicBezTo>
                  <a:cubicBezTo>
                    <a:pt x="74439" y="133590"/>
                    <a:pt x="74591" y="133257"/>
                    <a:pt x="74691" y="132908"/>
                  </a:cubicBezTo>
                  <a:cubicBezTo>
                    <a:pt x="82016" y="107206"/>
                    <a:pt x="93397" y="75980"/>
                    <a:pt x="123550" y="71073"/>
                  </a:cubicBezTo>
                  <a:cubicBezTo>
                    <a:pt x="127776" y="70386"/>
                    <a:pt x="126609" y="63871"/>
                    <a:pt x="122566" y="638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479249" y="3347826"/>
            <a:ext cx="10099742" cy="2395332"/>
            <a:chOff x="-479249" y="3347826"/>
            <a:chExt cx="10099742" cy="2395332"/>
          </a:xfrm>
        </p:grpSpPr>
        <p:grpSp>
          <p:nvGrpSpPr>
            <p:cNvPr id="19" name="Google Shape;19;p2"/>
            <p:cNvGrpSpPr/>
            <p:nvPr/>
          </p:nvGrpSpPr>
          <p:grpSpPr>
            <a:xfrm>
              <a:off x="-479249" y="3725663"/>
              <a:ext cx="1726248" cy="2017495"/>
              <a:chOff x="-479249" y="3725663"/>
              <a:chExt cx="1726248" cy="2017495"/>
            </a:xfrm>
          </p:grpSpPr>
          <p:grpSp>
            <p:nvGrpSpPr>
              <p:cNvPr id="20" name="Google Shape;20;p2"/>
              <p:cNvGrpSpPr/>
              <p:nvPr/>
            </p:nvGrpSpPr>
            <p:grpSpPr>
              <a:xfrm rot="1782945">
                <a:off x="-458045" y="4828555"/>
                <a:ext cx="1683839" cy="532263"/>
                <a:chOff x="-214172" y="5156855"/>
                <a:chExt cx="1683830" cy="532260"/>
              </a:xfrm>
            </p:grpSpPr>
            <p:sp>
              <p:nvSpPr>
                <p:cNvPr id="21" name="Google Shape;21;p2"/>
                <p:cNvSpPr/>
                <p:nvPr/>
              </p:nvSpPr>
              <p:spPr>
                <a:xfrm>
                  <a:off x="-192913" y="5502826"/>
                  <a:ext cx="278733" cy="128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90" h="74674" extrusionOk="0">
                      <a:moveTo>
                        <a:pt x="162290" y="74674"/>
                      </a:moveTo>
                      <a:cubicBezTo>
                        <a:pt x="107397" y="62823"/>
                        <a:pt x="53215" y="47891"/>
                        <a:pt x="0" y="29949"/>
                      </a:cubicBezTo>
                      <a:lnTo>
                        <a:pt x="1690" y="24834"/>
                      </a:lnTo>
                      <a:cubicBezTo>
                        <a:pt x="2904" y="23712"/>
                        <a:pt x="4166" y="22541"/>
                        <a:pt x="5379" y="21417"/>
                      </a:cubicBezTo>
                      <a:lnTo>
                        <a:pt x="6112" y="22243"/>
                      </a:lnTo>
                      <a:cubicBezTo>
                        <a:pt x="36023" y="14520"/>
                        <a:pt x="66016" y="7106"/>
                        <a:pt x="96091" y="0"/>
                      </a:cubicBezTo>
                      <a:cubicBezTo>
                        <a:pt x="117280" y="11147"/>
                        <a:pt x="135854" y="26675"/>
                        <a:pt x="150580" y="45553"/>
                      </a:cubicBezTo>
                      <a:cubicBezTo>
                        <a:pt x="157902" y="53508"/>
                        <a:pt x="162067" y="63864"/>
                        <a:pt x="162290" y="746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-27886" y="5447725"/>
                  <a:ext cx="450507" cy="222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4" h="129489" extrusionOk="0">
                      <a:moveTo>
                        <a:pt x="262304" y="129490"/>
                      </a:moveTo>
                      <a:cubicBezTo>
                        <a:pt x="196336" y="128562"/>
                        <a:pt x="130631" y="120946"/>
                        <a:pt x="66199" y="106758"/>
                      </a:cubicBezTo>
                      <a:cubicBezTo>
                        <a:pt x="65975" y="95948"/>
                        <a:pt x="61811" y="85592"/>
                        <a:pt x="54488" y="77636"/>
                      </a:cubicBezTo>
                      <a:cubicBezTo>
                        <a:pt x="39763" y="58759"/>
                        <a:pt x="21189" y="43230"/>
                        <a:pt x="0" y="32084"/>
                      </a:cubicBezTo>
                      <a:cubicBezTo>
                        <a:pt x="48736" y="20562"/>
                        <a:pt x="97653" y="9868"/>
                        <a:pt x="146751" y="0"/>
                      </a:cubicBezTo>
                      <a:cubicBezTo>
                        <a:pt x="145828" y="928"/>
                        <a:pt x="144809" y="1758"/>
                        <a:pt x="143837" y="2636"/>
                      </a:cubicBezTo>
                      <a:cubicBezTo>
                        <a:pt x="170611" y="18208"/>
                        <a:pt x="195670" y="36558"/>
                        <a:pt x="218597" y="57382"/>
                      </a:cubicBezTo>
                      <a:cubicBezTo>
                        <a:pt x="239638" y="76845"/>
                        <a:pt x="254783" y="101832"/>
                        <a:pt x="262304" y="1294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219141" y="5386277"/>
                  <a:ext cx="567629" cy="28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97" h="165328" extrusionOk="0">
                      <a:moveTo>
                        <a:pt x="330497" y="137827"/>
                      </a:moveTo>
                      <a:cubicBezTo>
                        <a:pt x="272942" y="153562"/>
                        <a:pt x="213768" y="162623"/>
                        <a:pt x="154141" y="164832"/>
                      </a:cubicBezTo>
                      <a:cubicBezTo>
                        <a:pt x="142267" y="165253"/>
                        <a:pt x="130343" y="165432"/>
                        <a:pt x="118467" y="165269"/>
                      </a:cubicBezTo>
                      <a:cubicBezTo>
                        <a:pt x="110946" y="137611"/>
                        <a:pt x="95801" y="112625"/>
                        <a:pt x="74760" y="93162"/>
                      </a:cubicBezTo>
                      <a:cubicBezTo>
                        <a:pt x="51832" y="72337"/>
                        <a:pt x="26774" y="53987"/>
                        <a:pt x="0" y="38416"/>
                      </a:cubicBezTo>
                      <a:cubicBezTo>
                        <a:pt x="972" y="37538"/>
                        <a:pt x="1991" y="36707"/>
                        <a:pt x="2913" y="35780"/>
                      </a:cubicBezTo>
                      <a:cubicBezTo>
                        <a:pt x="69215" y="22410"/>
                        <a:pt x="135796" y="10484"/>
                        <a:pt x="202656" y="0"/>
                      </a:cubicBezTo>
                      <a:cubicBezTo>
                        <a:pt x="202209" y="433"/>
                        <a:pt x="201739" y="840"/>
                        <a:pt x="201248" y="1220"/>
                      </a:cubicBezTo>
                      <a:cubicBezTo>
                        <a:pt x="258731" y="30404"/>
                        <a:pt x="304359" y="78562"/>
                        <a:pt x="330399" y="1375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564763" y="5342510"/>
                  <a:ext cx="505051" cy="28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62" h="163311" extrusionOk="0">
                      <a:moveTo>
                        <a:pt x="129250" y="163312"/>
                      </a:moveTo>
                      <a:lnTo>
                        <a:pt x="129152" y="163020"/>
                      </a:lnTo>
                      <a:cubicBezTo>
                        <a:pt x="103111" y="104047"/>
                        <a:pt x="57484" y="55888"/>
                        <a:pt x="0" y="26705"/>
                      </a:cubicBezTo>
                      <a:cubicBezTo>
                        <a:pt x="491" y="26325"/>
                        <a:pt x="962" y="25917"/>
                        <a:pt x="1408" y="25485"/>
                      </a:cubicBezTo>
                      <a:cubicBezTo>
                        <a:pt x="64653" y="15676"/>
                        <a:pt x="128080" y="7181"/>
                        <a:pt x="191688" y="0"/>
                      </a:cubicBezTo>
                      <a:cubicBezTo>
                        <a:pt x="231621" y="26514"/>
                        <a:pt x="272436" y="55362"/>
                        <a:pt x="294063" y="97744"/>
                      </a:cubicBezTo>
                      <a:cubicBezTo>
                        <a:pt x="286190" y="101951"/>
                        <a:pt x="278219" y="106060"/>
                        <a:pt x="270248" y="109976"/>
                      </a:cubicBezTo>
                      <a:cubicBezTo>
                        <a:pt x="225094" y="132294"/>
                        <a:pt x="177871" y="150157"/>
                        <a:pt x="129250" y="16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893968" y="5319612"/>
                  <a:ext cx="346775" cy="190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07" h="111076" extrusionOk="0">
                      <a:moveTo>
                        <a:pt x="102375" y="111076"/>
                      </a:moveTo>
                      <a:cubicBezTo>
                        <a:pt x="80749" y="68695"/>
                        <a:pt x="39933" y="39847"/>
                        <a:pt x="0" y="13333"/>
                      </a:cubicBezTo>
                      <a:cubicBezTo>
                        <a:pt x="24863" y="10491"/>
                        <a:pt x="49823" y="7843"/>
                        <a:pt x="74736" y="5440"/>
                      </a:cubicBezTo>
                      <a:cubicBezTo>
                        <a:pt x="97070" y="3286"/>
                        <a:pt x="119550" y="1278"/>
                        <a:pt x="142081" y="0"/>
                      </a:cubicBezTo>
                      <a:cubicBezTo>
                        <a:pt x="140914" y="685"/>
                        <a:pt x="139699" y="1418"/>
                        <a:pt x="138533" y="2103"/>
                      </a:cubicBezTo>
                      <a:cubicBezTo>
                        <a:pt x="162579" y="16878"/>
                        <a:pt x="183983" y="35574"/>
                        <a:pt x="201857" y="57415"/>
                      </a:cubicBezTo>
                      <a:lnTo>
                        <a:pt x="201907" y="57561"/>
                      </a:lnTo>
                      <a:cubicBezTo>
                        <a:pt x="168418" y="74346"/>
                        <a:pt x="135570" y="93513"/>
                        <a:pt x="102375" y="11107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131884" y="5316612"/>
                  <a:ext cx="320128" cy="10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92" h="59307" extrusionOk="0">
                      <a:moveTo>
                        <a:pt x="186393" y="16631"/>
                      </a:moveTo>
                      <a:cubicBezTo>
                        <a:pt x="143401" y="24315"/>
                        <a:pt x="101887" y="38717"/>
                        <a:pt x="63374" y="59308"/>
                      </a:cubicBezTo>
                      <a:lnTo>
                        <a:pt x="63324" y="59162"/>
                      </a:lnTo>
                      <a:cubicBezTo>
                        <a:pt x="45450" y="37321"/>
                        <a:pt x="24046" y="18625"/>
                        <a:pt x="0" y="3850"/>
                      </a:cubicBezTo>
                      <a:cubicBezTo>
                        <a:pt x="1166" y="3165"/>
                        <a:pt x="2381" y="2432"/>
                        <a:pt x="3548" y="1747"/>
                      </a:cubicBezTo>
                      <a:cubicBezTo>
                        <a:pt x="65057" y="-1924"/>
                        <a:pt x="126725" y="-777"/>
                        <a:pt x="186096" y="146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1137978" y="5235630"/>
                  <a:ext cx="328158" cy="109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067" h="63784" extrusionOk="0">
                      <a:moveTo>
                        <a:pt x="182548" y="61838"/>
                      </a:moveTo>
                      <a:cubicBezTo>
                        <a:pt x="123177" y="46377"/>
                        <a:pt x="61509" y="45230"/>
                        <a:pt x="0" y="48901"/>
                      </a:cubicBezTo>
                      <a:cubicBezTo>
                        <a:pt x="19769" y="36537"/>
                        <a:pt x="36560" y="19954"/>
                        <a:pt x="49170" y="341"/>
                      </a:cubicBezTo>
                      <a:lnTo>
                        <a:pt x="49316" y="0"/>
                      </a:lnTo>
                      <a:cubicBezTo>
                        <a:pt x="98457" y="16309"/>
                        <a:pt x="145925" y="37285"/>
                        <a:pt x="191068" y="62643"/>
                      </a:cubicBezTo>
                      <a:cubicBezTo>
                        <a:pt x="188294" y="62991"/>
                        <a:pt x="185570" y="63388"/>
                        <a:pt x="182845" y="637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885509" y="5183367"/>
                  <a:ext cx="337181" cy="15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21" h="92664" extrusionOk="0">
                      <a:moveTo>
                        <a:pt x="4925" y="92665"/>
                      </a:moveTo>
                      <a:cubicBezTo>
                        <a:pt x="3267" y="91501"/>
                        <a:pt x="1658" y="90386"/>
                        <a:pt x="0" y="89319"/>
                      </a:cubicBezTo>
                      <a:cubicBezTo>
                        <a:pt x="33220" y="69880"/>
                        <a:pt x="59288" y="40248"/>
                        <a:pt x="74333" y="4821"/>
                      </a:cubicBezTo>
                      <a:lnTo>
                        <a:pt x="75147" y="0"/>
                      </a:lnTo>
                      <a:cubicBezTo>
                        <a:pt x="116254" y="7044"/>
                        <a:pt x="156764" y="17217"/>
                        <a:pt x="196321" y="30430"/>
                      </a:cubicBezTo>
                      <a:lnTo>
                        <a:pt x="196176" y="30772"/>
                      </a:lnTo>
                      <a:cubicBezTo>
                        <a:pt x="183565" y="50385"/>
                        <a:pt x="166774" y="66967"/>
                        <a:pt x="147005" y="79332"/>
                      </a:cubicBezTo>
                      <a:cubicBezTo>
                        <a:pt x="124474" y="80610"/>
                        <a:pt x="101994" y="82618"/>
                        <a:pt x="79660" y="84772"/>
                      </a:cubicBezTo>
                      <a:cubicBezTo>
                        <a:pt x="54747" y="87175"/>
                        <a:pt x="29787" y="89823"/>
                        <a:pt x="4925" y="926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567181" y="5162575"/>
                  <a:ext cx="447412" cy="22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02" h="130256" extrusionOk="0">
                      <a:moveTo>
                        <a:pt x="0" y="130257"/>
                      </a:moveTo>
                      <a:cubicBezTo>
                        <a:pt x="41806" y="95576"/>
                        <a:pt x="76640" y="53265"/>
                        <a:pt x="102647" y="5577"/>
                      </a:cubicBezTo>
                      <a:lnTo>
                        <a:pt x="102487" y="175"/>
                      </a:lnTo>
                      <a:cubicBezTo>
                        <a:pt x="155419" y="-915"/>
                        <a:pt x="208334" y="3081"/>
                        <a:pt x="260502" y="12108"/>
                      </a:cubicBezTo>
                      <a:lnTo>
                        <a:pt x="259689" y="16928"/>
                      </a:lnTo>
                      <a:cubicBezTo>
                        <a:pt x="244643" y="52356"/>
                        <a:pt x="218575" y="81988"/>
                        <a:pt x="185355" y="101427"/>
                      </a:cubicBezTo>
                      <a:cubicBezTo>
                        <a:pt x="187013" y="102494"/>
                        <a:pt x="188622" y="103608"/>
                        <a:pt x="190280" y="104772"/>
                      </a:cubicBezTo>
                      <a:cubicBezTo>
                        <a:pt x="126688" y="111905"/>
                        <a:pt x="63261" y="120400"/>
                        <a:pt x="0" y="13025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224144" y="5162875"/>
                  <a:ext cx="519353" cy="284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89" h="165861" extrusionOk="0">
                      <a:moveTo>
                        <a:pt x="0" y="165861"/>
                      </a:moveTo>
                      <a:cubicBezTo>
                        <a:pt x="41310" y="129348"/>
                        <a:pt x="73320" y="83512"/>
                        <a:pt x="93376" y="32154"/>
                      </a:cubicBezTo>
                      <a:cubicBezTo>
                        <a:pt x="135380" y="19895"/>
                        <a:pt x="178311" y="11071"/>
                        <a:pt x="221745" y="5767"/>
                      </a:cubicBezTo>
                      <a:cubicBezTo>
                        <a:pt x="248456" y="2531"/>
                        <a:pt x="275284" y="608"/>
                        <a:pt x="302229" y="0"/>
                      </a:cubicBezTo>
                      <a:lnTo>
                        <a:pt x="302390" y="5402"/>
                      </a:lnTo>
                      <a:cubicBezTo>
                        <a:pt x="276382" y="53090"/>
                        <a:pt x="241549" y="95401"/>
                        <a:pt x="199742" y="130082"/>
                      </a:cubicBezTo>
                      <a:cubicBezTo>
                        <a:pt x="132946" y="140532"/>
                        <a:pt x="66366" y="152459"/>
                        <a:pt x="0" y="1658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-30313" y="5218097"/>
                  <a:ext cx="414845" cy="284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40" h="165790" extrusionOk="0">
                      <a:moveTo>
                        <a:pt x="0" y="165064"/>
                      </a:moveTo>
                      <a:cubicBezTo>
                        <a:pt x="25455" y="139523"/>
                        <a:pt x="46728" y="110130"/>
                        <a:pt x="63035" y="77968"/>
                      </a:cubicBezTo>
                      <a:lnTo>
                        <a:pt x="62008" y="76170"/>
                      </a:lnTo>
                      <a:cubicBezTo>
                        <a:pt x="118674" y="43860"/>
                        <a:pt x="178928" y="18296"/>
                        <a:pt x="241540" y="0"/>
                      </a:cubicBezTo>
                      <a:cubicBezTo>
                        <a:pt x="221485" y="51357"/>
                        <a:pt x="189475" y="97193"/>
                        <a:pt x="148164" y="133707"/>
                      </a:cubicBezTo>
                      <a:cubicBezTo>
                        <a:pt x="99082" y="143526"/>
                        <a:pt x="50166" y="154221"/>
                        <a:pt x="1413" y="165791"/>
                      </a:cubicBezTo>
                      <a:cubicBezTo>
                        <a:pt x="974" y="165548"/>
                        <a:pt x="438" y="165307"/>
                        <a:pt x="0" y="1650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-183673" y="5348909"/>
                  <a:ext cx="261630" cy="19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32" h="111863" extrusionOk="0">
                      <a:moveTo>
                        <a:pt x="89298" y="88894"/>
                      </a:moveTo>
                      <a:cubicBezTo>
                        <a:pt x="89736" y="89137"/>
                        <a:pt x="90273" y="89378"/>
                        <a:pt x="90712" y="89621"/>
                      </a:cubicBezTo>
                      <a:cubicBezTo>
                        <a:pt x="60653" y="96711"/>
                        <a:pt x="30660" y="104125"/>
                        <a:pt x="732" y="111864"/>
                      </a:cubicBezTo>
                      <a:lnTo>
                        <a:pt x="0" y="111038"/>
                      </a:lnTo>
                      <a:cubicBezTo>
                        <a:pt x="46025" y="68363"/>
                        <a:pt x="96792" y="31107"/>
                        <a:pt x="151306" y="0"/>
                      </a:cubicBezTo>
                      <a:lnTo>
                        <a:pt x="152333" y="1798"/>
                      </a:lnTo>
                      <a:cubicBezTo>
                        <a:pt x="136026" y="33961"/>
                        <a:pt x="114754" y="63353"/>
                        <a:pt x="89298" y="888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-214172" y="5156855"/>
                  <a:ext cx="1683830" cy="532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396" h="309904" extrusionOk="0">
                      <a:moveTo>
                        <a:pt x="977854" y="105867"/>
                      </a:moveTo>
                      <a:cubicBezTo>
                        <a:pt x="854794" y="37216"/>
                        <a:pt x="716371" y="799"/>
                        <a:pt x="575459" y="3"/>
                      </a:cubicBezTo>
                      <a:cubicBezTo>
                        <a:pt x="441018" y="-345"/>
                        <a:pt x="308546" y="32296"/>
                        <a:pt x="189656" y="95063"/>
                      </a:cubicBezTo>
                      <a:cubicBezTo>
                        <a:pt x="123272" y="129522"/>
                        <a:pt x="62484" y="173828"/>
                        <a:pt x="9356" y="226475"/>
                      </a:cubicBezTo>
                      <a:cubicBezTo>
                        <a:pt x="8862" y="226933"/>
                        <a:pt x="8629" y="227608"/>
                        <a:pt x="8737" y="228273"/>
                      </a:cubicBezTo>
                      <a:cubicBezTo>
                        <a:pt x="7659" y="227908"/>
                        <a:pt x="6573" y="227572"/>
                        <a:pt x="5496" y="227205"/>
                      </a:cubicBezTo>
                      <a:cubicBezTo>
                        <a:pt x="-22" y="225387"/>
                        <a:pt x="-2352" y="234032"/>
                        <a:pt x="3105" y="235877"/>
                      </a:cubicBezTo>
                      <a:cubicBezTo>
                        <a:pt x="57403" y="254473"/>
                        <a:pt x="112717" y="269958"/>
                        <a:pt x="168778" y="282257"/>
                      </a:cubicBezTo>
                      <a:lnTo>
                        <a:pt x="168764" y="282339"/>
                      </a:lnTo>
                      <a:cubicBezTo>
                        <a:pt x="168180" y="284759"/>
                        <a:pt x="171894" y="285790"/>
                        <a:pt x="172498" y="283368"/>
                      </a:cubicBezTo>
                      <a:cubicBezTo>
                        <a:pt x="172522" y="283271"/>
                        <a:pt x="172514" y="283178"/>
                        <a:pt x="172537" y="283081"/>
                      </a:cubicBezTo>
                      <a:cubicBezTo>
                        <a:pt x="236253" y="296980"/>
                        <a:pt x="301193" y="304511"/>
                        <a:pt x="366399" y="305564"/>
                      </a:cubicBezTo>
                      <a:cubicBezTo>
                        <a:pt x="366598" y="306518"/>
                        <a:pt x="366883" y="307423"/>
                        <a:pt x="367062" y="308389"/>
                      </a:cubicBezTo>
                      <a:cubicBezTo>
                        <a:pt x="367554" y="311043"/>
                        <a:pt x="371584" y="309915"/>
                        <a:pt x="371107" y="307274"/>
                      </a:cubicBezTo>
                      <a:cubicBezTo>
                        <a:pt x="371003" y="306701"/>
                        <a:pt x="370832" y="306167"/>
                        <a:pt x="370721" y="305598"/>
                      </a:cubicBezTo>
                      <a:cubicBezTo>
                        <a:pt x="382753" y="305656"/>
                        <a:pt x="394792" y="305547"/>
                        <a:pt x="406838" y="305060"/>
                      </a:cubicBezTo>
                      <a:cubicBezTo>
                        <a:pt x="472337" y="302358"/>
                        <a:pt x="537240" y="291479"/>
                        <a:pt x="600039" y="272675"/>
                      </a:cubicBezTo>
                      <a:cubicBezTo>
                        <a:pt x="661884" y="253280"/>
                        <a:pt x="721487" y="227352"/>
                        <a:pt x="777839" y="195331"/>
                      </a:cubicBezTo>
                      <a:cubicBezTo>
                        <a:pt x="840091" y="161134"/>
                        <a:pt x="903628" y="124530"/>
                        <a:pt x="975280" y="115374"/>
                      </a:cubicBezTo>
                      <a:cubicBezTo>
                        <a:pt x="979900" y="114783"/>
                        <a:pt x="982720" y="108589"/>
                        <a:pt x="977854" y="105867"/>
                      </a:cubicBezTo>
                      <a:close/>
                      <a:moveTo>
                        <a:pt x="842875" y="149115"/>
                      </a:moveTo>
                      <a:cubicBezTo>
                        <a:pt x="826440" y="129835"/>
                        <a:pt x="807221" y="113113"/>
                        <a:pt x="785854" y="99501"/>
                      </a:cubicBezTo>
                      <a:cubicBezTo>
                        <a:pt x="811431" y="97944"/>
                        <a:pt x="837043" y="97440"/>
                        <a:pt x="862690" y="97990"/>
                      </a:cubicBezTo>
                      <a:cubicBezTo>
                        <a:pt x="893564" y="99218"/>
                        <a:pt x="924302" y="102768"/>
                        <a:pt x="954643" y="108609"/>
                      </a:cubicBezTo>
                      <a:cubicBezTo>
                        <a:pt x="915763" y="117120"/>
                        <a:pt x="878181" y="130741"/>
                        <a:pt x="842875" y="149115"/>
                      </a:cubicBezTo>
                      <a:close/>
                      <a:moveTo>
                        <a:pt x="784999" y="93288"/>
                      </a:moveTo>
                      <a:cubicBezTo>
                        <a:pt x="736967" y="95929"/>
                        <a:pt x="688994" y="100840"/>
                        <a:pt x="641168" y="106437"/>
                      </a:cubicBezTo>
                      <a:cubicBezTo>
                        <a:pt x="673613" y="87052"/>
                        <a:pt x="698830" y="57589"/>
                        <a:pt x="712973" y="22539"/>
                      </a:cubicBezTo>
                      <a:cubicBezTo>
                        <a:pt x="752267" y="29362"/>
                        <a:pt x="791009" y="39047"/>
                        <a:pt x="828892" y="51515"/>
                      </a:cubicBezTo>
                      <a:cubicBezTo>
                        <a:pt x="822661" y="59422"/>
                        <a:pt x="816130" y="67087"/>
                        <a:pt x="809144" y="74337"/>
                      </a:cubicBezTo>
                      <a:cubicBezTo>
                        <a:pt x="801726" y="81418"/>
                        <a:pt x="793640" y="87764"/>
                        <a:pt x="784999" y="93288"/>
                      </a:cubicBezTo>
                      <a:close/>
                      <a:moveTo>
                        <a:pt x="793909" y="92825"/>
                      </a:moveTo>
                      <a:cubicBezTo>
                        <a:pt x="809178" y="82101"/>
                        <a:pt x="822123" y="68404"/>
                        <a:pt x="831970" y="52555"/>
                      </a:cubicBezTo>
                      <a:cubicBezTo>
                        <a:pt x="874028" y="66567"/>
                        <a:pt x="914877" y="83974"/>
                        <a:pt x="954117" y="104602"/>
                      </a:cubicBezTo>
                      <a:cubicBezTo>
                        <a:pt x="902440" y="90930"/>
                        <a:pt x="846970" y="90242"/>
                        <a:pt x="793909" y="92825"/>
                      </a:cubicBezTo>
                      <a:close/>
                      <a:moveTo>
                        <a:pt x="709792" y="21962"/>
                      </a:moveTo>
                      <a:cubicBezTo>
                        <a:pt x="693819" y="56141"/>
                        <a:pt x="668220" y="84917"/>
                        <a:pt x="636133" y="104761"/>
                      </a:cubicBezTo>
                      <a:cubicBezTo>
                        <a:pt x="635355" y="105275"/>
                        <a:pt x="635038" y="106260"/>
                        <a:pt x="635370" y="107132"/>
                      </a:cubicBezTo>
                      <a:cubicBezTo>
                        <a:pt x="623153" y="108575"/>
                        <a:pt x="610944" y="110039"/>
                        <a:pt x="598742" y="111523"/>
                      </a:cubicBezTo>
                      <a:cubicBezTo>
                        <a:pt x="552633" y="117172"/>
                        <a:pt x="506633" y="123531"/>
                        <a:pt x="460740" y="130601"/>
                      </a:cubicBezTo>
                      <a:cubicBezTo>
                        <a:pt x="479339" y="114431"/>
                        <a:pt x="496529" y="96710"/>
                        <a:pt x="512125" y="77628"/>
                      </a:cubicBezTo>
                      <a:cubicBezTo>
                        <a:pt x="520523" y="67278"/>
                        <a:pt x="528473" y="56567"/>
                        <a:pt x="535839" y="45459"/>
                      </a:cubicBezTo>
                      <a:cubicBezTo>
                        <a:pt x="543828" y="34877"/>
                        <a:pt x="550303" y="23235"/>
                        <a:pt x="555080" y="10866"/>
                      </a:cubicBezTo>
                      <a:cubicBezTo>
                        <a:pt x="555106" y="10782"/>
                        <a:pt x="555002" y="10740"/>
                        <a:pt x="554991" y="10661"/>
                      </a:cubicBezTo>
                      <a:cubicBezTo>
                        <a:pt x="606833" y="9519"/>
                        <a:pt x="658666" y="13303"/>
                        <a:pt x="709792" y="21962"/>
                      </a:cubicBezTo>
                      <a:close/>
                      <a:moveTo>
                        <a:pt x="553693" y="10680"/>
                      </a:moveTo>
                      <a:cubicBezTo>
                        <a:pt x="546274" y="20730"/>
                        <a:pt x="539411" y="31178"/>
                        <a:pt x="533133" y="41977"/>
                      </a:cubicBezTo>
                      <a:cubicBezTo>
                        <a:pt x="524974" y="54084"/>
                        <a:pt x="516262" y="65829"/>
                        <a:pt x="506943" y="77069"/>
                      </a:cubicBezTo>
                      <a:cubicBezTo>
                        <a:pt x="490388" y="96936"/>
                        <a:pt x="472101" y="115293"/>
                        <a:pt x="452297" y="131923"/>
                      </a:cubicBezTo>
                      <a:cubicBezTo>
                        <a:pt x="388320" y="141892"/>
                        <a:pt x="324552" y="153241"/>
                        <a:pt x="260995" y="165969"/>
                      </a:cubicBezTo>
                      <a:cubicBezTo>
                        <a:pt x="298197" y="132281"/>
                        <a:pt x="326779" y="90163"/>
                        <a:pt x="344345" y="43149"/>
                      </a:cubicBezTo>
                      <a:cubicBezTo>
                        <a:pt x="347101" y="42311"/>
                        <a:pt x="349835" y="41414"/>
                        <a:pt x="352600" y="40603"/>
                      </a:cubicBezTo>
                      <a:cubicBezTo>
                        <a:pt x="418127" y="22311"/>
                        <a:pt x="485679" y="12259"/>
                        <a:pt x="553693" y="10680"/>
                      </a:cubicBezTo>
                      <a:close/>
                      <a:moveTo>
                        <a:pt x="341465" y="44037"/>
                      </a:moveTo>
                      <a:cubicBezTo>
                        <a:pt x="330913" y="66398"/>
                        <a:pt x="318740" y="87958"/>
                        <a:pt x="305044" y="108544"/>
                      </a:cubicBezTo>
                      <a:cubicBezTo>
                        <a:pt x="289804" y="130174"/>
                        <a:pt x="272173" y="150017"/>
                        <a:pt x="252485" y="167696"/>
                      </a:cubicBezTo>
                      <a:cubicBezTo>
                        <a:pt x="243562" y="169499"/>
                        <a:pt x="234633" y="171270"/>
                        <a:pt x="225718" y="173127"/>
                      </a:cubicBezTo>
                      <a:cubicBezTo>
                        <a:pt x="187078" y="181172"/>
                        <a:pt x="148569" y="189779"/>
                        <a:pt x="110191" y="198947"/>
                      </a:cubicBezTo>
                      <a:cubicBezTo>
                        <a:pt x="133162" y="175804"/>
                        <a:pt x="152073" y="148958"/>
                        <a:pt x="166129" y="119535"/>
                      </a:cubicBezTo>
                      <a:cubicBezTo>
                        <a:pt x="221676" y="88111"/>
                        <a:pt x="280465" y="62797"/>
                        <a:pt x="341465" y="44037"/>
                      </a:cubicBezTo>
                      <a:close/>
                      <a:moveTo>
                        <a:pt x="22681" y="220762"/>
                      </a:moveTo>
                      <a:cubicBezTo>
                        <a:pt x="65706" y="183484"/>
                        <a:pt x="112234" y="150453"/>
                        <a:pt x="161614" y="122127"/>
                      </a:cubicBezTo>
                      <a:cubicBezTo>
                        <a:pt x="154054" y="134701"/>
                        <a:pt x="146713" y="147350"/>
                        <a:pt x="138106" y="159298"/>
                      </a:cubicBezTo>
                      <a:cubicBezTo>
                        <a:pt x="127449" y="173992"/>
                        <a:pt x="115671" y="187840"/>
                        <a:pt x="102878" y="200718"/>
                      </a:cubicBezTo>
                      <a:cubicBezTo>
                        <a:pt x="76086" y="207144"/>
                        <a:pt x="49353" y="213825"/>
                        <a:pt x="22681" y="220762"/>
                      </a:cubicBezTo>
                      <a:close/>
                      <a:moveTo>
                        <a:pt x="14470" y="227894"/>
                      </a:moveTo>
                      <a:cubicBezTo>
                        <a:pt x="14963" y="228132"/>
                        <a:pt x="15517" y="228211"/>
                        <a:pt x="16056" y="228120"/>
                      </a:cubicBezTo>
                      <a:cubicBezTo>
                        <a:pt x="46172" y="220604"/>
                        <a:pt x="76360" y="213329"/>
                        <a:pt x="106619" y="206295"/>
                      </a:cubicBezTo>
                      <a:cubicBezTo>
                        <a:pt x="120468" y="213859"/>
                        <a:pt x="133199" y="223311"/>
                        <a:pt x="144446" y="234380"/>
                      </a:cubicBezTo>
                      <a:cubicBezTo>
                        <a:pt x="154318" y="244212"/>
                        <a:pt x="167311" y="257648"/>
                        <a:pt x="169245" y="272385"/>
                      </a:cubicBezTo>
                      <a:cubicBezTo>
                        <a:pt x="116257" y="261067"/>
                        <a:pt x="63950" y="246762"/>
                        <a:pt x="12577" y="229539"/>
                      </a:cubicBezTo>
                      <a:cubicBezTo>
                        <a:pt x="13201" y="228982"/>
                        <a:pt x="13845" y="228450"/>
                        <a:pt x="14470" y="227894"/>
                      </a:cubicBezTo>
                      <a:close/>
                      <a:moveTo>
                        <a:pt x="229560" y="283948"/>
                      </a:moveTo>
                      <a:cubicBezTo>
                        <a:pt x="210673" y="280754"/>
                        <a:pt x="191862" y="277183"/>
                        <a:pt x="173126" y="273235"/>
                      </a:cubicBezTo>
                      <a:cubicBezTo>
                        <a:pt x="171903" y="259658"/>
                        <a:pt x="162146" y="247597"/>
                        <a:pt x="153102" y="237659"/>
                      </a:cubicBezTo>
                      <a:cubicBezTo>
                        <a:pt x="141208" y="224765"/>
                        <a:pt x="127421" y="213756"/>
                        <a:pt x="112214" y="205010"/>
                      </a:cubicBezTo>
                      <a:cubicBezTo>
                        <a:pt x="157281" y="194586"/>
                        <a:pt x="202492" y="184741"/>
                        <a:pt x="247846" y="175474"/>
                      </a:cubicBezTo>
                      <a:cubicBezTo>
                        <a:pt x="247917" y="175537"/>
                        <a:pt x="247992" y="175594"/>
                        <a:pt x="248071" y="175647"/>
                      </a:cubicBezTo>
                      <a:cubicBezTo>
                        <a:pt x="294992" y="205311"/>
                        <a:pt x="347104" y="239727"/>
                        <a:pt x="363772" y="295109"/>
                      </a:cubicBezTo>
                      <a:cubicBezTo>
                        <a:pt x="318819" y="294749"/>
                        <a:pt x="273956" y="291019"/>
                        <a:pt x="229560" y="283948"/>
                      </a:cubicBezTo>
                      <a:close/>
                      <a:moveTo>
                        <a:pt x="368274" y="295114"/>
                      </a:moveTo>
                      <a:cubicBezTo>
                        <a:pt x="352428" y="239215"/>
                        <a:pt x="301384" y="204122"/>
                        <a:pt x="254086" y="174232"/>
                      </a:cubicBezTo>
                      <a:cubicBezTo>
                        <a:pt x="319088" y="161075"/>
                        <a:pt x="384345" y="149278"/>
                        <a:pt x="449859" y="138841"/>
                      </a:cubicBezTo>
                      <a:cubicBezTo>
                        <a:pt x="477941" y="153261"/>
                        <a:pt x="503406" y="172288"/>
                        <a:pt x="525194" y="195131"/>
                      </a:cubicBezTo>
                      <a:cubicBezTo>
                        <a:pt x="545299" y="217290"/>
                        <a:pt x="562256" y="242112"/>
                        <a:pt x="575587" y="268897"/>
                      </a:cubicBezTo>
                      <a:cubicBezTo>
                        <a:pt x="507923" y="286645"/>
                        <a:pt x="438226" y="295459"/>
                        <a:pt x="368274" y="295114"/>
                      </a:cubicBezTo>
                      <a:close/>
                      <a:moveTo>
                        <a:pt x="579251" y="267956"/>
                      </a:moveTo>
                      <a:cubicBezTo>
                        <a:pt x="556778" y="212499"/>
                        <a:pt x="509530" y="165788"/>
                        <a:pt x="457346" y="137663"/>
                      </a:cubicBezTo>
                      <a:cubicBezTo>
                        <a:pt x="518986" y="127989"/>
                        <a:pt x="580806" y="119680"/>
                        <a:pt x="642807" y="112738"/>
                      </a:cubicBezTo>
                      <a:cubicBezTo>
                        <a:pt x="679934" y="137470"/>
                        <a:pt x="717870" y="164243"/>
                        <a:pt x="740549" y="203335"/>
                      </a:cubicBezTo>
                      <a:cubicBezTo>
                        <a:pt x="705262" y="222131"/>
                        <a:pt x="668680" y="238387"/>
                        <a:pt x="631080" y="251979"/>
                      </a:cubicBezTo>
                      <a:cubicBezTo>
                        <a:pt x="613942" y="257963"/>
                        <a:pt x="596666" y="263289"/>
                        <a:pt x="579251" y="267956"/>
                      </a:cubicBezTo>
                      <a:close/>
                      <a:moveTo>
                        <a:pt x="742919" y="202113"/>
                      </a:moveTo>
                      <a:cubicBezTo>
                        <a:pt x="721347" y="163401"/>
                        <a:pt x="685485" y="136475"/>
                        <a:pt x="649113" y="112037"/>
                      </a:cubicBezTo>
                      <a:cubicBezTo>
                        <a:pt x="686203" y="107971"/>
                        <a:pt x="723341" y="104421"/>
                        <a:pt x="760530" y="101387"/>
                      </a:cubicBezTo>
                      <a:cubicBezTo>
                        <a:pt x="766661" y="100846"/>
                        <a:pt x="772801" y="100436"/>
                        <a:pt x="778940" y="100016"/>
                      </a:cubicBezTo>
                      <a:cubicBezTo>
                        <a:pt x="779089" y="100229"/>
                        <a:pt x="779274" y="100414"/>
                        <a:pt x="779487" y="100563"/>
                      </a:cubicBezTo>
                      <a:cubicBezTo>
                        <a:pt x="801575" y="114429"/>
                        <a:pt x="821434" y="131564"/>
                        <a:pt x="838387" y="151383"/>
                      </a:cubicBezTo>
                      <a:cubicBezTo>
                        <a:pt x="827681" y="156767"/>
                        <a:pt x="817059" y="162310"/>
                        <a:pt x="806523" y="168013"/>
                      </a:cubicBezTo>
                      <a:cubicBezTo>
                        <a:pt x="785298" y="179512"/>
                        <a:pt x="764203" y="191045"/>
                        <a:pt x="742919" y="2021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34;p2"/>
              <p:cNvGrpSpPr/>
              <p:nvPr/>
            </p:nvGrpSpPr>
            <p:grpSpPr>
              <a:xfrm>
                <a:off x="-409349" y="3725663"/>
                <a:ext cx="944503" cy="1068886"/>
                <a:chOff x="-294374" y="3862138"/>
                <a:chExt cx="944503" cy="1068886"/>
              </a:xfrm>
            </p:grpSpPr>
            <p:grpSp>
              <p:nvGrpSpPr>
                <p:cNvPr id="35" name="Google Shape;35;p2"/>
                <p:cNvGrpSpPr/>
                <p:nvPr/>
              </p:nvGrpSpPr>
              <p:grpSpPr>
                <a:xfrm>
                  <a:off x="-286470" y="3869088"/>
                  <a:ext cx="928273" cy="1055381"/>
                  <a:chOff x="-286470" y="3869088"/>
                  <a:chExt cx="928273" cy="1055381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-139129" y="4787956"/>
                    <a:ext cx="346519" cy="136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758" h="79484" extrusionOk="0">
                        <a:moveTo>
                          <a:pt x="1045" y="74404"/>
                        </a:moveTo>
                        <a:cubicBezTo>
                          <a:pt x="6595" y="53342"/>
                          <a:pt x="12871" y="32500"/>
                          <a:pt x="19875" y="11878"/>
                        </a:cubicBezTo>
                        <a:cubicBezTo>
                          <a:pt x="79078" y="-4635"/>
                          <a:pt x="141762" y="-3917"/>
                          <a:pt x="200571" y="13949"/>
                        </a:cubicBezTo>
                        <a:lnTo>
                          <a:pt x="201759" y="13983"/>
                        </a:lnTo>
                        <a:cubicBezTo>
                          <a:pt x="201679" y="16589"/>
                          <a:pt x="201217" y="19170"/>
                          <a:pt x="200386" y="21641"/>
                        </a:cubicBezTo>
                        <a:cubicBezTo>
                          <a:pt x="196092" y="34599"/>
                          <a:pt x="182452" y="41761"/>
                          <a:pt x="169783" y="46944"/>
                        </a:cubicBezTo>
                        <a:cubicBezTo>
                          <a:pt x="115927" y="69010"/>
                          <a:pt x="58198" y="80067"/>
                          <a:pt x="0" y="79461"/>
                        </a:cubicBezTo>
                        <a:lnTo>
                          <a:pt x="783" y="75335"/>
                        </a:lnTo>
                        <a:cubicBezTo>
                          <a:pt x="853" y="74997"/>
                          <a:pt x="975" y="74742"/>
                          <a:pt x="1045" y="7440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-286470" y="4456966"/>
                    <a:ext cx="181485" cy="458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668" h="267131" extrusionOk="0">
                        <a:moveTo>
                          <a:pt x="37011" y="1908"/>
                        </a:moveTo>
                        <a:cubicBezTo>
                          <a:pt x="69605" y="65793"/>
                          <a:pt x="92256" y="134279"/>
                          <a:pt x="104180" y="205001"/>
                        </a:cubicBezTo>
                        <a:cubicBezTo>
                          <a:pt x="104694" y="204896"/>
                          <a:pt x="105155" y="204710"/>
                          <a:pt x="105668" y="204605"/>
                        </a:cubicBezTo>
                        <a:cubicBezTo>
                          <a:pt x="98663" y="225226"/>
                          <a:pt x="92387" y="246068"/>
                          <a:pt x="86838" y="267131"/>
                        </a:cubicBezTo>
                        <a:cubicBezTo>
                          <a:pt x="75140" y="247564"/>
                          <a:pt x="63495" y="228077"/>
                          <a:pt x="51796" y="208509"/>
                        </a:cubicBezTo>
                        <a:cubicBezTo>
                          <a:pt x="26009" y="165295"/>
                          <a:pt x="-638" y="119092"/>
                          <a:pt x="12" y="68691"/>
                        </a:cubicBezTo>
                        <a:cubicBezTo>
                          <a:pt x="368" y="44868"/>
                          <a:pt x="8117" y="19621"/>
                          <a:pt x="27108" y="5273"/>
                        </a:cubicBezTo>
                        <a:cubicBezTo>
                          <a:pt x="29934" y="3140"/>
                          <a:pt x="33016" y="1369"/>
                          <a:pt x="3628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>
                    <a:off x="-224163" y="4118728"/>
                    <a:ext cx="230877" cy="690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26" h="401947" extrusionOk="0">
                        <a:moveTo>
                          <a:pt x="133048" y="251018"/>
                        </a:moveTo>
                        <a:cubicBezTo>
                          <a:pt x="133480" y="250967"/>
                          <a:pt x="133993" y="250862"/>
                          <a:pt x="134426" y="250811"/>
                        </a:cubicBezTo>
                        <a:cubicBezTo>
                          <a:pt x="108656" y="299193"/>
                          <a:pt x="86903" y="349609"/>
                          <a:pt x="69388" y="401552"/>
                        </a:cubicBezTo>
                        <a:cubicBezTo>
                          <a:pt x="68874" y="401657"/>
                          <a:pt x="68413" y="401843"/>
                          <a:pt x="67900" y="401948"/>
                        </a:cubicBezTo>
                        <a:cubicBezTo>
                          <a:pt x="55975" y="331227"/>
                          <a:pt x="33325" y="262740"/>
                          <a:pt x="731" y="198855"/>
                        </a:cubicBezTo>
                        <a:lnTo>
                          <a:pt x="0" y="196947"/>
                        </a:lnTo>
                        <a:cubicBezTo>
                          <a:pt x="18748" y="188874"/>
                          <a:pt x="43237" y="192812"/>
                          <a:pt x="53545" y="210265"/>
                        </a:cubicBezTo>
                        <a:cubicBezTo>
                          <a:pt x="44823" y="138905"/>
                          <a:pt x="54587" y="66501"/>
                          <a:pt x="81900" y="0"/>
                        </a:cubicBezTo>
                        <a:cubicBezTo>
                          <a:pt x="120498" y="76788"/>
                          <a:pt x="127163" y="165249"/>
                          <a:pt x="133048" y="25101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-83506" y="3969226"/>
                    <a:ext cx="243710" cy="580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98" h="338069" extrusionOk="0">
                        <a:moveTo>
                          <a:pt x="137415" y="202611"/>
                        </a:moveTo>
                        <a:cubicBezTo>
                          <a:pt x="137780" y="202546"/>
                          <a:pt x="138227" y="202428"/>
                          <a:pt x="138591" y="202363"/>
                        </a:cubicBezTo>
                        <a:cubicBezTo>
                          <a:pt x="106381" y="245194"/>
                          <a:pt x="77603" y="290501"/>
                          <a:pt x="52526" y="337863"/>
                        </a:cubicBezTo>
                        <a:cubicBezTo>
                          <a:pt x="52093" y="337914"/>
                          <a:pt x="51579" y="338019"/>
                          <a:pt x="51147" y="338070"/>
                        </a:cubicBezTo>
                        <a:cubicBezTo>
                          <a:pt x="45262" y="252300"/>
                          <a:pt x="38597" y="163839"/>
                          <a:pt x="0" y="87052"/>
                        </a:cubicBezTo>
                        <a:cubicBezTo>
                          <a:pt x="1701" y="82905"/>
                          <a:pt x="3455" y="78840"/>
                          <a:pt x="5276" y="74788"/>
                        </a:cubicBezTo>
                        <a:cubicBezTo>
                          <a:pt x="12000" y="59942"/>
                          <a:pt x="23704" y="43104"/>
                          <a:pt x="39930" y="45193"/>
                        </a:cubicBezTo>
                        <a:cubicBezTo>
                          <a:pt x="46910" y="46633"/>
                          <a:pt x="53289" y="50157"/>
                          <a:pt x="58223" y="55300"/>
                        </a:cubicBezTo>
                        <a:cubicBezTo>
                          <a:pt x="72549" y="68235"/>
                          <a:pt x="84103" y="83942"/>
                          <a:pt x="92185" y="101470"/>
                        </a:cubicBezTo>
                        <a:cubicBezTo>
                          <a:pt x="94985" y="65396"/>
                          <a:pt x="106579" y="30558"/>
                          <a:pt x="125953" y="0"/>
                        </a:cubicBezTo>
                        <a:lnTo>
                          <a:pt x="127445" y="941"/>
                        </a:lnTo>
                        <a:cubicBezTo>
                          <a:pt x="142415" y="67081"/>
                          <a:pt x="145788" y="135317"/>
                          <a:pt x="137415" y="20261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32806" y="3869088"/>
                    <a:ext cx="199453" cy="448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30" h="260918" extrusionOk="0">
                        <a:moveTo>
                          <a:pt x="103348" y="58165"/>
                        </a:moveTo>
                        <a:cubicBezTo>
                          <a:pt x="107092" y="55354"/>
                          <a:pt x="110957" y="52639"/>
                          <a:pt x="114914" y="50153"/>
                        </a:cubicBezTo>
                        <a:lnTo>
                          <a:pt x="116130" y="52092"/>
                        </a:lnTo>
                        <a:cubicBezTo>
                          <a:pt x="114036" y="90106"/>
                          <a:pt x="106217" y="127587"/>
                          <a:pt x="92937" y="163267"/>
                        </a:cubicBezTo>
                        <a:cubicBezTo>
                          <a:pt x="94114" y="163018"/>
                          <a:pt x="95222" y="162755"/>
                          <a:pt x="96412" y="162439"/>
                        </a:cubicBezTo>
                        <a:cubicBezTo>
                          <a:pt x="66452" y="193391"/>
                          <a:pt x="38472" y="226200"/>
                          <a:pt x="12638" y="260670"/>
                        </a:cubicBezTo>
                        <a:cubicBezTo>
                          <a:pt x="12274" y="260735"/>
                          <a:pt x="11828" y="260853"/>
                          <a:pt x="11462" y="260918"/>
                        </a:cubicBezTo>
                        <a:cubicBezTo>
                          <a:pt x="19835" y="193625"/>
                          <a:pt x="16462" y="125388"/>
                          <a:pt x="1492" y="59248"/>
                        </a:cubicBezTo>
                        <a:lnTo>
                          <a:pt x="0" y="58307"/>
                        </a:lnTo>
                        <a:cubicBezTo>
                          <a:pt x="9497" y="43189"/>
                          <a:pt x="20842" y="29314"/>
                          <a:pt x="33771" y="17003"/>
                        </a:cubicBezTo>
                        <a:cubicBezTo>
                          <a:pt x="43496" y="7697"/>
                          <a:pt x="55661" y="-1174"/>
                          <a:pt x="69098" y="128"/>
                        </a:cubicBezTo>
                        <a:cubicBezTo>
                          <a:pt x="81425" y="2256"/>
                          <a:pt x="91754" y="10649"/>
                          <a:pt x="96358" y="22280"/>
                        </a:cubicBezTo>
                        <a:cubicBezTo>
                          <a:pt x="100767" y="33741"/>
                          <a:pt x="103134" y="45886"/>
                          <a:pt x="103348" y="5816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292414" y="3893575"/>
                    <a:ext cx="188849" cy="25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" h="149010" extrusionOk="0">
                        <a:moveTo>
                          <a:pt x="109520" y="14"/>
                        </a:moveTo>
                        <a:cubicBezTo>
                          <a:pt x="111717" y="23350"/>
                          <a:pt x="105569" y="46709"/>
                          <a:pt x="92167" y="65938"/>
                        </a:cubicBezTo>
                        <a:cubicBezTo>
                          <a:pt x="92680" y="65834"/>
                          <a:pt x="93261" y="65743"/>
                          <a:pt x="93775" y="65638"/>
                        </a:cubicBezTo>
                        <a:cubicBezTo>
                          <a:pt x="62022" y="91288"/>
                          <a:pt x="31866" y="118854"/>
                          <a:pt x="3475" y="148182"/>
                        </a:cubicBezTo>
                        <a:cubicBezTo>
                          <a:pt x="2285" y="148498"/>
                          <a:pt x="1176" y="148761"/>
                          <a:pt x="0" y="149010"/>
                        </a:cubicBezTo>
                        <a:cubicBezTo>
                          <a:pt x="13279" y="113329"/>
                          <a:pt x="21098" y="75849"/>
                          <a:pt x="23193" y="37835"/>
                        </a:cubicBezTo>
                        <a:lnTo>
                          <a:pt x="21978" y="35896"/>
                        </a:lnTo>
                        <a:cubicBezTo>
                          <a:pt x="45356" y="20407"/>
                          <a:pt x="71216" y="9041"/>
                          <a:pt x="98436" y="2291"/>
                        </a:cubicBezTo>
                        <a:cubicBezTo>
                          <a:pt x="101992" y="1410"/>
                          <a:pt x="105736" y="638"/>
                          <a:pt x="10945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450701" y="3890690"/>
                    <a:ext cx="125742" cy="116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2" h="67617" extrusionOk="0">
                        <a:moveTo>
                          <a:pt x="73213" y="11976"/>
                        </a:moveTo>
                        <a:lnTo>
                          <a:pt x="71312" y="15730"/>
                        </a:lnTo>
                        <a:cubicBezTo>
                          <a:pt x="47315" y="31855"/>
                          <a:pt x="23999" y="49104"/>
                          <a:pt x="1608" y="67318"/>
                        </a:cubicBezTo>
                        <a:cubicBezTo>
                          <a:pt x="1095" y="67422"/>
                          <a:pt x="514" y="67513"/>
                          <a:pt x="0" y="67618"/>
                        </a:cubicBezTo>
                        <a:cubicBezTo>
                          <a:pt x="13402" y="48388"/>
                          <a:pt x="19551" y="25029"/>
                          <a:pt x="17353" y="1693"/>
                        </a:cubicBezTo>
                        <a:cubicBezTo>
                          <a:pt x="37178" y="-1728"/>
                          <a:pt x="58270" y="-742"/>
                          <a:pt x="73213" y="1197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453463" y="3911257"/>
                    <a:ext cx="151252" cy="101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65" h="59064" extrusionOk="0">
                        <a:moveTo>
                          <a:pt x="69704" y="3754"/>
                        </a:moveTo>
                        <a:lnTo>
                          <a:pt x="71605" y="0"/>
                        </a:lnTo>
                        <a:cubicBezTo>
                          <a:pt x="87902" y="13982"/>
                          <a:pt x="91270" y="38153"/>
                          <a:pt x="85330" y="59065"/>
                        </a:cubicBezTo>
                        <a:lnTo>
                          <a:pt x="78701" y="57132"/>
                        </a:lnTo>
                        <a:cubicBezTo>
                          <a:pt x="52916" y="50773"/>
                          <a:pt x="26048" y="50162"/>
                          <a:pt x="0" y="55342"/>
                        </a:cubicBezTo>
                        <a:cubicBezTo>
                          <a:pt x="22391" y="37128"/>
                          <a:pt x="45707" y="19879"/>
                          <a:pt x="69704" y="37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154510" y="4122614"/>
                    <a:ext cx="487293" cy="246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722" h="143612" extrusionOk="0">
                        <a:moveTo>
                          <a:pt x="83774" y="14817"/>
                        </a:moveTo>
                        <a:cubicBezTo>
                          <a:pt x="123100" y="5798"/>
                          <a:pt x="163288" y="-2974"/>
                          <a:pt x="203450" y="971"/>
                        </a:cubicBezTo>
                        <a:lnTo>
                          <a:pt x="206685" y="1640"/>
                        </a:lnTo>
                        <a:cubicBezTo>
                          <a:pt x="206250" y="2041"/>
                          <a:pt x="205830" y="2377"/>
                          <a:pt x="205395" y="2778"/>
                        </a:cubicBezTo>
                        <a:cubicBezTo>
                          <a:pt x="207178" y="2655"/>
                          <a:pt x="208961" y="2532"/>
                          <a:pt x="210783" y="2556"/>
                        </a:cubicBezTo>
                        <a:cubicBezTo>
                          <a:pt x="233077" y="2515"/>
                          <a:pt x="254347" y="11917"/>
                          <a:pt x="269322" y="28434"/>
                        </a:cubicBezTo>
                        <a:cubicBezTo>
                          <a:pt x="279656" y="39110"/>
                          <a:pt x="284838" y="53750"/>
                          <a:pt x="283521" y="68550"/>
                        </a:cubicBezTo>
                        <a:cubicBezTo>
                          <a:pt x="281248" y="83964"/>
                          <a:pt x="269709" y="96268"/>
                          <a:pt x="257899" y="106478"/>
                        </a:cubicBezTo>
                        <a:cubicBezTo>
                          <a:pt x="241187" y="120928"/>
                          <a:pt x="222855" y="133389"/>
                          <a:pt x="203271" y="143612"/>
                        </a:cubicBezTo>
                        <a:lnTo>
                          <a:pt x="201818" y="140782"/>
                        </a:lnTo>
                        <a:cubicBezTo>
                          <a:pt x="140209" y="107142"/>
                          <a:pt x="68399" y="97274"/>
                          <a:pt x="0" y="113049"/>
                        </a:cubicBezTo>
                        <a:cubicBezTo>
                          <a:pt x="25834" y="78578"/>
                          <a:pt x="53814" y="45769"/>
                          <a:pt x="83774" y="1481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298382" y="4000327"/>
                    <a:ext cx="301643" cy="1477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629" h="86022" extrusionOk="0">
                        <a:moveTo>
                          <a:pt x="169001" y="5269"/>
                        </a:moveTo>
                        <a:lnTo>
                          <a:pt x="175630" y="7202"/>
                        </a:lnTo>
                        <a:cubicBezTo>
                          <a:pt x="174600" y="10873"/>
                          <a:pt x="173272" y="14454"/>
                          <a:pt x="171659" y="17908"/>
                        </a:cubicBezTo>
                        <a:cubicBezTo>
                          <a:pt x="161202" y="40276"/>
                          <a:pt x="141940" y="56958"/>
                          <a:pt x="122911" y="72845"/>
                        </a:cubicBezTo>
                        <a:lnTo>
                          <a:pt x="119676" y="72176"/>
                        </a:lnTo>
                        <a:cubicBezTo>
                          <a:pt x="79515" y="68231"/>
                          <a:pt x="39327" y="77003"/>
                          <a:pt x="0" y="86022"/>
                        </a:cubicBezTo>
                        <a:cubicBezTo>
                          <a:pt x="28391" y="56694"/>
                          <a:pt x="58547" y="29128"/>
                          <a:pt x="90300" y="3479"/>
                        </a:cubicBezTo>
                        <a:cubicBezTo>
                          <a:pt x="116348" y="-1701"/>
                          <a:pt x="143216" y="-1090"/>
                          <a:pt x="169001" y="52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700" y="4304169"/>
                    <a:ext cx="496935" cy="312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336" h="181996" extrusionOk="0">
                        <a:moveTo>
                          <a:pt x="86066" y="7333"/>
                        </a:moveTo>
                        <a:cubicBezTo>
                          <a:pt x="154465" y="-8441"/>
                          <a:pt x="226275" y="1427"/>
                          <a:pt x="287884" y="35066"/>
                        </a:cubicBezTo>
                        <a:lnTo>
                          <a:pt x="289337" y="37897"/>
                        </a:lnTo>
                        <a:cubicBezTo>
                          <a:pt x="256979" y="54910"/>
                          <a:pt x="221683" y="65621"/>
                          <a:pt x="185327" y="69461"/>
                        </a:cubicBezTo>
                        <a:cubicBezTo>
                          <a:pt x="208714" y="77760"/>
                          <a:pt x="231251" y="88280"/>
                          <a:pt x="252633" y="100875"/>
                        </a:cubicBezTo>
                        <a:cubicBezTo>
                          <a:pt x="265663" y="108559"/>
                          <a:pt x="279355" y="118488"/>
                          <a:pt x="282620" y="133291"/>
                        </a:cubicBezTo>
                        <a:cubicBezTo>
                          <a:pt x="286923" y="152595"/>
                          <a:pt x="272073" y="169696"/>
                          <a:pt x="255754" y="181997"/>
                        </a:cubicBezTo>
                        <a:lnTo>
                          <a:pt x="254536" y="180409"/>
                        </a:lnTo>
                        <a:cubicBezTo>
                          <a:pt x="175302" y="142893"/>
                          <a:pt x="86694" y="129812"/>
                          <a:pt x="0" y="142833"/>
                        </a:cubicBezTo>
                        <a:cubicBezTo>
                          <a:pt x="25077" y="95471"/>
                          <a:pt x="53855" y="50164"/>
                          <a:pt x="86066" y="733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104998" y="4541060"/>
                    <a:ext cx="550960" cy="2709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792" h="157743" extrusionOk="0">
                        <a:moveTo>
                          <a:pt x="314446" y="48583"/>
                        </a:moveTo>
                        <a:cubicBezTo>
                          <a:pt x="263821" y="82376"/>
                          <a:pt x="206337" y="104530"/>
                          <a:pt x="146128" y="113453"/>
                        </a:cubicBezTo>
                        <a:cubicBezTo>
                          <a:pt x="162975" y="123753"/>
                          <a:pt x="182272" y="139549"/>
                          <a:pt x="181884" y="157743"/>
                        </a:cubicBezTo>
                        <a:lnTo>
                          <a:pt x="180696" y="157709"/>
                        </a:lnTo>
                        <a:cubicBezTo>
                          <a:pt x="121887" y="139844"/>
                          <a:pt x="59203" y="139125"/>
                          <a:pt x="0" y="155639"/>
                        </a:cubicBezTo>
                        <a:cubicBezTo>
                          <a:pt x="17515" y="103696"/>
                          <a:pt x="39268" y="53279"/>
                          <a:pt x="65039" y="4898"/>
                        </a:cubicBezTo>
                        <a:cubicBezTo>
                          <a:pt x="151733" y="-8123"/>
                          <a:pt x="240341" y="4958"/>
                          <a:pt x="319574" y="42474"/>
                        </a:cubicBezTo>
                        <a:lnTo>
                          <a:pt x="320793" y="44061"/>
                        </a:lnTo>
                        <a:cubicBezTo>
                          <a:pt x="318703" y="45668"/>
                          <a:pt x="316561" y="47193"/>
                          <a:pt x="314446" y="4858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8" name="Google Shape;48;p2"/>
                <p:cNvSpPr/>
                <p:nvPr/>
              </p:nvSpPr>
              <p:spPr>
                <a:xfrm>
                  <a:off x="-294374" y="3862138"/>
                  <a:ext cx="944503" cy="1068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29" h="622350" extrusionOk="0">
                      <a:moveTo>
                        <a:pt x="538841" y="182607"/>
                      </a:moveTo>
                      <a:cubicBezTo>
                        <a:pt x="524670" y="163792"/>
                        <a:pt x="503181" y="151875"/>
                        <a:pt x="479717" y="149819"/>
                      </a:cubicBezTo>
                      <a:cubicBezTo>
                        <a:pt x="498340" y="133741"/>
                        <a:pt x="516540" y="115771"/>
                        <a:pt x="524408" y="92080"/>
                      </a:cubicBezTo>
                      <a:cubicBezTo>
                        <a:pt x="531856" y="69654"/>
                        <a:pt x="529066" y="41554"/>
                        <a:pt x="510187" y="25476"/>
                      </a:cubicBezTo>
                      <a:cubicBezTo>
                        <a:pt x="489717" y="8045"/>
                        <a:pt x="459931" y="11029"/>
                        <a:pt x="435752" y="17375"/>
                      </a:cubicBezTo>
                      <a:cubicBezTo>
                        <a:pt x="407023" y="25034"/>
                        <a:pt x="379869" y="37699"/>
                        <a:pt x="355539" y="54790"/>
                      </a:cubicBezTo>
                      <a:cubicBezTo>
                        <a:pt x="353468" y="34386"/>
                        <a:pt x="348404" y="11853"/>
                        <a:pt x="327966" y="2766"/>
                      </a:cubicBezTo>
                      <a:cubicBezTo>
                        <a:pt x="305085" y="-7407"/>
                        <a:pt x="284122" y="12617"/>
                        <a:pt x="269835" y="28153"/>
                      </a:cubicBezTo>
                      <a:cubicBezTo>
                        <a:pt x="238775" y="62262"/>
                        <a:pt x="218800" y="104994"/>
                        <a:pt x="212549" y="150700"/>
                      </a:cubicBezTo>
                      <a:cubicBezTo>
                        <a:pt x="207031" y="141053"/>
                        <a:pt x="200454" y="132051"/>
                        <a:pt x="192941" y="123863"/>
                      </a:cubicBezTo>
                      <a:cubicBezTo>
                        <a:pt x="184502" y="114757"/>
                        <a:pt x="173603" y="103496"/>
                        <a:pt x="160192" y="103400"/>
                      </a:cubicBezTo>
                      <a:cubicBezTo>
                        <a:pt x="134256" y="103213"/>
                        <a:pt x="122917" y="137915"/>
                        <a:pt x="115512" y="157139"/>
                      </a:cubicBezTo>
                      <a:cubicBezTo>
                        <a:pt x="92297" y="218250"/>
                        <a:pt x="83468" y="283887"/>
                        <a:pt x="89709" y="348962"/>
                      </a:cubicBezTo>
                      <a:cubicBezTo>
                        <a:pt x="79176" y="339964"/>
                        <a:pt x="65072" y="336346"/>
                        <a:pt x="51508" y="339163"/>
                      </a:cubicBezTo>
                      <a:cubicBezTo>
                        <a:pt x="31431" y="343329"/>
                        <a:pt x="14949" y="357604"/>
                        <a:pt x="7958" y="376880"/>
                      </a:cubicBezTo>
                      <a:cubicBezTo>
                        <a:pt x="-12502" y="425840"/>
                        <a:pt x="10226" y="481530"/>
                        <a:pt x="34005" y="524792"/>
                      </a:cubicBezTo>
                      <a:cubicBezTo>
                        <a:pt x="50959" y="555636"/>
                        <a:pt x="69894" y="585456"/>
                        <a:pt x="88464" y="615343"/>
                      </a:cubicBezTo>
                      <a:lnTo>
                        <a:pt x="88553" y="615436"/>
                      </a:lnTo>
                      <a:cubicBezTo>
                        <a:pt x="87415" y="616117"/>
                        <a:pt x="86731" y="617358"/>
                        <a:pt x="86763" y="618684"/>
                      </a:cubicBezTo>
                      <a:cubicBezTo>
                        <a:pt x="86831" y="620644"/>
                        <a:pt x="88404" y="622217"/>
                        <a:pt x="90364" y="622285"/>
                      </a:cubicBezTo>
                      <a:cubicBezTo>
                        <a:pt x="147757" y="623288"/>
                        <a:pt x="204779" y="612893"/>
                        <a:pt x="258126" y="591701"/>
                      </a:cubicBezTo>
                      <a:cubicBezTo>
                        <a:pt x="275361" y="584789"/>
                        <a:pt x="296522" y="574437"/>
                        <a:pt x="296652" y="552854"/>
                      </a:cubicBezTo>
                      <a:cubicBezTo>
                        <a:pt x="296758" y="535010"/>
                        <a:pt x="282637" y="521266"/>
                        <a:pt x="268359" y="511190"/>
                      </a:cubicBezTo>
                      <a:cubicBezTo>
                        <a:pt x="299063" y="505810"/>
                        <a:pt x="329070" y="497021"/>
                        <a:pt x="357824" y="484986"/>
                      </a:cubicBezTo>
                      <a:cubicBezTo>
                        <a:pt x="386974" y="472690"/>
                        <a:pt x="418416" y="457480"/>
                        <a:pt x="442110" y="436093"/>
                      </a:cubicBezTo>
                      <a:cubicBezTo>
                        <a:pt x="462661" y="417544"/>
                        <a:pt x="471841" y="390170"/>
                        <a:pt x="449831" y="368583"/>
                      </a:cubicBezTo>
                      <a:cubicBezTo>
                        <a:pt x="438375" y="358561"/>
                        <a:pt x="425518" y="350263"/>
                        <a:pt x="411668" y="343950"/>
                      </a:cubicBezTo>
                      <a:cubicBezTo>
                        <a:pt x="401076" y="338457"/>
                        <a:pt x="390173" y="333624"/>
                        <a:pt x="379141" y="329095"/>
                      </a:cubicBezTo>
                      <a:cubicBezTo>
                        <a:pt x="435301" y="319841"/>
                        <a:pt x="487493" y="294258"/>
                        <a:pt x="529207" y="255535"/>
                      </a:cubicBezTo>
                      <a:cubicBezTo>
                        <a:pt x="539447" y="246652"/>
                        <a:pt x="546572" y="234722"/>
                        <a:pt x="549537" y="221494"/>
                      </a:cubicBezTo>
                      <a:cubicBezTo>
                        <a:pt x="551233" y="207628"/>
                        <a:pt x="547389" y="193654"/>
                        <a:pt x="538841" y="182607"/>
                      </a:cubicBezTo>
                      <a:close/>
                      <a:moveTo>
                        <a:pt x="465249" y="149385"/>
                      </a:moveTo>
                      <a:cubicBezTo>
                        <a:pt x="465117" y="149336"/>
                        <a:pt x="464983" y="149295"/>
                        <a:pt x="464846" y="149264"/>
                      </a:cubicBezTo>
                      <a:cubicBezTo>
                        <a:pt x="428856" y="145844"/>
                        <a:pt x="393064" y="152122"/>
                        <a:pt x="357942" y="159843"/>
                      </a:cubicBezTo>
                      <a:cubicBezTo>
                        <a:pt x="366010" y="151748"/>
                        <a:pt x="374165" y="143734"/>
                        <a:pt x="382510" y="135898"/>
                      </a:cubicBezTo>
                      <a:cubicBezTo>
                        <a:pt x="400915" y="118672"/>
                        <a:pt x="419959" y="102184"/>
                        <a:pt x="439641" y="86436"/>
                      </a:cubicBezTo>
                      <a:cubicBezTo>
                        <a:pt x="464106" y="82169"/>
                        <a:pt x="489185" y="82943"/>
                        <a:pt x="513340" y="88711"/>
                      </a:cubicBezTo>
                      <a:cubicBezTo>
                        <a:pt x="514053" y="88891"/>
                        <a:pt x="514808" y="88792"/>
                        <a:pt x="515450" y="88434"/>
                      </a:cubicBezTo>
                      <a:cubicBezTo>
                        <a:pt x="515060" y="89661"/>
                        <a:pt x="514758" y="90939"/>
                        <a:pt x="514304" y="92123"/>
                      </a:cubicBezTo>
                      <a:cubicBezTo>
                        <a:pt x="505145" y="115980"/>
                        <a:pt x="484380" y="133374"/>
                        <a:pt x="465249" y="149385"/>
                      </a:cubicBezTo>
                      <a:close/>
                      <a:moveTo>
                        <a:pt x="516785" y="84140"/>
                      </a:moveTo>
                      <a:cubicBezTo>
                        <a:pt x="516402" y="83452"/>
                        <a:pt x="515740" y="82964"/>
                        <a:pt x="514969" y="82800"/>
                      </a:cubicBezTo>
                      <a:cubicBezTo>
                        <a:pt x="493576" y="77564"/>
                        <a:pt x="471426" y="76159"/>
                        <a:pt x="449543" y="78648"/>
                      </a:cubicBezTo>
                      <a:cubicBezTo>
                        <a:pt x="468372" y="63904"/>
                        <a:pt x="487652" y="49729"/>
                        <a:pt x="507504" y="36360"/>
                      </a:cubicBezTo>
                      <a:cubicBezTo>
                        <a:pt x="507671" y="36248"/>
                        <a:pt x="507743" y="36094"/>
                        <a:pt x="507887" y="35972"/>
                      </a:cubicBezTo>
                      <a:cubicBezTo>
                        <a:pt x="518308" y="49716"/>
                        <a:pt x="521607" y="67581"/>
                        <a:pt x="516785" y="84141"/>
                      </a:cubicBezTo>
                      <a:close/>
                      <a:moveTo>
                        <a:pt x="500184" y="29001"/>
                      </a:moveTo>
                      <a:cubicBezTo>
                        <a:pt x="500465" y="29188"/>
                        <a:pt x="500659" y="29442"/>
                        <a:pt x="500933" y="29634"/>
                      </a:cubicBezTo>
                      <a:cubicBezTo>
                        <a:pt x="481916" y="42612"/>
                        <a:pt x="463385" y="56184"/>
                        <a:pt x="445341" y="70351"/>
                      </a:cubicBezTo>
                      <a:cubicBezTo>
                        <a:pt x="447935" y="64652"/>
                        <a:pt x="449981" y="58721"/>
                        <a:pt x="451451" y="52635"/>
                      </a:cubicBezTo>
                      <a:cubicBezTo>
                        <a:pt x="454219" y="42683"/>
                        <a:pt x="454843" y="32258"/>
                        <a:pt x="453284" y="22047"/>
                      </a:cubicBezTo>
                      <a:cubicBezTo>
                        <a:pt x="469233" y="18311"/>
                        <a:pt x="486006" y="20798"/>
                        <a:pt x="500184" y="29001"/>
                      </a:cubicBezTo>
                      <a:close/>
                      <a:moveTo>
                        <a:pt x="449376" y="22735"/>
                      </a:moveTo>
                      <a:cubicBezTo>
                        <a:pt x="449231" y="26665"/>
                        <a:pt x="449164" y="30599"/>
                        <a:pt x="448796" y="34527"/>
                      </a:cubicBezTo>
                      <a:cubicBezTo>
                        <a:pt x="448231" y="40340"/>
                        <a:pt x="447146" y="46090"/>
                        <a:pt x="445555" y="51710"/>
                      </a:cubicBezTo>
                      <a:cubicBezTo>
                        <a:pt x="442666" y="62188"/>
                        <a:pt x="438106" y="72133"/>
                        <a:pt x="432051" y="81160"/>
                      </a:cubicBezTo>
                      <a:cubicBezTo>
                        <a:pt x="403135" y="104680"/>
                        <a:pt x="375526" y="129764"/>
                        <a:pt x="349347" y="156298"/>
                      </a:cubicBezTo>
                      <a:cubicBezTo>
                        <a:pt x="354161" y="141508"/>
                        <a:pt x="358045" y="126431"/>
                        <a:pt x="360976" y="111155"/>
                      </a:cubicBezTo>
                      <a:cubicBezTo>
                        <a:pt x="362702" y="102133"/>
                        <a:pt x="364100" y="93057"/>
                        <a:pt x="365170" y="83926"/>
                      </a:cubicBezTo>
                      <a:cubicBezTo>
                        <a:pt x="366770" y="75170"/>
                        <a:pt x="367224" y="66244"/>
                        <a:pt x="366521" y="57371"/>
                      </a:cubicBezTo>
                      <a:cubicBezTo>
                        <a:pt x="385158" y="45139"/>
                        <a:pt x="405369" y="35495"/>
                        <a:pt x="426601" y="28702"/>
                      </a:cubicBezTo>
                      <a:cubicBezTo>
                        <a:pt x="434077" y="26294"/>
                        <a:pt x="441680" y="24301"/>
                        <a:pt x="449376" y="22735"/>
                      </a:cubicBezTo>
                      <a:close/>
                      <a:moveTo>
                        <a:pt x="312307" y="8421"/>
                      </a:moveTo>
                      <a:cubicBezTo>
                        <a:pt x="341079" y="5509"/>
                        <a:pt x="346397" y="41496"/>
                        <a:pt x="347987" y="62231"/>
                      </a:cubicBezTo>
                      <a:cubicBezTo>
                        <a:pt x="348199" y="65000"/>
                        <a:pt x="351438" y="67787"/>
                        <a:pt x="354167" y="65777"/>
                      </a:cubicBezTo>
                      <a:cubicBezTo>
                        <a:pt x="356900" y="63747"/>
                        <a:pt x="359787" y="61953"/>
                        <a:pt x="362598" y="60040"/>
                      </a:cubicBezTo>
                      <a:cubicBezTo>
                        <a:pt x="361134" y="67684"/>
                        <a:pt x="360125" y="75407"/>
                        <a:pt x="359576" y="83170"/>
                      </a:cubicBezTo>
                      <a:cubicBezTo>
                        <a:pt x="358217" y="92758"/>
                        <a:pt x="356496" y="102286"/>
                        <a:pt x="354415" y="111755"/>
                      </a:cubicBezTo>
                      <a:cubicBezTo>
                        <a:pt x="350275" y="130310"/>
                        <a:pt x="344813" y="148546"/>
                        <a:pt x="338072" y="166323"/>
                      </a:cubicBezTo>
                      <a:cubicBezTo>
                        <a:pt x="337927" y="166794"/>
                        <a:pt x="337906" y="167293"/>
                        <a:pt x="338009" y="167775"/>
                      </a:cubicBezTo>
                      <a:cubicBezTo>
                        <a:pt x="312166" y="194843"/>
                        <a:pt x="287828" y="223308"/>
                        <a:pt x="265104" y="253041"/>
                      </a:cubicBezTo>
                      <a:cubicBezTo>
                        <a:pt x="268212" y="222757"/>
                        <a:pt x="268955" y="192276"/>
                        <a:pt x="267325" y="161876"/>
                      </a:cubicBezTo>
                      <a:cubicBezTo>
                        <a:pt x="266421" y="145614"/>
                        <a:pt x="264823" y="129414"/>
                        <a:pt x="262532" y="113277"/>
                      </a:cubicBezTo>
                      <a:cubicBezTo>
                        <a:pt x="260938" y="96830"/>
                        <a:pt x="257391" y="80631"/>
                        <a:pt x="251965" y="65023"/>
                      </a:cubicBezTo>
                      <a:cubicBezTo>
                        <a:pt x="255408" y="59540"/>
                        <a:pt x="259012" y="54147"/>
                        <a:pt x="262948" y="48962"/>
                      </a:cubicBezTo>
                      <a:cubicBezTo>
                        <a:pt x="274410" y="33913"/>
                        <a:pt x="292068" y="10469"/>
                        <a:pt x="312307" y="8421"/>
                      </a:cubicBezTo>
                      <a:close/>
                      <a:moveTo>
                        <a:pt x="150716" y="113960"/>
                      </a:moveTo>
                      <a:cubicBezTo>
                        <a:pt x="165005" y="105738"/>
                        <a:pt x="178259" y="119659"/>
                        <a:pt x="187339" y="129466"/>
                      </a:cubicBezTo>
                      <a:cubicBezTo>
                        <a:pt x="197218" y="140274"/>
                        <a:pt x="205368" y="152545"/>
                        <a:pt x="211498" y="165843"/>
                      </a:cubicBezTo>
                      <a:cubicBezTo>
                        <a:pt x="213329" y="169739"/>
                        <a:pt x="218615" y="167371"/>
                        <a:pt x="218908" y="163836"/>
                      </a:cubicBezTo>
                      <a:cubicBezTo>
                        <a:pt x="221742" y="130269"/>
                        <a:pt x="232244" y="97801"/>
                        <a:pt x="249606" y="68933"/>
                      </a:cubicBezTo>
                      <a:cubicBezTo>
                        <a:pt x="250922" y="84068"/>
                        <a:pt x="254237" y="99093"/>
                        <a:pt x="256199" y="114134"/>
                      </a:cubicBezTo>
                      <a:cubicBezTo>
                        <a:pt x="258344" y="130588"/>
                        <a:pt x="259798" y="147116"/>
                        <a:pt x="260562" y="163719"/>
                      </a:cubicBezTo>
                      <a:cubicBezTo>
                        <a:pt x="262046" y="197375"/>
                        <a:pt x="260696" y="231096"/>
                        <a:pt x="256526" y="264526"/>
                      </a:cubicBezTo>
                      <a:cubicBezTo>
                        <a:pt x="226954" y="304296"/>
                        <a:pt x="200311" y="346162"/>
                        <a:pt x="176806" y="389794"/>
                      </a:cubicBezTo>
                      <a:cubicBezTo>
                        <a:pt x="174470" y="349754"/>
                        <a:pt x="170076" y="309861"/>
                        <a:pt x="163640" y="270272"/>
                      </a:cubicBezTo>
                      <a:cubicBezTo>
                        <a:pt x="156609" y="230323"/>
                        <a:pt x="146572" y="187947"/>
                        <a:pt x="125945" y="152472"/>
                      </a:cubicBezTo>
                      <a:cubicBezTo>
                        <a:pt x="127321" y="149100"/>
                        <a:pt x="128587" y="145685"/>
                        <a:pt x="130056" y="142352"/>
                      </a:cubicBezTo>
                      <a:cubicBezTo>
                        <a:pt x="133855" y="130986"/>
                        <a:pt x="141070" y="121071"/>
                        <a:pt x="150716" y="113961"/>
                      </a:cubicBezTo>
                      <a:close/>
                      <a:moveTo>
                        <a:pt x="91189" y="361591"/>
                      </a:moveTo>
                      <a:cubicBezTo>
                        <a:pt x="93026" y="364444"/>
                        <a:pt x="98745" y="363686"/>
                        <a:pt x="98251" y="359678"/>
                      </a:cubicBezTo>
                      <a:cubicBezTo>
                        <a:pt x="91146" y="301235"/>
                        <a:pt x="96478" y="241950"/>
                        <a:pt x="113899" y="185714"/>
                      </a:cubicBezTo>
                      <a:cubicBezTo>
                        <a:pt x="116904" y="175939"/>
                        <a:pt x="120425" y="166339"/>
                        <a:pt x="124175" y="156829"/>
                      </a:cubicBezTo>
                      <a:cubicBezTo>
                        <a:pt x="138878" y="193466"/>
                        <a:pt x="149936" y="231463"/>
                        <a:pt x="157188" y="270269"/>
                      </a:cubicBezTo>
                      <a:cubicBezTo>
                        <a:pt x="164455" y="313309"/>
                        <a:pt x="167107" y="356972"/>
                        <a:pt x="170397" y="400447"/>
                      </a:cubicBezTo>
                      <a:cubicBezTo>
                        <a:pt x="170426" y="400748"/>
                        <a:pt x="170493" y="401043"/>
                        <a:pt x="170598" y="401326"/>
                      </a:cubicBezTo>
                      <a:cubicBezTo>
                        <a:pt x="159940" y="421742"/>
                        <a:pt x="149946" y="442536"/>
                        <a:pt x="140617" y="463710"/>
                      </a:cubicBezTo>
                      <a:cubicBezTo>
                        <a:pt x="129618" y="488875"/>
                        <a:pt x="118973" y="514902"/>
                        <a:pt x="109903" y="541401"/>
                      </a:cubicBezTo>
                      <a:cubicBezTo>
                        <a:pt x="103908" y="508673"/>
                        <a:pt x="95632" y="476403"/>
                        <a:pt x="85137" y="444829"/>
                      </a:cubicBezTo>
                      <a:cubicBezTo>
                        <a:pt x="74934" y="411760"/>
                        <a:pt x="61171" y="379896"/>
                        <a:pt x="44089" y="349798"/>
                      </a:cubicBezTo>
                      <a:cubicBezTo>
                        <a:pt x="60637" y="343128"/>
                        <a:pt x="80670" y="345261"/>
                        <a:pt x="91189" y="361591"/>
                      </a:cubicBezTo>
                      <a:close/>
                      <a:moveTo>
                        <a:pt x="44791" y="526369"/>
                      </a:moveTo>
                      <a:cubicBezTo>
                        <a:pt x="29268" y="500779"/>
                        <a:pt x="18001" y="472840"/>
                        <a:pt x="11429" y="443640"/>
                      </a:cubicBezTo>
                      <a:cubicBezTo>
                        <a:pt x="6343" y="416689"/>
                        <a:pt x="7264" y="383892"/>
                        <a:pt x="26300" y="362148"/>
                      </a:cubicBezTo>
                      <a:cubicBezTo>
                        <a:pt x="30469" y="357466"/>
                        <a:pt x="35542" y="353678"/>
                        <a:pt x="41215" y="351010"/>
                      </a:cubicBezTo>
                      <a:cubicBezTo>
                        <a:pt x="54627" y="383274"/>
                        <a:pt x="69260" y="414732"/>
                        <a:pt x="80212" y="448010"/>
                      </a:cubicBezTo>
                      <a:cubicBezTo>
                        <a:pt x="91369" y="482035"/>
                        <a:pt x="99954" y="516851"/>
                        <a:pt x="105893" y="552163"/>
                      </a:cubicBezTo>
                      <a:cubicBezTo>
                        <a:pt x="105963" y="552342"/>
                        <a:pt x="106052" y="552514"/>
                        <a:pt x="106157" y="552676"/>
                      </a:cubicBezTo>
                      <a:cubicBezTo>
                        <a:pt x="100357" y="570513"/>
                        <a:pt x="95538" y="588654"/>
                        <a:pt x="91721" y="607017"/>
                      </a:cubicBezTo>
                      <a:cubicBezTo>
                        <a:pt x="76164" y="580088"/>
                        <a:pt x="60007" y="553487"/>
                        <a:pt x="44791" y="526369"/>
                      </a:cubicBezTo>
                      <a:close/>
                      <a:moveTo>
                        <a:pt x="285514" y="561441"/>
                      </a:moveTo>
                      <a:cubicBezTo>
                        <a:pt x="280436" y="570067"/>
                        <a:pt x="272460" y="576609"/>
                        <a:pt x="263007" y="579901"/>
                      </a:cubicBezTo>
                      <a:cubicBezTo>
                        <a:pt x="251925" y="584799"/>
                        <a:pt x="240576" y="589071"/>
                        <a:pt x="229014" y="592696"/>
                      </a:cubicBezTo>
                      <a:cubicBezTo>
                        <a:pt x="185612" y="606852"/>
                        <a:pt x="140300" y="614284"/>
                        <a:pt x="94650" y="614735"/>
                      </a:cubicBezTo>
                      <a:cubicBezTo>
                        <a:pt x="95047" y="613787"/>
                        <a:pt x="95000" y="612711"/>
                        <a:pt x="94523" y="611800"/>
                      </a:cubicBezTo>
                      <a:lnTo>
                        <a:pt x="94522" y="611802"/>
                      </a:lnTo>
                      <a:cubicBezTo>
                        <a:pt x="94247" y="611321"/>
                        <a:pt x="93958" y="610847"/>
                        <a:pt x="93682" y="610366"/>
                      </a:cubicBezTo>
                      <a:cubicBezTo>
                        <a:pt x="100229" y="591356"/>
                        <a:pt x="106526" y="572339"/>
                        <a:pt x="113030" y="553409"/>
                      </a:cubicBezTo>
                      <a:cubicBezTo>
                        <a:pt x="170208" y="538086"/>
                        <a:pt x="230467" y="538514"/>
                        <a:pt x="287422" y="554650"/>
                      </a:cubicBezTo>
                      <a:cubicBezTo>
                        <a:pt x="287150" y="557001"/>
                        <a:pt x="286506" y="559293"/>
                        <a:pt x="285514" y="561442"/>
                      </a:cubicBezTo>
                      <a:close/>
                      <a:moveTo>
                        <a:pt x="255172" y="504371"/>
                      </a:moveTo>
                      <a:cubicBezTo>
                        <a:pt x="251067" y="504990"/>
                        <a:pt x="251061" y="510823"/>
                        <a:pt x="254084" y="512696"/>
                      </a:cubicBezTo>
                      <a:cubicBezTo>
                        <a:pt x="266233" y="520222"/>
                        <a:pt x="285586" y="533651"/>
                        <a:pt x="287471" y="549616"/>
                      </a:cubicBezTo>
                      <a:cubicBezTo>
                        <a:pt x="231388" y="533230"/>
                        <a:pt x="171932" y="532226"/>
                        <a:pt x="115328" y="546709"/>
                      </a:cubicBezTo>
                      <a:cubicBezTo>
                        <a:pt x="123165" y="524147"/>
                        <a:pt x="131422" y="501735"/>
                        <a:pt x="140972" y="479649"/>
                      </a:cubicBezTo>
                      <a:cubicBezTo>
                        <a:pt x="152181" y="453725"/>
                        <a:pt x="164430" y="428343"/>
                        <a:pt x="177718" y="403503"/>
                      </a:cubicBezTo>
                      <a:cubicBezTo>
                        <a:pt x="241339" y="393931"/>
                        <a:pt x="306290" y="398569"/>
                        <a:pt x="367905" y="417084"/>
                      </a:cubicBezTo>
                      <a:cubicBezTo>
                        <a:pt x="387356" y="422955"/>
                        <a:pt x="405771" y="430874"/>
                        <a:pt x="424507" y="438510"/>
                      </a:cubicBezTo>
                      <a:cubicBezTo>
                        <a:pt x="422875" y="439696"/>
                        <a:pt x="421241" y="440839"/>
                        <a:pt x="419620" y="441904"/>
                      </a:cubicBezTo>
                      <a:cubicBezTo>
                        <a:pt x="369960" y="474360"/>
                        <a:pt x="313857" y="495671"/>
                        <a:pt x="255172" y="504371"/>
                      </a:cubicBezTo>
                      <a:close/>
                      <a:moveTo>
                        <a:pt x="441265" y="373101"/>
                      </a:moveTo>
                      <a:cubicBezTo>
                        <a:pt x="465657" y="394529"/>
                        <a:pt x="449391" y="418568"/>
                        <a:pt x="429485" y="434676"/>
                      </a:cubicBezTo>
                      <a:cubicBezTo>
                        <a:pt x="390069" y="414943"/>
                        <a:pt x="347566" y="402105"/>
                        <a:pt x="303817" y="396718"/>
                      </a:cubicBezTo>
                      <a:cubicBezTo>
                        <a:pt x="263384" y="390983"/>
                        <a:pt x="222364" y="390703"/>
                        <a:pt x="181857" y="395885"/>
                      </a:cubicBezTo>
                      <a:cubicBezTo>
                        <a:pt x="206110" y="351291"/>
                        <a:pt x="233611" y="308542"/>
                        <a:pt x="264138" y="267983"/>
                      </a:cubicBezTo>
                      <a:cubicBezTo>
                        <a:pt x="313638" y="256949"/>
                        <a:pt x="365187" y="259331"/>
                        <a:pt x="413458" y="274884"/>
                      </a:cubicBezTo>
                      <a:cubicBezTo>
                        <a:pt x="428639" y="280247"/>
                        <a:pt x="443538" y="286377"/>
                        <a:pt x="458098" y="293249"/>
                      </a:cubicBezTo>
                      <a:cubicBezTo>
                        <a:pt x="427584" y="308607"/>
                        <a:pt x="394564" y="318373"/>
                        <a:pt x="360605" y="322086"/>
                      </a:cubicBezTo>
                      <a:cubicBezTo>
                        <a:pt x="357965" y="322174"/>
                        <a:pt x="355896" y="324386"/>
                        <a:pt x="355984" y="327027"/>
                      </a:cubicBezTo>
                      <a:cubicBezTo>
                        <a:pt x="356052" y="329060"/>
                        <a:pt x="357398" y="330828"/>
                        <a:pt x="359340" y="331434"/>
                      </a:cubicBezTo>
                      <a:cubicBezTo>
                        <a:pt x="374534" y="336844"/>
                        <a:pt x="389386" y="343169"/>
                        <a:pt x="403816" y="350374"/>
                      </a:cubicBezTo>
                      <a:cubicBezTo>
                        <a:pt x="417200" y="356353"/>
                        <a:pt x="429781" y="363989"/>
                        <a:pt x="441264" y="373101"/>
                      </a:cubicBezTo>
                      <a:close/>
                      <a:moveTo>
                        <a:pt x="508414" y="260993"/>
                      </a:moveTo>
                      <a:cubicBezTo>
                        <a:pt x="494652" y="271943"/>
                        <a:pt x="479908" y="281599"/>
                        <a:pt x="464371" y="289839"/>
                      </a:cubicBezTo>
                      <a:cubicBezTo>
                        <a:pt x="435353" y="270494"/>
                        <a:pt x="397730" y="260749"/>
                        <a:pt x="363562" y="256192"/>
                      </a:cubicBezTo>
                      <a:cubicBezTo>
                        <a:pt x="332782" y="252136"/>
                        <a:pt x="301551" y="253048"/>
                        <a:pt x="271060" y="258893"/>
                      </a:cubicBezTo>
                      <a:cubicBezTo>
                        <a:pt x="295092" y="227683"/>
                        <a:pt x="320887" y="197871"/>
                        <a:pt x="348317" y="169602"/>
                      </a:cubicBezTo>
                      <a:cubicBezTo>
                        <a:pt x="385786" y="160920"/>
                        <a:pt x="423611" y="152904"/>
                        <a:pt x="462268" y="155864"/>
                      </a:cubicBezTo>
                      <a:cubicBezTo>
                        <a:pt x="462491" y="156651"/>
                        <a:pt x="462910" y="157368"/>
                        <a:pt x="463487" y="157947"/>
                      </a:cubicBezTo>
                      <a:cubicBezTo>
                        <a:pt x="464378" y="158801"/>
                        <a:pt x="465557" y="159289"/>
                        <a:pt x="466790" y="159315"/>
                      </a:cubicBezTo>
                      <a:cubicBezTo>
                        <a:pt x="493656" y="157158"/>
                        <a:pt x="519512" y="170036"/>
                        <a:pt x="533977" y="192777"/>
                      </a:cubicBezTo>
                      <a:cubicBezTo>
                        <a:pt x="550558" y="221233"/>
                        <a:pt x="529891" y="243638"/>
                        <a:pt x="508414" y="2609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" name="Google Shape;49;p2"/>
              <p:cNvGrpSpPr/>
              <p:nvPr/>
            </p:nvGrpSpPr>
            <p:grpSpPr>
              <a:xfrm>
                <a:off x="-318237" y="4403390"/>
                <a:ext cx="1142555" cy="402659"/>
                <a:chOff x="-396587" y="4771415"/>
                <a:chExt cx="1142555" cy="402659"/>
              </a:xfrm>
            </p:grpSpPr>
            <p:grpSp>
              <p:nvGrpSpPr>
                <p:cNvPr id="50" name="Google Shape;50;p2"/>
                <p:cNvGrpSpPr/>
                <p:nvPr/>
              </p:nvGrpSpPr>
              <p:grpSpPr>
                <a:xfrm>
                  <a:off x="-388799" y="4779440"/>
                  <a:ext cx="1127010" cy="386620"/>
                  <a:chOff x="-373874" y="4605765"/>
                  <a:chExt cx="1127010" cy="386620"/>
                </a:xfrm>
              </p:grpSpPr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473828" y="4615252"/>
                    <a:ext cx="277342" cy="208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80" h="121506" extrusionOk="0">
                        <a:moveTo>
                          <a:pt x="0" y="121506"/>
                        </a:moveTo>
                        <a:cubicBezTo>
                          <a:pt x="31131" y="85682"/>
                          <a:pt x="63128" y="46904"/>
                          <a:pt x="69401" y="0"/>
                        </a:cubicBezTo>
                        <a:cubicBezTo>
                          <a:pt x="87497" y="4113"/>
                          <a:pt x="104842" y="11018"/>
                          <a:pt x="120813" y="20468"/>
                        </a:cubicBezTo>
                        <a:cubicBezTo>
                          <a:pt x="139485" y="31603"/>
                          <a:pt x="156795" y="48060"/>
                          <a:pt x="161480" y="69121"/>
                        </a:cubicBezTo>
                        <a:lnTo>
                          <a:pt x="161388" y="69151"/>
                        </a:lnTo>
                        <a:cubicBezTo>
                          <a:pt x="108513" y="89323"/>
                          <a:pt x="54648" y="106797"/>
                          <a:pt x="0" y="12150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183635" y="4605765"/>
                    <a:ext cx="409404" cy="28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72" h="163339" extrusionOk="0">
                        <a:moveTo>
                          <a:pt x="168972" y="127030"/>
                        </a:moveTo>
                        <a:cubicBezTo>
                          <a:pt x="113320" y="142073"/>
                          <a:pt x="56919" y="154192"/>
                          <a:pt x="0" y="163339"/>
                        </a:cubicBezTo>
                        <a:cubicBezTo>
                          <a:pt x="45153" y="128306"/>
                          <a:pt x="74997" y="77157"/>
                          <a:pt x="83278" y="20610"/>
                        </a:cubicBezTo>
                        <a:lnTo>
                          <a:pt x="83063" y="19963"/>
                        </a:lnTo>
                        <a:cubicBezTo>
                          <a:pt x="94380" y="15786"/>
                          <a:pt x="105901" y="12183"/>
                          <a:pt x="117582" y="9169"/>
                        </a:cubicBezTo>
                        <a:cubicBezTo>
                          <a:pt x="156978" y="-1669"/>
                          <a:pt x="198395" y="-2918"/>
                          <a:pt x="238373" y="5525"/>
                        </a:cubicBezTo>
                        <a:cubicBezTo>
                          <a:pt x="232101" y="52428"/>
                          <a:pt x="200103" y="91207"/>
                          <a:pt x="168972" y="12703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-19974" y="4640050"/>
                    <a:ext cx="346652" cy="271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835" h="158227" extrusionOk="0">
                        <a:moveTo>
                          <a:pt x="0" y="158227"/>
                        </a:moveTo>
                        <a:cubicBezTo>
                          <a:pt x="28420" y="140633"/>
                          <a:pt x="46948" y="110734"/>
                          <a:pt x="50054" y="77453"/>
                        </a:cubicBezTo>
                        <a:lnTo>
                          <a:pt x="49132" y="75759"/>
                        </a:lnTo>
                        <a:cubicBezTo>
                          <a:pt x="57664" y="71183"/>
                          <a:pt x="66135" y="66575"/>
                          <a:pt x="74543" y="61938"/>
                        </a:cubicBezTo>
                        <a:cubicBezTo>
                          <a:pt x="115879" y="39238"/>
                          <a:pt x="157491" y="15985"/>
                          <a:pt x="201621" y="0"/>
                        </a:cubicBezTo>
                        <a:lnTo>
                          <a:pt x="201836" y="647"/>
                        </a:lnTo>
                        <a:cubicBezTo>
                          <a:pt x="193554" y="57194"/>
                          <a:pt x="163711" y="108342"/>
                          <a:pt x="118558" y="143376"/>
                        </a:cubicBezTo>
                        <a:lnTo>
                          <a:pt x="118527" y="143437"/>
                        </a:lnTo>
                        <a:cubicBezTo>
                          <a:pt x="79211" y="149824"/>
                          <a:pt x="39702" y="154754"/>
                          <a:pt x="0" y="15822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-169591" y="4770158"/>
                    <a:ext cx="235591" cy="152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71" h="88646" extrusionOk="0">
                        <a:moveTo>
                          <a:pt x="1323" y="88647"/>
                        </a:moveTo>
                        <a:cubicBezTo>
                          <a:pt x="903" y="88271"/>
                          <a:pt x="462" y="87921"/>
                          <a:pt x="0" y="87599"/>
                        </a:cubicBezTo>
                        <a:cubicBezTo>
                          <a:pt x="12710" y="80336"/>
                          <a:pt x="22252" y="68591"/>
                          <a:pt x="26757" y="54663"/>
                        </a:cubicBezTo>
                        <a:lnTo>
                          <a:pt x="26419" y="53954"/>
                        </a:lnTo>
                        <a:cubicBezTo>
                          <a:pt x="63837" y="38146"/>
                          <a:pt x="100397" y="19443"/>
                          <a:pt x="136250" y="0"/>
                        </a:cubicBezTo>
                        <a:lnTo>
                          <a:pt x="137171" y="1694"/>
                        </a:lnTo>
                        <a:cubicBezTo>
                          <a:pt x="134065" y="34975"/>
                          <a:pt x="115537" y="64874"/>
                          <a:pt x="87118" y="82468"/>
                        </a:cubicBezTo>
                        <a:cubicBezTo>
                          <a:pt x="84593" y="82742"/>
                          <a:pt x="82007" y="82985"/>
                          <a:pt x="79452" y="83167"/>
                        </a:cubicBezTo>
                        <a:cubicBezTo>
                          <a:pt x="56918" y="85111"/>
                          <a:pt x="34414" y="86531"/>
                          <a:pt x="11912" y="87951"/>
                        </a:cubicBezTo>
                        <a:cubicBezTo>
                          <a:pt x="8403" y="88193"/>
                          <a:pt x="4832" y="88404"/>
                          <a:pt x="1323" y="8864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-362666" y="4862819"/>
                    <a:ext cx="239040" cy="72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179" h="41977" extrusionOk="0">
                        <a:moveTo>
                          <a:pt x="113745" y="34693"/>
                        </a:moveTo>
                        <a:cubicBezTo>
                          <a:pt x="75880" y="37111"/>
                          <a:pt x="38036" y="39539"/>
                          <a:pt x="213" y="41977"/>
                        </a:cubicBezTo>
                        <a:lnTo>
                          <a:pt x="0" y="40408"/>
                        </a:lnTo>
                        <a:cubicBezTo>
                          <a:pt x="47852" y="33084"/>
                          <a:pt x="94533" y="19498"/>
                          <a:pt x="138842" y="0"/>
                        </a:cubicBezTo>
                        <a:lnTo>
                          <a:pt x="139179" y="709"/>
                        </a:lnTo>
                        <a:cubicBezTo>
                          <a:pt x="134674" y="14637"/>
                          <a:pt x="125132" y="26382"/>
                          <a:pt x="112422" y="33644"/>
                        </a:cubicBezTo>
                        <a:cubicBezTo>
                          <a:pt x="112884" y="33967"/>
                          <a:pt x="113326" y="34317"/>
                          <a:pt x="113745" y="3469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-373874" y="4922400"/>
                    <a:ext cx="240756" cy="5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178" h="34467" extrusionOk="0">
                        <a:moveTo>
                          <a:pt x="6740" y="7285"/>
                        </a:moveTo>
                        <a:cubicBezTo>
                          <a:pt x="44605" y="4867"/>
                          <a:pt x="82449" y="2438"/>
                          <a:pt x="120272" y="0"/>
                        </a:cubicBezTo>
                        <a:cubicBezTo>
                          <a:pt x="131054" y="8535"/>
                          <a:pt x="138173" y="20863"/>
                          <a:pt x="140178" y="34468"/>
                        </a:cubicBezTo>
                        <a:cubicBezTo>
                          <a:pt x="119710" y="32597"/>
                          <a:pt x="99273" y="30203"/>
                          <a:pt x="78869" y="27439"/>
                        </a:cubicBezTo>
                        <a:cubicBezTo>
                          <a:pt x="51941" y="24747"/>
                          <a:pt x="25496" y="18452"/>
                          <a:pt x="244" y="8724"/>
                        </a:cubicBezTo>
                        <a:lnTo>
                          <a:pt x="0" y="6599"/>
                        </a:lnTo>
                        <a:cubicBezTo>
                          <a:pt x="2124" y="6356"/>
                          <a:pt x="4341" y="6081"/>
                          <a:pt x="6527" y="571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-167320" y="4911789"/>
                    <a:ext cx="199333" cy="7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060" h="46361" extrusionOk="0">
                        <a:moveTo>
                          <a:pt x="19906" y="40646"/>
                        </a:moveTo>
                        <a:cubicBezTo>
                          <a:pt x="17901" y="27041"/>
                          <a:pt x="10782" y="14714"/>
                          <a:pt x="0" y="6178"/>
                        </a:cubicBezTo>
                        <a:cubicBezTo>
                          <a:pt x="3509" y="5936"/>
                          <a:pt x="7080" y="5724"/>
                          <a:pt x="10590" y="5482"/>
                        </a:cubicBezTo>
                        <a:cubicBezTo>
                          <a:pt x="33092" y="4063"/>
                          <a:pt x="55595" y="2642"/>
                          <a:pt x="78130" y="698"/>
                        </a:cubicBezTo>
                        <a:cubicBezTo>
                          <a:pt x="80685" y="517"/>
                          <a:pt x="83271" y="274"/>
                          <a:pt x="85795" y="0"/>
                        </a:cubicBezTo>
                        <a:cubicBezTo>
                          <a:pt x="101543" y="10917"/>
                          <a:pt x="112403" y="27553"/>
                          <a:pt x="116061" y="46361"/>
                        </a:cubicBezTo>
                        <a:cubicBezTo>
                          <a:pt x="83956" y="45585"/>
                          <a:pt x="51905" y="43679"/>
                          <a:pt x="19906" y="406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-19974" y="4886388"/>
                    <a:ext cx="312465" cy="105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30" h="61716" extrusionOk="0">
                        <a:moveTo>
                          <a:pt x="181930" y="57513"/>
                        </a:moveTo>
                        <a:cubicBezTo>
                          <a:pt x="131472" y="61342"/>
                          <a:pt x="80849" y="62557"/>
                          <a:pt x="30265" y="61152"/>
                        </a:cubicBezTo>
                        <a:cubicBezTo>
                          <a:pt x="26607" y="42343"/>
                          <a:pt x="15747" y="25707"/>
                          <a:pt x="0" y="14790"/>
                        </a:cubicBezTo>
                        <a:cubicBezTo>
                          <a:pt x="39651" y="11266"/>
                          <a:pt x="79160" y="6336"/>
                          <a:pt x="118526" y="0"/>
                        </a:cubicBezTo>
                        <a:cubicBezTo>
                          <a:pt x="146833" y="8484"/>
                          <a:pt x="169976" y="28988"/>
                          <a:pt x="181809" y="5606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3582" y="4823926"/>
                    <a:ext cx="442249" cy="161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96" h="93883" extrusionOk="0">
                        <a:moveTo>
                          <a:pt x="244807" y="61652"/>
                        </a:moveTo>
                        <a:cubicBezTo>
                          <a:pt x="212960" y="73949"/>
                          <a:pt x="179602" y="81903"/>
                          <a:pt x="145632" y="85299"/>
                        </a:cubicBezTo>
                        <a:cubicBezTo>
                          <a:pt x="118325" y="88930"/>
                          <a:pt x="90915" y="91791"/>
                          <a:pt x="63404" y="93883"/>
                        </a:cubicBezTo>
                        <a:lnTo>
                          <a:pt x="63283" y="92437"/>
                        </a:lnTo>
                        <a:cubicBezTo>
                          <a:pt x="51450" y="65358"/>
                          <a:pt x="28307" y="44854"/>
                          <a:pt x="0" y="36370"/>
                        </a:cubicBezTo>
                        <a:lnTo>
                          <a:pt x="31" y="36309"/>
                        </a:lnTo>
                        <a:cubicBezTo>
                          <a:pt x="56950" y="27161"/>
                          <a:pt x="113351" y="15042"/>
                          <a:pt x="169003" y="0"/>
                        </a:cubicBezTo>
                        <a:cubicBezTo>
                          <a:pt x="168448" y="646"/>
                          <a:pt x="167863" y="1353"/>
                          <a:pt x="167308" y="1999"/>
                        </a:cubicBezTo>
                        <a:cubicBezTo>
                          <a:pt x="202013" y="8170"/>
                          <a:pt x="233459" y="26309"/>
                          <a:pt x="256176" y="53262"/>
                        </a:cubicBezTo>
                        <a:lnTo>
                          <a:pt x="257496" y="55696"/>
                        </a:lnTo>
                        <a:cubicBezTo>
                          <a:pt x="253338" y="57846"/>
                          <a:pt x="249119" y="59811"/>
                          <a:pt x="244807" y="6165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470917" y="4733960"/>
                    <a:ext cx="282220" cy="18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320" h="108081" extrusionOk="0">
                        <a:moveTo>
                          <a:pt x="163635" y="2002"/>
                        </a:moveTo>
                        <a:cubicBezTo>
                          <a:pt x="165901" y="18332"/>
                          <a:pt x="162514" y="34945"/>
                          <a:pt x="154038" y="49086"/>
                        </a:cubicBezTo>
                        <a:cubicBezTo>
                          <a:pt x="139139" y="74698"/>
                          <a:pt x="116896" y="95249"/>
                          <a:pt x="90189" y="108081"/>
                        </a:cubicBezTo>
                        <a:lnTo>
                          <a:pt x="88869" y="105647"/>
                        </a:lnTo>
                        <a:cubicBezTo>
                          <a:pt x="66151" y="78694"/>
                          <a:pt x="34706" y="60555"/>
                          <a:pt x="0" y="54384"/>
                        </a:cubicBezTo>
                        <a:cubicBezTo>
                          <a:pt x="555" y="53738"/>
                          <a:pt x="1141" y="53031"/>
                          <a:pt x="1696" y="52385"/>
                        </a:cubicBezTo>
                        <a:cubicBezTo>
                          <a:pt x="56343" y="37676"/>
                          <a:pt x="110208" y="20202"/>
                          <a:pt x="163084" y="30"/>
                        </a:cubicBezTo>
                        <a:lnTo>
                          <a:pt x="163176" y="0"/>
                        </a:lnTo>
                        <a:cubicBezTo>
                          <a:pt x="163376" y="656"/>
                          <a:pt x="163529" y="1324"/>
                          <a:pt x="163635" y="200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" name="Google Shape;61;p2"/>
                <p:cNvSpPr/>
                <p:nvPr/>
              </p:nvSpPr>
              <p:spPr>
                <a:xfrm>
                  <a:off x="-396587" y="4771415"/>
                  <a:ext cx="1142555" cy="402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243" h="234445" extrusionOk="0">
                      <a:moveTo>
                        <a:pt x="664664" y="83685"/>
                      </a:moveTo>
                      <a:cubicBezTo>
                        <a:pt x="659198" y="42807"/>
                        <a:pt x="614423" y="19205"/>
                        <a:pt x="578928" y="8752"/>
                      </a:cubicBezTo>
                      <a:cubicBezTo>
                        <a:pt x="485501" y="-18760"/>
                        <a:pt x="391463" y="23497"/>
                        <a:pt x="310716" y="67494"/>
                      </a:cubicBezTo>
                      <a:cubicBezTo>
                        <a:pt x="262172" y="93944"/>
                        <a:pt x="214056" y="121236"/>
                        <a:pt x="163646" y="144057"/>
                      </a:cubicBezTo>
                      <a:cubicBezTo>
                        <a:pt x="112011" y="167586"/>
                        <a:pt x="57559" y="184362"/>
                        <a:pt x="1635" y="193970"/>
                      </a:cubicBezTo>
                      <a:cubicBezTo>
                        <a:pt x="-400" y="194317"/>
                        <a:pt x="-417" y="197022"/>
                        <a:pt x="932" y="198083"/>
                      </a:cubicBezTo>
                      <a:cubicBezTo>
                        <a:pt x="954" y="199771"/>
                        <a:pt x="1985" y="201282"/>
                        <a:pt x="3550" y="201916"/>
                      </a:cubicBezTo>
                      <a:cubicBezTo>
                        <a:pt x="27137" y="211000"/>
                        <a:pt x="51783" y="217047"/>
                        <a:pt x="76896" y="219912"/>
                      </a:cubicBezTo>
                      <a:cubicBezTo>
                        <a:pt x="99016" y="223054"/>
                        <a:pt x="121214" y="225576"/>
                        <a:pt x="143462" y="227690"/>
                      </a:cubicBezTo>
                      <a:cubicBezTo>
                        <a:pt x="144044" y="228582"/>
                        <a:pt x="145238" y="228834"/>
                        <a:pt x="146131" y="228253"/>
                      </a:cubicBezTo>
                      <a:cubicBezTo>
                        <a:pt x="146246" y="228177"/>
                        <a:pt x="146353" y="228090"/>
                        <a:pt x="146450" y="227992"/>
                      </a:cubicBezTo>
                      <a:cubicBezTo>
                        <a:pt x="149123" y="228240"/>
                        <a:pt x="151787" y="228567"/>
                        <a:pt x="154462" y="228801"/>
                      </a:cubicBezTo>
                      <a:cubicBezTo>
                        <a:pt x="207122" y="233418"/>
                        <a:pt x="259992" y="235205"/>
                        <a:pt x="312843" y="234153"/>
                      </a:cubicBezTo>
                      <a:cubicBezTo>
                        <a:pt x="365697" y="233029"/>
                        <a:pt x="418447" y="228967"/>
                        <a:pt x="470849" y="221983"/>
                      </a:cubicBezTo>
                      <a:cubicBezTo>
                        <a:pt x="516740" y="215927"/>
                        <a:pt x="564203" y="207866"/>
                        <a:pt x="603863" y="182462"/>
                      </a:cubicBezTo>
                      <a:cubicBezTo>
                        <a:pt x="635719" y="162056"/>
                        <a:pt x="670147" y="124689"/>
                        <a:pt x="664664" y="83685"/>
                      </a:cubicBezTo>
                      <a:close/>
                      <a:moveTo>
                        <a:pt x="638866" y="52287"/>
                      </a:moveTo>
                      <a:cubicBezTo>
                        <a:pt x="646398" y="59834"/>
                        <a:pt x="651677" y="69331"/>
                        <a:pt x="654109" y="79712"/>
                      </a:cubicBezTo>
                      <a:cubicBezTo>
                        <a:pt x="615135" y="91732"/>
                        <a:pt x="576996" y="106256"/>
                        <a:pt x="537740" y="117531"/>
                      </a:cubicBezTo>
                      <a:cubicBezTo>
                        <a:pt x="527853" y="120371"/>
                        <a:pt x="517945" y="123134"/>
                        <a:pt x="508015" y="125821"/>
                      </a:cubicBezTo>
                      <a:cubicBezTo>
                        <a:pt x="521372" y="110291"/>
                        <a:pt x="533660" y="93873"/>
                        <a:pt x="544794" y="76680"/>
                      </a:cubicBezTo>
                      <a:cubicBezTo>
                        <a:pt x="557192" y="58269"/>
                        <a:pt x="565348" y="37335"/>
                        <a:pt x="568673" y="15389"/>
                      </a:cubicBezTo>
                      <a:cubicBezTo>
                        <a:pt x="595117" y="20726"/>
                        <a:pt x="619477" y="33531"/>
                        <a:pt x="638866" y="52287"/>
                      </a:cubicBezTo>
                      <a:close/>
                      <a:moveTo>
                        <a:pt x="517290" y="9549"/>
                      </a:moveTo>
                      <a:cubicBezTo>
                        <a:pt x="533106" y="9570"/>
                        <a:pt x="548879" y="11203"/>
                        <a:pt x="564363" y="14423"/>
                      </a:cubicBezTo>
                      <a:cubicBezTo>
                        <a:pt x="558988" y="35756"/>
                        <a:pt x="550318" y="56120"/>
                        <a:pt x="538665" y="74780"/>
                      </a:cubicBezTo>
                      <a:cubicBezTo>
                        <a:pt x="525614" y="93739"/>
                        <a:pt x="511362" y="111843"/>
                        <a:pt x="495997" y="128981"/>
                      </a:cubicBezTo>
                      <a:cubicBezTo>
                        <a:pt x="468861" y="136148"/>
                        <a:pt x="441586" y="142783"/>
                        <a:pt x="414142" y="148668"/>
                      </a:cubicBezTo>
                      <a:cubicBezTo>
                        <a:pt x="389699" y="153816"/>
                        <a:pt x="365159" y="158426"/>
                        <a:pt x="340522" y="162496"/>
                      </a:cubicBezTo>
                      <a:cubicBezTo>
                        <a:pt x="359296" y="146154"/>
                        <a:pt x="375187" y="126770"/>
                        <a:pt x="387529" y="105155"/>
                      </a:cubicBezTo>
                      <a:cubicBezTo>
                        <a:pt x="401628" y="82112"/>
                        <a:pt x="410412" y="56215"/>
                        <a:pt x="413244" y="29350"/>
                      </a:cubicBezTo>
                      <a:cubicBezTo>
                        <a:pt x="446483" y="16653"/>
                        <a:pt x="481711" y="9949"/>
                        <a:pt x="517290" y="9549"/>
                      </a:cubicBezTo>
                      <a:close/>
                      <a:moveTo>
                        <a:pt x="409429" y="30797"/>
                      </a:moveTo>
                      <a:cubicBezTo>
                        <a:pt x="403580" y="56206"/>
                        <a:pt x="394359" y="80719"/>
                        <a:pt x="382012" y="103684"/>
                      </a:cubicBezTo>
                      <a:cubicBezTo>
                        <a:pt x="368220" y="126937"/>
                        <a:pt x="350321" y="147494"/>
                        <a:pt x="329187" y="164355"/>
                      </a:cubicBezTo>
                      <a:cubicBezTo>
                        <a:pt x="293470" y="170082"/>
                        <a:pt x="257604" y="174731"/>
                        <a:pt x="221589" y="178300"/>
                      </a:cubicBezTo>
                      <a:cubicBezTo>
                        <a:pt x="244843" y="160567"/>
                        <a:pt x="259495" y="133812"/>
                        <a:pt x="261912" y="104667"/>
                      </a:cubicBezTo>
                      <a:cubicBezTo>
                        <a:pt x="309562" y="78965"/>
                        <a:pt x="358092" y="49966"/>
                        <a:pt x="409429" y="30797"/>
                      </a:cubicBezTo>
                      <a:close/>
                      <a:moveTo>
                        <a:pt x="257946" y="106807"/>
                      </a:moveTo>
                      <a:cubicBezTo>
                        <a:pt x="255380" y="120817"/>
                        <a:pt x="250473" y="134295"/>
                        <a:pt x="243433" y="146677"/>
                      </a:cubicBezTo>
                      <a:cubicBezTo>
                        <a:pt x="235380" y="159716"/>
                        <a:pt x="224550" y="170818"/>
                        <a:pt x="211716" y="179193"/>
                      </a:cubicBezTo>
                      <a:cubicBezTo>
                        <a:pt x="194365" y="180800"/>
                        <a:pt x="176994" y="182221"/>
                        <a:pt x="159596" y="183318"/>
                      </a:cubicBezTo>
                      <a:cubicBezTo>
                        <a:pt x="150027" y="183957"/>
                        <a:pt x="140458" y="184589"/>
                        <a:pt x="130889" y="185215"/>
                      </a:cubicBezTo>
                      <a:cubicBezTo>
                        <a:pt x="134643" y="182199"/>
                        <a:pt x="138142" y="178879"/>
                        <a:pt x="141350" y="175289"/>
                      </a:cubicBezTo>
                      <a:cubicBezTo>
                        <a:pt x="145090" y="170544"/>
                        <a:pt x="148054" y="165236"/>
                        <a:pt x="150134" y="159564"/>
                      </a:cubicBezTo>
                      <a:cubicBezTo>
                        <a:pt x="187276" y="143976"/>
                        <a:pt x="223267" y="125415"/>
                        <a:pt x="257946" y="106806"/>
                      </a:cubicBezTo>
                      <a:close/>
                      <a:moveTo>
                        <a:pt x="56293" y="190275"/>
                      </a:moveTo>
                      <a:cubicBezTo>
                        <a:pt x="86874" y="183210"/>
                        <a:pt x="116794" y="173537"/>
                        <a:pt x="145725" y="161363"/>
                      </a:cubicBezTo>
                      <a:cubicBezTo>
                        <a:pt x="143740" y="165516"/>
                        <a:pt x="141292" y="169431"/>
                        <a:pt x="138427" y="173033"/>
                      </a:cubicBezTo>
                      <a:cubicBezTo>
                        <a:pt x="134394" y="178348"/>
                        <a:pt x="129213" y="182684"/>
                        <a:pt x="123271" y="185719"/>
                      </a:cubicBezTo>
                      <a:cubicBezTo>
                        <a:pt x="100941" y="187186"/>
                        <a:pt x="78615" y="188705"/>
                        <a:pt x="56293" y="190275"/>
                      </a:cubicBezTo>
                      <a:close/>
                      <a:moveTo>
                        <a:pt x="2257" y="198564"/>
                      </a:moveTo>
                      <a:lnTo>
                        <a:pt x="2257" y="198564"/>
                      </a:lnTo>
                      <a:close/>
                      <a:moveTo>
                        <a:pt x="20532" y="199347"/>
                      </a:moveTo>
                      <a:cubicBezTo>
                        <a:pt x="55633" y="197519"/>
                        <a:pt x="90796" y="195715"/>
                        <a:pt x="125935" y="193501"/>
                      </a:cubicBezTo>
                      <a:cubicBezTo>
                        <a:pt x="133437" y="200493"/>
                        <a:pt x="138818" y="209457"/>
                        <a:pt x="141462" y="219365"/>
                      </a:cubicBezTo>
                      <a:cubicBezTo>
                        <a:pt x="123256" y="217662"/>
                        <a:pt x="105070" y="215744"/>
                        <a:pt x="86928" y="213356"/>
                      </a:cubicBezTo>
                      <a:cubicBezTo>
                        <a:pt x="64358" y="211077"/>
                        <a:pt x="42098" y="206381"/>
                        <a:pt x="20532" y="199346"/>
                      </a:cubicBezTo>
                      <a:close/>
                      <a:moveTo>
                        <a:pt x="145794" y="219749"/>
                      </a:moveTo>
                      <a:cubicBezTo>
                        <a:pt x="143703" y="209776"/>
                        <a:pt x="138920" y="200566"/>
                        <a:pt x="131964" y="193120"/>
                      </a:cubicBezTo>
                      <a:cubicBezTo>
                        <a:pt x="158439" y="191412"/>
                        <a:pt x="184895" y="189452"/>
                        <a:pt x="211291" y="186994"/>
                      </a:cubicBezTo>
                      <a:cubicBezTo>
                        <a:pt x="223955" y="196527"/>
                        <a:pt x="233181" y="209913"/>
                        <a:pt x="237583" y="225140"/>
                      </a:cubicBezTo>
                      <a:cubicBezTo>
                        <a:pt x="214875" y="224517"/>
                        <a:pt x="192176" y="223508"/>
                        <a:pt x="169512" y="221847"/>
                      </a:cubicBezTo>
                      <a:cubicBezTo>
                        <a:pt x="161596" y="221260"/>
                        <a:pt x="153698" y="220465"/>
                        <a:pt x="145794" y="219749"/>
                      </a:cubicBezTo>
                      <a:close/>
                      <a:moveTo>
                        <a:pt x="241572" y="225264"/>
                      </a:moveTo>
                      <a:cubicBezTo>
                        <a:pt x="237979" y="210200"/>
                        <a:pt x="229857" y="196599"/>
                        <a:pt x="218299" y="186290"/>
                      </a:cubicBezTo>
                      <a:cubicBezTo>
                        <a:pt x="237284" y="184459"/>
                        <a:pt x="256242" y="182420"/>
                        <a:pt x="275146" y="179988"/>
                      </a:cubicBezTo>
                      <a:cubicBezTo>
                        <a:pt x="293595" y="177652"/>
                        <a:pt x="311987" y="174935"/>
                        <a:pt x="330334" y="171961"/>
                      </a:cubicBezTo>
                      <a:cubicBezTo>
                        <a:pt x="355739" y="180079"/>
                        <a:pt x="376845" y="198015"/>
                        <a:pt x="388956" y="221778"/>
                      </a:cubicBezTo>
                      <a:cubicBezTo>
                        <a:pt x="371150" y="223059"/>
                        <a:pt x="353328" y="224128"/>
                        <a:pt x="335481" y="224738"/>
                      </a:cubicBezTo>
                      <a:cubicBezTo>
                        <a:pt x="304186" y="225938"/>
                        <a:pt x="272869" y="226038"/>
                        <a:pt x="241572" y="225264"/>
                      </a:cubicBezTo>
                      <a:close/>
                      <a:moveTo>
                        <a:pt x="392494" y="221514"/>
                      </a:moveTo>
                      <a:cubicBezTo>
                        <a:pt x="382176" y="198793"/>
                        <a:pt x="363998" y="180563"/>
                        <a:pt x="341307" y="170178"/>
                      </a:cubicBezTo>
                      <a:cubicBezTo>
                        <a:pt x="392714" y="161479"/>
                        <a:pt x="443615" y="150301"/>
                        <a:pt x="494009" y="136641"/>
                      </a:cubicBezTo>
                      <a:cubicBezTo>
                        <a:pt x="494375" y="136975"/>
                        <a:pt x="494808" y="137227"/>
                        <a:pt x="495280" y="137381"/>
                      </a:cubicBezTo>
                      <a:cubicBezTo>
                        <a:pt x="528443" y="143862"/>
                        <a:pt x="558706" y="160668"/>
                        <a:pt x="581738" y="185394"/>
                      </a:cubicBezTo>
                      <a:cubicBezTo>
                        <a:pt x="551835" y="198831"/>
                        <a:pt x="520042" y="207589"/>
                        <a:pt x="487476" y="211359"/>
                      </a:cubicBezTo>
                      <a:cubicBezTo>
                        <a:pt x="455937" y="215848"/>
                        <a:pt x="424252" y="219149"/>
                        <a:pt x="392494" y="221514"/>
                      </a:cubicBezTo>
                      <a:close/>
                      <a:moveTo>
                        <a:pt x="614763" y="164526"/>
                      </a:moveTo>
                      <a:cubicBezTo>
                        <a:pt x="606002" y="171695"/>
                        <a:pt x="596520" y="177935"/>
                        <a:pt x="586470" y="183145"/>
                      </a:cubicBezTo>
                      <a:cubicBezTo>
                        <a:pt x="566228" y="158242"/>
                        <a:pt x="538428" y="140607"/>
                        <a:pt x="507273" y="132908"/>
                      </a:cubicBezTo>
                      <a:cubicBezTo>
                        <a:pt x="513336" y="131206"/>
                        <a:pt x="519408" y="129544"/>
                        <a:pt x="525452" y="127771"/>
                      </a:cubicBezTo>
                      <a:cubicBezTo>
                        <a:pt x="569539" y="115909"/>
                        <a:pt x="612749" y="101002"/>
                        <a:pt x="654771" y="83157"/>
                      </a:cubicBezTo>
                      <a:cubicBezTo>
                        <a:pt x="659503" y="112925"/>
                        <a:pt x="639030" y="144519"/>
                        <a:pt x="614763" y="1645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2" name="Google Shape;62;p2"/>
            <p:cNvGrpSpPr/>
            <p:nvPr/>
          </p:nvGrpSpPr>
          <p:grpSpPr>
            <a:xfrm>
              <a:off x="7985499" y="3347826"/>
              <a:ext cx="1634995" cy="2272864"/>
              <a:chOff x="10848899" y="2916251"/>
              <a:chExt cx="1634995" cy="2272864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11551987" y="3897671"/>
                <a:ext cx="141102" cy="64432"/>
              </a:xfrm>
              <a:custGeom>
                <a:avLst/>
                <a:gdLst/>
                <a:ahLst/>
                <a:cxnLst/>
                <a:rect l="l" t="t" r="r" b="b"/>
                <a:pathLst>
                  <a:path w="102620" h="46860" extrusionOk="0">
                    <a:moveTo>
                      <a:pt x="102811" y="46616"/>
                    </a:moveTo>
                    <a:cubicBezTo>
                      <a:pt x="101474" y="46644"/>
                      <a:pt x="100129" y="46761"/>
                      <a:pt x="98784" y="46877"/>
                    </a:cubicBezTo>
                    <a:cubicBezTo>
                      <a:pt x="66693" y="39122"/>
                      <a:pt x="34338" y="32671"/>
                      <a:pt x="1719" y="27522"/>
                    </a:cubicBezTo>
                    <a:lnTo>
                      <a:pt x="190" y="24510"/>
                    </a:lnTo>
                    <a:cubicBezTo>
                      <a:pt x="26611" y="11338"/>
                      <a:pt x="55195" y="3040"/>
                      <a:pt x="84566" y="16"/>
                    </a:cubicBezTo>
                    <a:lnTo>
                      <a:pt x="84692" y="1272"/>
                    </a:lnTo>
                    <a:cubicBezTo>
                      <a:pt x="84930" y="18102"/>
                      <a:pt x="91383" y="34251"/>
                      <a:pt x="102811" y="46616"/>
                    </a:cubicBezTo>
                    <a:close/>
                  </a:path>
                </a:pathLst>
              </a:custGeom>
              <a:solidFill>
                <a:srgbClr val="71AB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1668049" y="3896077"/>
                <a:ext cx="148693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108140" h="72865" extrusionOk="0">
                    <a:moveTo>
                      <a:pt x="108331" y="71657"/>
                    </a:moveTo>
                    <a:cubicBezTo>
                      <a:pt x="106682" y="72095"/>
                      <a:pt x="105045" y="72444"/>
                      <a:pt x="103396" y="72882"/>
                    </a:cubicBezTo>
                    <a:cubicBezTo>
                      <a:pt x="74056" y="63570"/>
                      <a:pt x="44393" y="55288"/>
                      <a:pt x="14408" y="48036"/>
                    </a:cubicBezTo>
                    <a:cubicBezTo>
                      <a:pt x="15752" y="47920"/>
                      <a:pt x="17098" y="47804"/>
                      <a:pt x="18434" y="47775"/>
                    </a:cubicBezTo>
                    <a:cubicBezTo>
                      <a:pt x="7007" y="35410"/>
                      <a:pt x="555" y="19262"/>
                      <a:pt x="316" y="2432"/>
                    </a:cubicBezTo>
                    <a:lnTo>
                      <a:pt x="190" y="1175"/>
                    </a:lnTo>
                    <a:cubicBezTo>
                      <a:pt x="22345" y="-1151"/>
                      <a:pt x="44728" y="28"/>
                      <a:pt x="66515" y="4671"/>
                    </a:cubicBezTo>
                    <a:cubicBezTo>
                      <a:pt x="75633" y="29666"/>
                      <a:pt x="89876" y="52482"/>
                      <a:pt x="108331" y="71657"/>
                    </a:cubicBezTo>
                    <a:close/>
                  </a:path>
                </a:pathLst>
              </a:custGeom>
              <a:solidFill>
                <a:srgbClr val="71AB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1759280" y="3902479"/>
                <a:ext cx="137727" cy="121539"/>
              </a:xfrm>
              <a:custGeom>
                <a:avLst/>
                <a:gdLst/>
                <a:ahLst/>
                <a:cxnLst/>
                <a:rect l="l" t="t" r="r" b="b"/>
                <a:pathLst>
                  <a:path w="100165" h="88392" extrusionOk="0">
                    <a:moveTo>
                      <a:pt x="100355" y="87807"/>
                    </a:moveTo>
                    <a:cubicBezTo>
                      <a:pt x="98649" y="87972"/>
                      <a:pt x="97030" y="88145"/>
                      <a:pt x="95402" y="88408"/>
                    </a:cubicBezTo>
                    <a:cubicBezTo>
                      <a:pt x="76131" y="81197"/>
                      <a:pt x="56688" y="74470"/>
                      <a:pt x="37072" y="68227"/>
                    </a:cubicBezTo>
                    <a:cubicBezTo>
                      <a:pt x="38720" y="67789"/>
                      <a:pt x="40358" y="67440"/>
                      <a:pt x="42006" y="67002"/>
                    </a:cubicBezTo>
                    <a:cubicBezTo>
                      <a:pt x="23551" y="47827"/>
                      <a:pt x="9308" y="25011"/>
                      <a:pt x="190" y="16"/>
                    </a:cubicBezTo>
                    <a:cubicBezTo>
                      <a:pt x="1408" y="241"/>
                      <a:pt x="2627" y="466"/>
                      <a:pt x="3835" y="778"/>
                    </a:cubicBezTo>
                    <a:cubicBezTo>
                      <a:pt x="31943" y="7421"/>
                      <a:pt x="58194" y="20303"/>
                      <a:pt x="80640" y="38468"/>
                    </a:cubicBezTo>
                    <a:cubicBezTo>
                      <a:pt x="78766" y="57143"/>
                      <a:pt x="86124" y="75557"/>
                      <a:pt x="100355" y="87807"/>
                    </a:cubicBezTo>
                    <a:close/>
                  </a:path>
                </a:pathLst>
              </a:custGeom>
              <a:solidFill>
                <a:srgbClr val="71AB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1869547" y="3955370"/>
                <a:ext cx="66491" cy="86136"/>
              </a:xfrm>
              <a:custGeom>
                <a:avLst/>
                <a:gdLst/>
                <a:ahLst/>
                <a:cxnLst/>
                <a:rect l="l" t="t" r="r" b="b"/>
                <a:pathLst>
                  <a:path w="48357" h="62644" extrusionOk="0">
                    <a:moveTo>
                      <a:pt x="48547" y="61130"/>
                    </a:moveTo>
                    <a:lnTo>
                      <a:pt x="47932" y="62660"/>
                    </a:lnTo>
                    <a:cubicBezTo>
                      <a:pt x="37142" y="58259"/>
                      <a:pt x="26244" y="54025"/>
                      <a:pt x="15239" y="49956"/>
                    </a:cubicBezTo>
                    <a:cubicBezTo>
                      <a:pt x="16868" y="49693"/>
                      <a:pt x="18486" y="49520"/>
                      <a:pt x="20193" y="49355"/>
                    </a:cubicBezTo>
                    <a:cubicBezTo>
                      <a:pt x="5962" y="37106"/>
                      <a:pt x="-1396" y="18691"/>
                      <a:pt x="478" y="16"/>
                    </a:cubicBezTo>
                    <a:cubicBezTo>
                      <a:pt x="20977" y="16436"/>
                      <a:pt x="37423" y="37346"/>
                      <a:pt x="48548" y="61130"/>
                    </a:cubicBezTo>
                    <a:close/>
                  </a:path>
                </a:pathLst>
              </a:custGeom>
              <a:solidFill>
                <a:srgbClr val="71AB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1942472" y="3230333"/>
                <a:ext cx="114243" cy="196263"/>
              </a:xfrm>
              <a:custGeom>
                <a:avLst/>
                <a:gdLst/>
                <a:ahLst/>
                <a:cxnLst/>
                <a:rect l="l" t="t" r="r" b="b"/>
                <a:pathLst>
                  <a:path w="83086" h="142737" extrusionOk="0">
                    <a:moveTo>
                      <a:pt x="83277" y="54286"/>
                    </a:moveTo>
                    <a:cubicBezTo>
                      <a:pt x="83237" y="67076"/>
                      <a:pt x="82137" y="79839"/>
                      <a:pt x="79989" y="92447"/>
                    </a:cubicBezTo>
                    <a:lnTo>
                      <a:pt x="79550" y="92398"/>
                    </a:lnTo>
                    <a:cubicBezTo>
                      <a:pt x="49368" y="102433"/>
                      <a:pt x="22116" y="119725"/>
                      <a:pt x="190" y="142753"/>
                    </a:cubicBezTo>
                    <a:cubicBezTo>
                      <a:pt x="5717" y="109992"/>
                      <a:pt x="12374" y="77444"/>
                      <a:pt x="20163" y="45112"/>
                    </a:cubicBezTo>
                    <a:cubicBezTo>
                      <a:pt x="33894" y="25690"/>
                      <a:pt x="52613" y="10330"/>
                      <a:pt x="74347" y="647"/>
                    </a:cubicBezTo>
                    <a:lnTo>
                      <a:pt x="77438" y="16"/>
                    </a:lnTo>
                    <a:cubicBezTo>
                      <a:pt x="81188" y="17866"/>
                      <a:pt x="83144" y="36047"/>
                      <a:pt x="83277" y="54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1969945" y="3123400"/>
                <a:ext cx="78752" cy="168899"/>
              </a:xfrm>
              <a:custGeom>
                <a:avLst/>
                <a:gdLst/>
                <a:ahLst/>
                <a:cxnLst/>
                <a:rect l="l" t="t" r="r" b="b"/>
                <a:pathLst>
                  <a:path w="57274" h="122836" extrusionOk="0">
                    <a:moveTo>
                      <a:pt x="35416" y="16"/>
                    </a:moveTo>
                    <a:cubicBezTo>
                      <a:pt x="44227" y="25493"/>
                      <a:pt x="51588" y="51448"/>
                      <a:pt x="57465" y="77756"/>
                    </a:cubicBezTo>
                    <a:lnTo>
                      <a:pt x="54374" y="78388"/>
                    </a:lnTo>
                    <a:cubicBezTo>
                      <a:pt x="32640" y="88070"/>
                      <a:pt x="13921" y="103431"/>
                      <a:pt x="190" y="122852"/>
                    </a:cubicBezTo>
                    <a:cubicBezTo>
                      <a:pt x="10061" y="81432"/>
                      <a:pt x="21741" y="40509"/>
                      <a:pt x="35231" y="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1927648" y="3357408"/>
                <a:ext cx="124541" cy="172314"/>
              </a:xfrm>
              <a:custGeom>
                <a:avLst/>
                <a:gdLst/>
                <a:ahLst/>
                <a:cxnLst/>
                <a:rect l="l" t="t" r="r" b="b"/>
                <a:pathLst>
                  <a:path w="90575" h="125319" extrusionOk="0">
                    <a:moveTo>
                      <a:pt x="90326" y="16"/>
                    </a:moveTo>
                    <a:lnTo>
                      <a:pt x="90765" y="64"/>
                    </a:lnTo>
                    <a:cubicBezTo>
                      <a:pt x="84449" y="34139"/>
                      <a:pt x="73043" y="67070"/>
                      <a:pt x="56928" y="97756"/>
                    </a:cubicBezTo>
                    <a:lnTo>
                      <a:pt x="56344" y="97425"/>
                    </a:lnTo>
                    <a:cubicBezTo>
                      <a:pt x="35410" y="101379"/>
                      <a:pt x="15976" y="111038"/>
                      <a:pt x="190" y="125335"/>
                    </a:cubicBezTo>
                    <a:cubicBezTo>
                      <a:pt x="3168" y="100278"/>
                      <a:pt x="6760" y="75290"/>
                      <a:pt x="10966" y="50370"/>
                    </a:cubicBezTo>
                    <a:cubicBezTo>
                      <a:pt x="32892" y="27342"/>
                      <a:pt x="60145" y="10051"/>
                      <a:pt x="90326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1605061" y="3484591"/>
                <a:ext cx="121648" cy="162162"/>
              </a:xfrm>
              <a:custGeom>
                <a:avLst/>
                <a:gdLst/>
                <a:ahLst/>
                <a:cxnLst/>
                <a:rect l="l" t="t" r="r" b="b"/>
                <a:pathLst>
                  <a:path w="88471" h="117936" extrusionOk="0">
                    <a:moveTo>
                      <a:pt x="76752" y="58388"/>
                    </a:moveTo>
                    <a:cubicBezTo>
                      <a:pt x="75509" y="78937"/>
                      <a:pt x="79611" y="99458"/>
                      <a:pt x="88661" y="117952"/>
                    </a:cubicBezTo>
                    <a:cubicBezTo>
                      <a:pt x="66392" y="103393"/>
                      <a:pt x="43615" y="89400"/>
                      <a:pt x="20487" y="76165"/>
                    </a:cubicBezTo>
                    <a:cubicBezTo>
                      <a:pt x="22096" y="76079"/>
                      <a:pt x="23617" y="75983"/>
                      <a:pt x="25215" y="75983"/>
                    </a:cubicBezTo>
                    <a:cubicBezTo>
                      <a:pt x="13002" y="53873"/>
                      <a:pt x="4545" y="29890"/>
                      <a:pt x="190" y="5012"/>
                    </a:cubicBezTo>
                    <a:lnTo>
                      <a:pt x="2347" y="16"/>
                    </a:lnTo>
                    <a:cubicBezTo>
                      <a:pt x="20625" y="7886"/>
                      <a:pt x="37565" y="18552"/>
                      <a:pt x="52559" y="31630"/>
                    </a:cubicBezTo>
                    <a:cubicBezTo>
                      <a:pt x="61653" y="39580"/>
                      <a:pt x="70071" y="48269"/>
                      <a:pt x="77728" y="57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1403252" y="3464953"/>
                <a:ext cx="236141" cy="124336"/>
              </a:xfrm>
              <a:custGeom>
                <a:avLst/>
                <a:gdLst/>
                <a:ahLst/>
                <a:cxnLst/>
                <a:rect l="l" t="t" r="r" b="b"/>
                <a:pathLst>
                  <a:path w="171739" h="90426" extrusionOk="0">
                    <a:moveTo>
                      <a:pt x="37650" y="3279"/>
                    </a:moveTo>
                    <a:cubicBezTo>
                      <a:pt x="54100" y="947"/>
                      <a:pt x="70702" y="-138"/>
                      <a:pt x="87315" y="33"/>
                    </a:cubicBezTo>
                    <a:cubicBezTo>
                      <a:pt x="108607" y="901"/>
                      <a:pt x="129548" y="5737"/>
                      <a:pt x="149061" y="14293"/>
                    </a:cubicBezTo>
                    <a:lnTo>
                      <a:pt x="146904" y="19289"/>
                    </a:lnTo>
                    <a:cubicBezTo>
                      <a:pt x="151259" y="44167"/>
                      <a:pt x="159716" y="68150"/>
                      <a:pt x="171929" y="90261"/>
                    </a:cubicBezTo>
                    <a:cubicBezTo>
                      <a:pt x="170331" y="90260"/>
                      <a:pt x="168810" y="90356"/>
                      <a:pt x="167201" y="90443"/>
                    </a:cubicBezTo>
                    <a:cubicBezTo>
                      <a:pt x="113427" y="59397"/>
                      <a:pt x="57642" y="31967"/>
                      <a:pt x="219" y="8333"/>
                    </a:cubicBezTo>
                    <a:lnTo>
                      <a:pt x="190" y="7798"/>
                    </a:lnTo>
                    <a:cubicBezTo>
                      <a:pt x="12709" y="6265"/>
                      <a:pt x="25131" y="4812"/>
                      <a:pt x="37650" y="32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1691371" y="3325994"/>
                <a:ext cx="52438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102564" extrusionOk="0">
                    <a:moveTo>
                      <a:pt x="37590" y="16"/>
                    </a:moveTo>
                    <a:cubicBezTo>
                      <a:pt x="40126" y="34169"/>
                      <a:pt x="36109" y="68493"/>
                      <a:pt x="25755" y="101140"/>
                    </a:cubicBezTo>
                    <a:lnTo>
                      <a:pt x="22752" y="102580"/>
                    </a:lnTo>
                    <a:cubicBezTo>
                      <a:pt x="15166" y="86198"/>
                      <a:pt x="7669" y="69826"/>
                      <a:pt x="190" y="53278"/>
                    </a:cubicBezTo>
                    <a:cubicBezTo>
                      <a:pt x="2403" y="54147"/>
                      <a:pt x="4615" y="55015"/>
                      <a:pt x="6828" y="55883"/>
                    </a:cubicBezTo>
                    <a:cubicBezTo>
                      <a:pt x="12682" y="35515"/>
                      <a:pt x="22599" y="16541"/>
                      <a:pt x="35982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1655168" y="3205433"/>
                <a:ext cx="87614" cy="197332"/>
              </a:xfrm>
              <a:custGeom>
                <a:avLst/>
                <a:gdLst/>
                <a:ahLst/>
                <a:cxnLst/>
                <a:rect l="l" t="t" r="r" b="b"/>
                <a:pathLst>
                  <a:path w="63719" h="143514" extrusionOk="0">
                    <a:moveTo>
                      <a:pt x="63909" y="87663"/>
                    </a:moveTo>
                    <a:lnTo>
                      <a:pt x="62301" y="87750"/>
                    </a:lnTo>
                    <a:cubicBezTo>
                      <a:pt x="48918" y="104189"/>
                      <a:pt x="39001" y="123162"/>
                      <a:pt x="33147" y="143530"/>
                    </a:cubicBezTo>
                    <a:cubicBezTo>
                      <a:pt x="30935" y="142662"/>
                      <a:pt x="28722" y="141794"/>
                      <a:pt x="26509" y="140925"/>
                    </a:cubicBezTo>
                    <a:cubicBezTo>
                      <a:pt x="17610" y="121201"/>
                      <a:pt x="8837" y="101402"/>
                      <a:pt x="190" y="81528"/>
                    </a:cubicBezTo>
                    <a:cubicBezTo>
                      <a:pt x="9791" y="51676"/>
                      <a:pt x="25137" y="23986"/>
                      <a:pt x="45367" y="16"/>
                    </a:cubicBezTo>
                    <a:cubicBezTo>
                      <a:pt x="55547" y="28242"/>
                      <a:pt x="61787" y="57735"/>
                      <a:pt x="63909" y="876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1498913" y="2928049"/>
                <a:ext cx="218314" cy="389359"/>
              </a:xfrm>
              <a:custGeom>
                <a:avLst/>
                <a:gdLst/>
                <a:ahLst/>
                <a:cxnLst/>
                <a:rect l="l" t="t" r="r" b="b"/>
                <a:pathLst>
                  <a:path w="158774" h="283170" extrusionOk="0">
                    <a:moveTo>
                      <a:pt x="144573" y="167489"/>
                    </a:moveTo>
                    <a:cubicBezTo>
                      <a:pt x="149987" y="178615"/>
                      <a:pt x="154791" y="190027"/>
                      <a:pt x="158964" y="201674"/>
                    </a:cubicBezTo>
                    <a:cubicBezTo>
                      <a:pt x="138735" y="225644"/>
                      <a:pt x="123388" y="253334"/>
                      <a:pt x="113787" y="283187"/>
                    </a:cubicBezTo>
                    <a:cubicBezTo>
                      <a:pt x="73038" y="189954"/>
                      <a:pt x="35172" y="95564"/>
                      <a:pt x="190" y="16"/>
                    </a:cubicBezTo>
                    <a:cubicBezTo>
                      <a:pt x="59597" y="44730"/>
                      <a:pt x="111989" y="100557"/>
                      <a:pt x="144573" y="1674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2035877" y="3842558"/>
                <a:ext cx="85075" cy="171582"/>
              </a:xfrm>
              <a:custGeom>
                <a:avLst/>
                <a:gdLst/>
                <a:ahLst/>
                <a:cxnLst/>
                <a:rect l="l" t="t" r="r" b="b"/>
                <a:pathLst>
                  <a:path w="61873" h="124787" extrusionOk="0">
                    <a:moveTo>
                      <a:pt x="56726" y="113521"/>
                    </a:moveTo>
                    <a:cubicBezTo>
                      <a:pt x="56392" y="117302"/>
                      <a:pt x="56244" y="121013"/>
                      <a:pt x="55999" y="124804"/>
                    </a:cubicBezTo>
                    <a:cubicBezTo>
                      <a:pt x="28273" y="87531"/>
                      <a:pt x="-533" y="46411"/>
                      <a:pt x="204" y="64"/>
                    </a:cubicBezTo>
                    <a:lnTo>
                      <a:pt x="1364" y="16"/>
                    </a:lnTo>
                    <a:cubicBezTo>
                      <a:pt x="26149" y="13375"/>
                      <a:pt x="46635" y="33484"/>
                      <a:pt x="60443" y="58009"/>
                    </a:cubicBezTo>
                    <a:cubicBezTo>
                      <a:pt x="60989" y="57093"/>
                      <a:pt x="61526" y="56266"/>
                      <a:pt x="62063" y="55438"/>
                    </a:cubicBezTo>
                    <a:cubicBezTo>
                      <a:pt x="61358" y="61751"/>
                      <a:pt x="60662" y="67976"/>
                      <a:pt x="60044" y="74299"/>
                    </a:cubicBezTo>
                    <a:cubicBezTo>
                      <a:pt x="58769" y="87296"/>
                      <a:pt x="57572" y="100389"/>
                      <a:pt x="56726" y="113521"/>
                    </a:cubicBezTo>
                    <a:close/>
                  </a:path>
                </a:pathLst>
              </a:custGeom>
              <a:solidFill>
                <a:srgbClr val="71AB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1849232" y="3353222"/>
                <a:ext cx="93203" cy="181625"/>
              </a:xfrm>
              <a:custGeom>
                <a:avLst/>
                <a:gdLst/>
                <a:ahLst/>
                <a:cxnLst/>
                <a:rect l="l" t="t" r="r" b="b"/>
                <a:pathLst>
                  <a:path w="67784" h="132091" extrusionOk="0">
                    <a:moveTo>
                      <a:pt x="66667" y="54776"/>
                    </a:moveTo>
                    <a:cubicBezTo>
                      <a:pt x="67077" y="54289"/>
                      <a:pt x="67575" y="53813"/>
                      <a:pt x="67975" y="53413"/>
                    </a:cubicBezTo>
                    <a:cubicBezTo>
                      <a:pt x="63768" y="78333"/>
                      <a:pt x="60175" y="103321"/>
                      <a:pt x="57198" y="128378"/>
                    </a:cubicBezTo>
                    <a:cubicBezTo>
                      <a:pt x="55822" y="129556"/>
                      <a:pt x="54525" y="130831"/>
                      <a:pt x="53227" y="132107"/>
                    </a:cubicBezTo>
                    <a:cubicBezTo>
                      <a:pt x="42595" y="111279"/>
                      <a:pt x="25441" y="94495"/>
                      <a:pt x="4381" y="84310"/>
                    </a:cubicBezTo>
                    <a:cubicBezTo>
                      <a:pt x="2133" y="72621"/>
                      <a:pt x="784" y="60778"/>
                      <a:pt x="344" y="48884"/>
                    </a:cubicBezTo>
                    <a:cubicBezTo>
                      <a:pt x="-267" y="32512"/>
                      <a:pt x="939" y="16122"/>
                      <a:pt x="3940" y="16"/>
                    </a:cubicBezTo>
                    <a:cubicBezTo>
                      <a:pt x="27559" y="14915"/>
                      <a:pt x="48720" y="33388"/>
                      <a:pt x="66667" y="5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1905606" y="3117180"/>
                <a:ext cx="112750" cy="183392"/>
              </a:xfrm>
              <a:custGeom>
                <a:avLst/>
                <a:gdLst/>
                <a:ahLst/>
                <a:cxnLst/>
                <a:rect l="l" t="t" r="r" b="b"/>
                <a:pathLst>
                  <a:path w="82000" h="133376" extrusionOk="0">
                    <a:moveTo>
                      <a:pt x="12043" y="72610"/>
                    </a:moveTo>
                    <a:cubicBezTo>
                      <a:pt x="35183" y="48382"/>
                      <a:pt x="65836" y="30054"/>
                      <a:pt x="80652" y="16"/>
                    </a:cubicBezTo>
                    <a:cubicBezTo>
                      <a:pt x="81197" y="1497"/>
                      <a:pt x="81645" y="3056"/>
                      <a:pt x="82190" y="4537"/>
                    </a:cubicBezTo>
                    <a:lnTo>
                      <a:pt x="82005" y="4605"/>
                    </a:lnTo>
                    <a:cubicBezTo>
                      <a:pt x="68517" y="45001"/>
                      <a:pt x="56837" y="85924"/>
                      <a:pt x="46964" y="127373"/>
                    </a:cubicBezTo>
                    <a:cubicBezTo>
                      <a:pt x="45501" y="129341"/>
                      <a:pt x="44125" y="131318"/>
                      <a:pt x="42827" y="133392"/>
                    </a:cubicBezTo>
                    <a:cubicBezTo>
                      <a:pt x="30009" y="116539"/>
                      <a:pt x="15743" y="100838"/>
                      <a:pt x="190" y="86466"/>
                    </a:cubicBezTo>
                    <a:cubicBezTo>
                      <a:pt x="3868" y="81621"/>
                      <a:pt x="7825" y="76994"/>
                      <a:pt x="12043" y="72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854391" y="3236095"/>
                <a:ext cx="115510" cy="192378"/>
              </a:xfrm>
              <a:custGeom>
                <a:avLst/>
                <a:gdLst/>
                <a:ahLst/>
                <a:cxnLst/>
                <a:rect l="l" t="t" r="r" b="b"/>
                <a:pathLst>
                  <a:path w="84007" h="139911" extrusionOk="0">
                    <a:moveTo>
                      <a:pt x="80060" y="46942"/>
                    </a:moveTo>
                    <a:cubicBezTo>
                      <a:pt x="81358" y="44868"/>
                      <a:pt x="82734" y="42891"/>
                      <a:pt x="84197" y="40923"/>
                    </a:cubicBezTo>
                    <a:cubicBezTo>
                      <a:pt x="76408" y="73256"/>
                      <a:pt x="69751" y="105803"/>
                      <a:pt x="64224" y="138564"/>
                    </a:cubicBezTo>
                    <a:cubicBezTo>
                      <a:pt x="63824" y="138964"/>
                      <a:pt x="63326" y="139440"/>
                      <a:pt x="62917" y="139927"/>
                    </a:cubicBezTo>
                    <a:cubicBezTo>
                      <a:pt x="44970" y="118540"/>
                      <a:pt x="23809" y="100066"/>
                      <a:pt x="190" y="85167"/>
                    </a:cubicBezTo>
                    <a:cubicBezTo>
                      <a:pt x="5662" y="54232"/>
                      <a:pt x="18425" y="25044"/>
                      <a:pt x="37424" y="16"/>
                    </a:cubicBezTo>
                    <a:cubicBezTo>
                      <a:pt x="52976" y="14387"/>
                      <a:pt x="67243" y="30089"/>
                      <a:pt x="80060" y="46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1854996" y="3469170"/>
                <a:ext cx="72622" cy="152164"/>
              </a:xfrm>
              <a:custGeom>
                <a:avLst/>
                <a:gdLst/>
                <a:ahLst/>
                <a:cxnLst/>
                <a:rect l="l" t="t" r="r" b="b"/>
                <a:pathLst>
                  <a:path w="52816" h="110665" extrusionOk="0">
                    <a:moveTo>
                      <a:pt x="53007" y="44083"/>
                    </a:moveTo>
                    <a:cubicBezTo>
                      <a:pt x="50352" y="66247"/>
                      <a:pt x="48321" y="88392"/>
                      <a:pt x="46807" y="110682"/>
                    </a:cubicBezTo>
                    <a:cubicBezTo>
                      <a:pt x="23966" y="77308"/>
                      <a:pt x="8109" y="39666"/>
                      <a:pt x="190" y="16"/>
                    </a:cubicBezTo>
                    <a:cubicBezTo>
                      <a:pt x="21251" y="10201"/>
                      <a:pt x="38404" y="26985"/>
                      <a:pt x="49036" y="47812"/>
                    </a:cubicBezTo>
                    <a:cubicBezTo>
                      <a:pt x="50334" y="46537"/>
                      <a:pt x="51631" y="45262"/>
                      <a:pt x="53007" y="440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1927648" y="3464418"/>
                <a:ext cx="81213" cy="143773"/>
              </a:xfrm>
              <a:custGeom>
                <a:avLst/>
                <a:gdLst/>
                <a:ahLst/>
                <a:cxnLst/>
                <a:rect l="l" t="t" r="r" b="b"/>
                <a:pathLst>
                  <a:path w="59064" h="104562" extrusionOk="0">
                    <a:moveTo>
                      <a:pt x="1709" y="37709"/>
                    </a:moveTo>
                    <a:cubicBezTo>
                      <a:pt x="1791" y="60031"/>
                      <a:pt x="1256" y="82262"/>
                      <a:pt x="190" y="104578"/>
                    </a:cubicBezTo>
                    <a:cubicBezTo>
                      <a:pt x="26726" y="74056"/>
                      <a:pt x="46817" y="38490"/>
                      <a:pt x="59255" y="16"/>
                    </a:cubicBezTo>
                    <a:cubicBezTo>
                      <a:pt x="37159" y="7708"/>
                      <a:pt x="18186" y="22406"/>
                      <a:pt x="5223" y="41871"/>
                    </a:cubicBezTo>
                    <a:cubicBezTo>
                      <a:pt x="4081" y="40454"/>
                      <a:pt x="2940" y="39038"/>
                      <a:pt x="1709" y="37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676307" y="3532323"/>
                <a:ext cx="90227" cy="139466"/>
              </a:xfrm>
              <a:custGeom>
                <a:avLst/>
                <a:gdLst/>
                <a:ahLst/>
                <a:cxnLst/>
                <a:rect l="l" t="t" r="r" b="b"/>
                <a:pathLst>
                  <a:path w="65620" h="101430" extrusionOk="0">
                    <a:moveTo>
                      <a:pt x="7557" y="68508"/>
                    </a:moveTo>
                    <a:cubicBezTo>
                      <a:pt x="27282" y="78985"/>
                      <a:pt x="46633" y="89962"/>
                      <a:pt x="65810" y="101447"/>
                    </a:cubicBezTo>
                    <a:cubicBezTo>
                      <a:pt x="51434" y="63652"/>
                      <a:pt x="29563" y="29152"/>
                      <a:pt x="1509" y="16"/>
                    </a:cubicBezTo>
                    <a:cubicBezTo>
                      <a:pt x="-2148" y="23110"/>
                      <a:pt x="1847" y="46765"/>
                      <a:pt x="12887" y="67380"/>
                    </a:cubicBezTo>
                    <a:cubicBezTo>
                      <a:pt x="11099" y="67716"/>
                      <a:pt x="9311" y="68052"/>
                      <a:pt x="7557" y="68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1776744" y="4024065"/>
                <a:ext cx="179426" cy="90287"/>
              </a:xfrm>
              <a:custGeom>
                <a:avLst/>
                <a:gdLst/>
                <a:ahLst/>
                <a:cxnLst/>
                <a:rect l="l" t="t" r="r" b="b"/>
                <a:pathLst>
                  <a:path w="130492" h="65663" extrusionOk="0">
                    <a:moveTo>
                      <a:pt x="57091" y="58322"/>
                    </a:moveTo>
                    <a:cubicBezTo>
                      <a:pt x="39104" y="65836"/>
                      <a:pt x="19241" y="67647"/>
                      <a:pt x="190" y="63511"/>
                    </a:cubicBezTo>
                    <a:lnTo>
                      <a:pt x="385" y="62556"/>
                    </a:lnTo>
                    <a:cubicBezTo>
                      <a:pt x="22395" y="34919"/>
                      <a:pt x="48288" y="5140"/>
                      <a:pt x="82707" y="16"/>
                    </a:cubicBezTo>
                    <a:cubicBezTo>
                      <a:pt x="93712" y="4085"/>
                      <a:pt x="104609" y="8319"/>
                      <a:pt x="115399" y="12719"/>
                    </a:cubicBezTo>
                    <a:cubicBezTo>
                      <a:pt x="120497" y="14797"/>
                      <a:pt x="125595" y="16875"/>
                      <a:pt x="130683" y="19041"/>
                    </a:cubicBezTo>
                    <a:cubicBezTo>
                      <a:pt x="103869" y="22085"/>
                      <a:pt x="82611" y="46966"/>
                      <a:pt x="57091" y="58322"/>
                    </a:cubicBezTo>
                    <a:close/>
                  </a:path>
                </a:pathLst>
              </a:custGeom>
              <a:solidFill>
                <a:srgbClr val="71AB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1691902" y="3996306"/>
                <a:ext cx="198268" cy="115054"/>
              </a:xfrm>
              <a:custGeom>
                <a:avLst/>
                <a:gdLst/>
                <a:ahLst/>
                <a:cxnLst/>
                <a:rect l="l" t="t" r="r" b="b"/>
                <a:pathLst>
                  <a:path w="144195" h="83676" extrusionOk="0">
                    <a:moveTo>
                      <a:pt x="144386" y="20197"/>
                    </a:moveTo>
                    <a:cubicBezTo>
                      <a:pt x="109967" y="25321"/>
                      <a:pt x="84075" y="55101"/>
                      <a:pt x="62064" y="82738"/>
                    </a:cubicBezTo>
                    <a:lnTo>
                      <a:pt x="61869" y="83693"/>
                    </a:lnTo>
                    <a:cubicBezTo>
                      <a:pt x="49293" y="81320"/>
                      <a:pt x="37133" y="77122"/>
                      <a:pt x="25774" y="71231"/>
                    </a:cubicBezTo>
                    <a:cubicBezTo>
                      <a:pt x="16861" y="66573"/>
                      <a:pt x="8310" y="61256"/>
                      <a:pt x="190" y="55326"/>
                    </a:cubicBezTo>
                    <a:cubicBezTo>
                      <a:pt x="7624" y="38509"/>
                      <a:pt x="20759" y="24854"/>
                      <a:pt x="37280" y="16765"/>
                    </a:cubicBezTo>
                    <a:cubicBezTo>
                      <a:pt x="52792" y="9209"/>
                      <a:pt x="69173" y="3584"/>
                      <a:pt x="86056" y="16"/>
                    </a:cubicBezTo>
                    <a:cubicBezTo>
                      <a:pt x="105697" y="6291"/>
                      <a:pt x="125141" y="13018"/>
                      <a:pt x="144386" y="20197"/>
                    </a:cubicBezTo>
                    <a:close/>
                  </a:path>
                </a:pathLst>
              </a:custGeom>
              <a:solidFill>
                <a:srgbClr val="71AB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1618556" y="3962130"/>
                <a:ext cx="191384" cy="110213"/>
              </a:xfrm>
              <a:custGeom>
                <a:avLst/>
                <a:gdLst/>
                <a:ahLst/>
                <a:cxnLst/>
                <a:rect l="l" t="t" r="r" b="b"/>
                <a:pathLst>
                  <a:path w="139188" h="80155" extrusionOk="0">
                    <a:moveTo>
                      <a:pt x="893" y="31954"/>
                    </a:moveTo>
                    <a:cubicBezTo>
                      <a:pt x="11314" y="13994"/>
                      <a:pt x="29721" y="2117"/>
                      <a:pt x="50389" y="16"/>
                    </a:cubicBezTo>
                    <a:cubicBezTo>
                      <a:pt x="80316" y="7262"/>
                      <a:pt x="109980" y="15544"/>
                      <a:pt x="139378" y="24862"/>
                    </a:cubicBezTo>
                    <a:cubicBezTo>
                      <a:pt x="122495" y="28430"/>
                      <a:pt x="106114" y="34055"/>
                      <a:pt x="90602" y="41611"/>
                    </a:cubicBezTo>
                    <a:cubicBezTo>
                      <a:pt x="74082" y="49700"/>
                      <a:pt x="60947" y="63355"/>
                      <a:pt x="53513" y="80171"/>
                    </a:cubicBezTo>
                    <a:cubicBezTo>
                      <a:pt x="35989" y="66684"/>
                      <a:pt x="19404" y="52020"/>
                      <a:pt x="3873" y="36281"/>
                    </a:cubicBezTo>
                    <a:cubicBezTo>
                      <a:pt x="2675" y="35082"/>
                      <a:pt x="1389" y="33874"/>
                      <a:pt x="190" y="32675"/>
                    </a:cubicBezTo>
                    <a:close/>
                  </a:path>
                </a:pathLst>
              </a:custGeom>
              <a:solidFill>
                <a:srgbClr val="71AB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1544488" y="3931363"/>
                <a:ext cx="143063" cy="75659"/>
              </a:xfrm>
              <a:custGeom>
                <a:avLst/>
                <a:gdLst/>
                <a:ahLst/>
                <a:cxnLst/>
                <a:rect l="l" t="t" r="r" b="b"/>
                <a:pathLst>
                  <a:path w="104046" h="55025" extrusionOk="0">
                    <a:moveTo>
                      <a:pt x="7171" y="3028"/>
                    </a:moveTo>
                    <a:cubicBezTo>
                      <a:pt x="39819" y="8180"/>
                      <a:pt x="72174" y="14632"/>
                      <a:pt x="104236" y="22383"/>
                    </a:cubicBezTo>
                    <a:cubicBezTo>
                      <a:pt x="83568" y="24484"/>
                      <a:pt x="65161" y="36361"/>
                      <a:pt x="54740" y="54321"/>
                    </a:cubicBezTo>
                    <a:lnTo>
                      <a:pt x="54036" y="55042"/>
                    </a:lnTo>
                    <a:cubicBezTo>
                      <a:pt x="36088" y="37592"/>
                      <a:pt x="18139" y="20142"/>
                      <a:pt x="190" y="2693"/>
                    </a:cubicBezTo>
                    <a:cubicBezTo>
                      <a:pt x="1985" y="1739"/>
                      <a:pt x="3867" y="795"/>
                      <a:pt x="5642" y="16"/>
                    </a:cubicBezTo>
                    <a:close/>
                  </a:path>
                </a:pathLst>
              </a:custGeom>
              <a:solidFill>
                <a:srgbClr val="71AB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1614687" y="3646815"/>
                <a:ext cx="159611" cy="48720"/>
              </a:xfrm>
              <a:custGeom>
                <a:avLst/>
                <a:gdLst/>
                <a:ahLst/>
                <a:cxnLst/>
                <a:rect l="l" t="t" r="r" b="b"/>
                <a:pathLst>
                  <a:path w="116081" h="35433" extrusionOk="0">
                    <a:moveTo>
                      <a:pt x="81663" y="16"/>
                    </a:moveTo>
                    <a:cubicBezTo>
                      <a:pt x="93339" y="7622"/>
                      <a:pt x="104820" y="15384"/>
                      <a:pt x="116272" y="23409"/>
                    </a:cubicBezTo>
                    <a:lnTo>
                      <a:pt x="116066" y="23652"/>
                    </a:lnTo>
                    <a:cubicBezTo>
                      <a:pt x="102759" y="21900"/>
                      <a:pt x="89809" y="27291"/>
                      <a:pt x="76889" y="30820"/>
                    </a:cubicBezTo>
                    <a:cubicBezTo>
                      <a:pt x="51685" y="37401"/>
                      <a:pt x="25160" y="36958"/>
                      <a:pt x="190" y="29539"/>
                    </a:cubicBezTo>
                    <a:lnTo>
                      <a:pt x="717" y="28000"/>
                    </a:lnTo>
                    <a:cubicBezTo>
                      <a:pt x="26376" y="15090"/>
                      <a:pt x="53789" y="6007"/>
                      <a:pt x="82083" y="1039"/>
                    </a:cubicBezTo>
                    <a:cubicBezTo>
                      <a:pt x="81907" y="714"/>
                      <a:pt x="81767" y="371"/>
                      <a:pt x="81664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1531165" y="3589336"/>
                <a:ext cx="196091" cy="98051"/>
              </a:xfrm>
              <a:custGeom>
                <a:avLst/>
                <a:gdLst/>
                <a:ahLst/>
                <a:cxnLst/>
                <a:rect l="l" t="t" r="r" b="b"/>
                <a:pathLst>
                  <a:path w="142612" h="71310" extrusionOk="0">
                    <a:moveTo>
                      <a:pt x="142383" y="41803"/>
                    </a:moveTo>
                    <a:cubicBezTo>
                      <a:pt x="142486" y="42158"/>
                      <a:pt x="142627" y="42501"/>
                      <a:pt x="142802" y="42826"/>
                    </a:cubicBezTo>
                    <a:cubicBezTo>
                      <a:pt x="114508" y="47794"/>
                      <a:pt x="87095" y="56877"/>
                      <a:pt x="61436" y="69787"/>
                    </a:cubicBezTo>
                    <a:lnTo>
                      <a:pt x="60909" y="71326"/>
                    </a:lnTo>
                    <a:cubicBezTo>
                      <a:pt x="47621" y="67432"/>
                      <a:pt x="34982" y="61594"/>
                      <a:pt x="23403" y="54002"/>
                    </a:cubicBezTo>
                    <a:cubicBezTo>
                      <a:pt x="15089" y="48467"/>
                      <a:pt x="7317" y="42161"/>
                      <a:pt x="190" y="35165"/>
                    </a:cubicBezTo>
                    <a:cubicBezTo>
                      <a:pt x="19357" y="14286"/>
                      <a:pt x="45903" y="1680"/>
                      <a:pt x="74208" y="16"/>
                    </a:cubicBezTo>
                    <a:cubicBezTo>
                      <a:pt x="97337" y="13251"/>
                      <a:pt x="120114" y="27244"/>
                      <a:pt x="142383" y="418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1396814" y="3475657"/>
                <a:ext cx="236074" cy="161967"/>
              </a:xfrm>
              <a:custGeom>
                <a:avLst/>
                <a:gdLst/>
                <a:ahLst/>
                <a:cxnLst/>
                <a:rect l="l" t="t" r="r" b="b"/>
                <a:pathLst>
                  <a:path w="171690" h="117794" extrusionOk="0">
                    <a:moveTo>
                      <a:pt x="4899" y="551"/>
                    </a:moveTo>
                    <a:cubicBezTo>
                      <a:pt x="62322" y="24185"/>
                      <a:pt x="118107" y="51615"/>
                      <a:pt x="171881" y="82660"/>
                    </a:cubicBezTo>
                    <a:cubicBezTo>
                      <a:pt x="143576" y="84324"/>
                      <a:pt x="117029" y="96930"/>
                      <a:pt x="97862" y="117810"/>
                    </a:cubicBezTo>
                    <a:cubicBezTo>
                      <a:pt x="61691" y="82969"/>
                      <a:pt x="38574" y="33871"/>
                      <a:pt x="190" y="558"/>
                    </a:cubicBezTo>
                    <a:cubicBezTo>
                      <a:pt x="1721" y="374"/>
                      <a:pt x="3339" y="200"/>
                      <a:pt x="487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1599612" y="3379492"/>
                <a:ext cx="127471" cy="97717"/>
              </a:xfrm>
              <a:custGeom>
                <a:avLst/>
                <a:gdLst/>
                <a:ahLst/>
                <a:cxnLst/>
                <a:rect l="l" t="t" r="r" b="b"/>
                <a:pathLst>
                  <a:path w="92706" h="71067" extrusionOk="0">
                    <a:moveTo>
                      <a:pt x="92897" y="71083"/>
                    </a:moveTo>
                    <a:cubicBezTo>
                      <a:pt x="58694" y="52035"/>
                      <a:pt x="27462" y="28093"/>
                      <a:pt x="190" y="16"/>
                    </a:cubicBezTo>
                    <a:cubicBezTo>
                      <a:pt x="23007" y="1536"/>
                      <a:pt x="45480" y="6377"/>
                      <a:pt x="66898" y="14385"/>
                    </a:cubicBezTo>
                    <a:cubicBezTo>
                      <a:pt x="74376" y="30933"/>
                      <a:pt x="81874" y="47305"/>
                      <a:pt x="89459" y="63687"/>
                    </a:cubicBezTo>
                    <a:cubicBezTo>
                      <a:pt x="90599" y="66211"/>
                      <a:pt x="91748" y="68647"/>
                      <a:pt x="92897" y="710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1541364" y="3293866"/>
                <a:ext cx="149948" cy="105351"/>
              </a:xfrm>
              <a:custGeom>
                <a:avLst/>
                <a:gdLst/>
                <a:ahLst/>
                <a:cxnLst/>
                <a:rect l="l" t="t" r="r" b="b"/>
                <a:pathLst>
                  <a:path w="109053" h="76619" extrusionOk="0">
                    <a:moveTo>
                      <a:pt x="82924" y="17239"/>
                    </a:moveTo>
                    <a:cubicBezTo>
                      <a:pt x="91541" y="37109"/>
                      <a:pt x="100314" y="56908"/>
                      <a:pt x="109243" y="76636"/>
                    </a:cubicBezTo>
                    <a:cubicBezTo>
                      <a:pt x="87826" y="68627"/>
                      <a:pt x="65353" y="63787"/>
                      <a:pt x="42536" y="62266"/>
                    </a:cubicBezTo>
                    <a:cubicBezTo>
                      <a:pt x="25065" y="44005"/>
                      <a:pt x="10755" y="22968"/>
                      <a:pt x="190" y="16"/>
                    </a:cubicBezTo>
                    <a:cubicBezTo>
                      <a:pt x="28514" y="1112"/>
                      <a:pt x="56410" y="7292"/>
                      <a:pt x="82544" y="182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1491821" y="2922617"/>
                <a:ext cx="163284" cy="396195"/>
              </a:xfrm>
              <a:custGeom>
                <a:avLst/>
                <a:gdLst/>
                <a:ahLst/>
                <a:cxnLst/>
                <a:rect l="l" t="t" r="r" b="b"/>
                <a:pathLst>
                  <a:path w="118752" h="288142" extrusionOk="0">
                    <a:moveTo>
                      <a:pt x="118943" y="287136"/>
                    </a:moveTo>
                    <a:lnTo>
                      <a:pt x="118562" y="288158"/>
                    </a:lnTo>
                    <a:cubicBezTo>
                      <a:pt x="92429" y="277189"/>
                      <a:pt x="64533" y="271008"/>
                      <a:pt x="36208" y="269912"/>
                    </a:cubicBezTo>
                    <a:cubicBezTo>
                      <a:pt x="33110" y="263134"/>
                      <a:pt x="30447" y="256165"/>
                      <a:pt x="28236" y="249048"/>
                    </a:cubicBezTo>
                    <a:cubicBezTo>
                      <a:pt x="21258" y="223625"/>
                      <a:pt x="17026" y="197529"/>
                      <a:pt x="15614" y="171205"/>
                    </a:cubicBezTo>
                    <a:cubicBezTo>
                      <a:pt x="10451" y="114081"/>
                      <a:pt x="5309" y="57018"/>
                      <a:pt x="190" y="16"/>
                    </a:cubicBezTo>
                    <a:cubicBezTo>
                      <a:pt x="1915" y="1274"/>
                      <a:pt x="3630" y="2619"/>
                      <a:pt x="5346" y="3965"/>
                    </a:cubicBezTo>
                    <a:cubicBezTo>
                      <a:pt x="40332" y="99483"/>
                      <a:pt x="78197" y="193873"/>
                      <a:pt x="118943" y="287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551987" y="3897671"/>
                <a:ext cx="135820" cy="57827"/>
              </a:xfrm>
              <a:custGeom>
                <a:avLst/>
                <a:gdLst/>
                <a:ahLst/>
                <a:cxnLst/>
                <a:rect l="l" t="t" r="r" b="b"/>
                <a:pathLst>
                  <a:path w="98778" h="42056" extrusionOk="0">
                    <a:moveTo>
                      <a:pt x="48094" y="35801"/>
                    </a:moveTo>
                    <a:cubicBezTo>
                      <a:pt x="64074" y="37537"/>
                      <a:pt x="81337" y="39446"/>
                      <a:pt x="98968" y="42073"/>
                    </a:cubicBezTo>
                    <a:cubicBezTo>
                      <a:pt x="89917" y="30374"/>
                      <a:pt x="84907" y="16058"/>
                      <a:pt x="84691" y="1272"/>
                    </a:cubicBezTo>
                    <a:lnTo>
                      <a:pt x="84566" y="16"/>
                    </a:lnTo>
                    <a:cubicBezTo>
                      <a:pt x="55195" y="3041"/>
                      <a:pt x="26611" y="11338"/>
                      <a:pt x="190" y="24510"/>
                    </a:cubicBezTo>
                    <a:lnTo>
                      <a:pt x="1719" y="27522"/>
                    </a:lnTo>
                    <a:cubicBezTo>
                      <a:pt x="17250" y="29973"/>
                      <a:pt x="32699" y="32763"/>
                      <a:pt x="48094" y="35801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1668049" y="3896076"/>
                <a:ext cx="141984" cy="90778"/>
              </a:xfrm>
              <a:custGeom>
                <a:avLst/>
                <a:gdLst/>
                <a:ahLst/>
                <a:cxnLst/>
                <a:rect l="l" t="t" r="r" b="b"/>
                <a:pathLst>
                  <a:path w="103261" h="66020" extrusionOk="0">
                    <a:moveTo>
                      <a:pt x="14592" y="43232"/>
                    </a:moveTo>
                    <a:cubicBezTo>
                      <a:pt x="45043" y="47121"/>
                      <a:pt x="74893" y="54782"/>
                      <a:pt x="103451" y="66036"/>
                    </a:cubicBezTo>
                    <a:cubicBezTo>
                      <a:pt x="87384" y="48086"/>
                      <a:pt x="74853" y="27266"/>
                      <a:pt x="66515" y="4671"/>
                    </a:cubicBezTo>
                    <a:cubicBezTo>
                      <a:pt x="44728" y="28"/>
                      <a:pt x="22344" y="-1151"/>
                      <a:pt x="190" y="1175"/>
                    </a:cubicBezTo>
                    <a:lnTo>
                      <a:pt x="315" y="2432"/>
                    </a:lnTo>
                    <a:cubicBezTo>
                      <a:pt x="531" y="17217"/>
                      <a:pt x="5541" y="31534"/>
                      <a:pt x="14592" y="43232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1759280" y="3902479"/>
                <a:ext cx="137727" cy="121538"/>
              </a:xfrm>
              <a:custGeom>
                <a:avLst/>
                <a:gdLst/>
                <a:ahLst/>
                <a:cxnLst/>
                <a:rect l="l" t="t" r="r" b="b"/>
                <a:pathLst>
                  <a:path w="100165" h="88391" extrusionOk="0">
                    <a:moveTo>
                      <a:pt x="37127" y="61381"/>
                    </a:moveTo>
                    <a:cubicBezTo>
                      <a:pt x="48543" y="66134"/>
                      <a:pt x="59424" y="72081"/>
                      <a:pt x="69588" y="79122"/>
                    </a:cubicBezTo>
                    <a:cubicBezTo>
                      <a:pt x="78221" y="82133"/>
                      <a:pt x="86832" y="85201"/>
                      <a:pt x="95402" y="88407"/>
                    </a:cubicBezTo>
                    <a:cubicBezTo>
                      <a:pt x="97030" y="88146"/>
                      <a:pt x="98649" y="87972"/>
                      <a:pt x="100355" y="87807"/>
                    </a:cubicBezTo>
                    <a:cubicBezTo>
                      <a:pt x="86125" y="75558"/>
                      <a:pt x="78766" y="57143"/>
                      <a:pt x="80640" y="38468"/>
                    </a:cubicBezTo>
                    <a:cubicBezTo>
                      <a:pt x="58194" y="20303"/>
                      <a:pt x="31944" y="7421"/>
                      <a:pt x="3836" y="778"/>
                    </a:cubicBezTo>
                    <a:cubicBezTo>
                      <a:pt x="2625" y="465"/>
                      <a:pt x="1408" y="241"/>
                      <a:pt x="190" y="16"/>
                    </a:cubicBezTo>
                    <a:cubicBezTo>
                      <a:pt x="8528" y="22612"/>
                      <a:pt x="21060" y="43431"/>
                      <a:pt x="37127" y="61381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1869547" y="3955370"/>
                <a:ext cx="66491" cy="86136"/>
              </a:xfrm>
              <a:custGeom>
                <a:avLst/>
                <a:gdLst/>
                <a:ahLst/>
                <a:cxnLst/>
                <a:rect l="l" t="t" r="r" b="b"/>
                <a:pathLst>
                  <a:path w="48357" h="62644" extrusionOk="0">
                    <a:moveTo>
                      <a:pt x="48547" y="61130"/>
                    </a:moveTo>
                    <a:lnTo>
                      <a:pt x="47932" y="62660"/>
                    </a:lnTo>
                    <a:cubicBezTo>
                      <a:pt x="37142" y="58259"/>
                      <a:pt x="26244" y="54025"/>
                      <a:pt x="15239" y="49956"/>
                    </a:cubicBezTo>
                    <a:cubicBezTo>
                      <a:pt x="16868" y="49693"/>
                      <a:pt x="18486" y="49520"/>
                      <a:pt x="20193" y="49355"/>
                    </a:cubicBezTo>
                    <a:cubicBezTo>
                      <a:pt x="5962" y="37106"/>
                      <a:pt x="-1396" y="18691"/>
                      <a:pt x="478" y="16"/>
                    </a:cubicBezTo>
                    <a:cubicBezTo>
                      <a:pt x="20977" y="16436"/>
                      <a:pt x="37423" y="37346"/>
                      <a:pt x="48548" y="61130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028927" y="3194623"/>
                <a:ext cx="19790" cy="44505"/>
              </a:xfrm>
              <a:custGeom>
                <a:avLst/>
                <a:gdLst/>
                <a:ahLst/>
                <a:cxnLst/>
                <a:rect l="l" t="t" r="r" b="b"/>
                <a:pathLst>
                  <a:path w="14393" h="32367" extrusionOk="0">
                    <a:moveTo>
                      <a:pt x="8301" y="16"/>
                    </a:moveTo>
                    <a:cubicBezTo>
                      <a:pt x="6138" y="10945"/>
                      <a:pt x="3296" y="21831"/>
                      <a:pt x="190" y="32383"/>
                    </a:cubicBezTo>
                    <a:cubicBezTo>
                      <a:pt x="3876" y="30296"/>
                      <a:pt x="7624" y="28324"/>
                      <a:pt x="11494" y="26608"/>
                    </a:cubicBezTo>
                    <a:lnTo>
                      <a:pt x="14584" y="25977"/>
                    </a:lnTo>
                    <a:cubicBezTo>
                      <a:pt x="12798" y="17267"/>
                      <a:pt x="10617" y="8626"/>
                      <a:pt x="8301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1927649" y="3357408"/>
                <a:ext cx="124539" cy="172314"/>
              </a:xfrm>
              <a:custGeom>
                <a:avLst/>
                <a:gdLst/>
                <a:ahLst/>
                <a:cxnLst/>
                <a:rect l="l" t="t" r="r" b="b"/>
                <a:pathLst>
                  <a:path w="90574" h="125319" extrusionOk="0">
                    <a:moveTo>
                      <a:pt x="90327" y="16"/>
                    </a:moveTo>
                    <a:cubicBezTo>
                      <a:pt x="69817" y="6849"/>
                      <a:pt x="50600" y="17075"/>
                      <a:pt x="33478" y="30267"/>
                    </a:cubicBezTo>
                    <a:cubicBezTo>
                      <a:pt x="24683" y="52065"/>
                      <a:pt x="15033" y="73546"/>
                      <a:pt x="4257" y="94353"/>
                    </a:cubicBezTo>
                    <a:cubicBezTo>
                      <a:pt x="2817" y="104671"/>
                      <a:pt x="1418" y="114994"/>
                      <a:pt x="190" y="125335"/>
                    </a:cubicBezTo>
                    <a:cubicBezTo>
                      <a:pt x="15976" y="111038"/>
                      <a:pt x="35409" y="101378"/>
                      <a:pt x="56343" y="97424"/>
                    </a:cubicBezTo>
                    <a:lnTo>
                      <a:pt x="56928" y="97756"/>
                    </a:lnTo>
                    <a:cubicBezTo>
                      <a:pt x="73042" y="67070"/>
                      <a:pt x="84448" y="34139"/>
                      <a:pt x="90765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1605061" y="3484590"/>
                <a:ext cx="116330" cy="149296"/>
              </a:xfrm>
              <a:custGeom>
                <a:avLst/>
                <a:gdLst/>
                <a:ahLst/>
                <a:cxnLst/>
                <a:rect l="l" t="t" r="r" b="b"/>
                <a:pathLst>
                  <a:path w="84604" h="108579" extrusionOk="0">
                    <a:moveTo>
                      <a:pt x="84794" y="108595"/>
                    </a:moveTo>
                    <a:cubicBezTo>
                      <a:pt x="78544" y="92629"/>
                      <a:pt x="75801" y="75506"/>
                      <a:pt x="76752" y="58388"/>
                    </a:cubicBezTo>
                    <a:lnTo>
                      <a:pt x="77728" y="57610"/>
                    </a:lnTo>
                    <a:cubicBezTo>
                      <a:pt x="70070" y="48270"/>
                      <a:pt x="61653" y="39580"/>
                      <a:pt x="52559" y="31630"/>
                    </a:cubicBezTo>
                    <a:cubicBezTo>
                      <a:pt x="37565" y="18552"/>
                      <a:pt x="20624" y="7886"/>
                      <a:pt x="2346" y="16"/>
                    </a:cubicBezTo>
                    <a:lnTo>
                      <a:pt x="190" y="5013"/>
                    </a:lnTo>
                    <a:cubicBezTo>
                      <a:pt x="2949" y="20401"/>
                      <a:pt x="7284" y="35466"/>
                      <a:pt x="13127" y="49968"/>
                    </a:cubicBezTo>
                    <a:cubicBezTo>
                      <a:pt x="41056" y="63980"/>
                      <a:pt x="65532" y="84002"/>
                      <a:pt x="84794" y="108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1403252" y="3464953"/>
                <a:ext cx="219520" cy="88314"/>
              </a:xfrm>
              <a:custGeom>
                <a:avLst/>
                <a:gdLst/>
                <a:ahLst/>
                <a:cxnLst/>
                <a:rect l="l" t="t" r="r" b="b"/>
                <a:pathLst>
                  <a:path w="159651" h="64228" extrusionOk="0">
                    <a:moveTo>
                      <a:pt x="59149" y="24209"/>
                    </a:moveTo>
                    <a:cubicBezTo>
                      <a:pt x="93851" y="34498"/>
                      <a:pt x="127552" y="47898"/>
                      <a:pt x="159841" y="64245"/>
                    </a:cubicBezTo>
                    <a:cubicBezTo>
                      <a:pt x="153998" y="49742"/>
                      <a:pt x="149663" y="34678"/>
                      <a:pt x="146904" y="19290"/>
                    </a:cubicBezTo>
                    <a:lnTo>
                      <a:pt x="149061" y="14292"/>
                    </a:lnTo>
                    <a:cubicBezTo>
                      <a:pt x="129548" y="5737"/>
                      <a:pt x="108607" y="901"/>
                      <a:pt x="87316" y="33"/>
                    </a:cubicBezTo>
                    <a:cubicBezTo>
                      <a:pt x="70703" y="-139"/>
                      <a:pt x="54100" y="946"/>
                      <a:pt x="37650" y="3279"/>
                    </a:cubicBezTo>
                    <a:cubicBezTo>
                      <a:pt x="25131" y="4811"/>
                      <a:pt x="12709" y="6266"/>
                      <a:pt x="190" y="7798"/>
                    </a:cubicBezTo>
                    <a:lnTo>
                      <a:pt x="219" y="8334"/>
                    </a:lnTo>
                    <a:cubicBezTo>
                      <a:pt x="11438" y="12952"/>
                      <a:pt x="22544" y="17836"/>
                      <a:pt x="33638" y="22744"/>
                    </a:cubicBezTo>
                    <a:cubicBezTo>
                      <a:pt x="42120" y="20944"/>
                      <a:pt x="50929" y="21450"/>
                      <a:pt x="59149" y="24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1691371" y="3325994"/>
                <a:ext cx="52438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102564" extrusionOk="0">
                    <a:moveTo>
                      <a:pt x="37590" y="16"/>
                    </a:moveTo>
                    <a:cubicBezTo>
                      <a:pt x="40126" y="34169"/>
                      <a:pt x="36109" y="68493"/>
                      <a:pt x="25755" y="101140"/>
                    </a:cubicBezTo>
                    <a:lnTo>
                      <a:pt x="22752" y="102580"/>
                    </a:lnTo>
                    <a:cubicBezTo>
                      <a:pt x="15166" y="86198"/>
                      <a:pt x="7669" y="69826"/>
                      <a:pt x="190" y="53278"/>
                    </a:cubicBezTo>
                    <a:cubicBezTo>
                      <a:pt x="2403" y="54147"/>
                      <a:pt x="4615" y="55015"/>
                      <a:pt x="6828" y="55883"/>
                    </a:cubicBezTo>
                    <a:cubicBezTo>
                      <a:pt x="12682" y="35515"/>
                      <a:pt x="22599" y="16541"/>
                      <a:pt x="35982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2056790" y="3918524"/>
                <a:ext cx="64168" cy="95645"/>
              </a:xfrm>
              <a:custGeom>
                <a:avLst/>
                <a:gdLst/>
                <a:ahLst/>
                <a:cxnLst/>
                <a:rect l="l" t="t" r="r" b="b"/>
                <a:pathLst>
                  <a:path w="46668" h="69560" extrusionOk="0">
                    <a:moveTo>
                      <a:pt x="44840" y="19072"/>
                    </a:moveTo>
                    <a:cubicBezTo>
                      <a:pt x="45458" y="12749"/>
                      <a:pt x="46153" y="6523"/>
                      <a:pt x="46859" y="211"/>
                    </a:cubicBezTo>
                    <a:cubicBezTo>
                      <a:pt x="46322" y="1039"/>
                      <a:pt x="45786" y="1866"/>
                      <a:pt x="45239" y="2782"/>
                    </a:cubicBezTo>
                    <a:cubicBezTo>
                      <a:pt x="44710" y="1839"/>
                      <a:pt x="44102" y="945"/>
                      <a:pt x="43552" y="16"/>
                    </a:cubicBezTo>
                    <a:cubicBezTo>
                      <a:pt x="31122" y="9366"/>
                      <a:pt x="14794" y="11775"/>
                      <a:pt x="190" y="6413"/>
                    </a:cubicBezTo>
                    <a:cubicBezTo>
                      <a:pt x="11721" y="28689"/>
                      <a:pt x="25316" y="49836"/>
                      <a:pt x="40795" y="69577"/>
                    </a:cubicBezTo>
                    <a:cubicBezTo>
                      <a:pt x="41041" y="65786"/>
                      <a:pt x="41189" y="62075"/>
                      <a:pt x="41523" y="58295"/>
                    </a:cubicBezTo>
                    <a:cubicBezTo>
                      <a:pt x="42368" y="45161"/>
                      <a:pt x="43564" y="32068"/>
                      <a:pt x="44840" y="19072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1914317" y="3487171"/>
                <a:ext cx="18917" cy="47728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34711" extrusionOk="0">
                    <a:moveTo>
                      <a:pt x="190" y="24966"/>
                    </a:moveTo>
                    <a:cubicBezTo>
                      <a:pt x="2273" y="28113"/>
                      <a:pt x="4183" y="31372"/>
                      <a:pt x="5910" y="34727"/>
                    </a:cubicBezTo>
                    <a:cubicBezTo>
                      <a:pt x="7208" y="33451"/>
                      <a:pt x="8505" y="32175"/>
                      <a:pt x="9881" y="30998"/>
                    </a:cubicBezTo>
                    <a:cubicBezTo>
                      <a:pt x="11110" y="20657"/>
                      <a:pt x="12509" y="10334"/>
                      <a:pt x="13948" y="16"/>
                    </a:cubicBezTo>
                    <a:cubicBezTo>
                      <a:pt x="9572" y="8466"/>
                      <a:pt x="4950" y="16762"/>
                      <a:pt x="190" y="249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1885083" y="3521490"/>
                <a:ext cx="42549" cy="99866"/>
              </a:xfrm>
              <a:custGeom>
                <a:avLst/>
                <a:gdLst/>
                <a:ahLst/>
                <a:cxnLst/>
                <a:rect l="l" t="t" r="r" b="b"/>
                <a:pathLst>
                  <a:path w="30945" h="72630" extrusionOk="0">
                    <a:moveTo>
                      <a:pt x="27164" y="9777"/>
                    </a:moveTo>
                    <a:cubicBezTo>
                      <a:pt x="25436" y="6422"/>
                      <a:pt x="23527" y="3163"/>
                      <a:pt x="21444" y="16"/>
                    </a:cubicBezTo>
                    <a:cubicBezTo>
                      <a:pt x="18389" y="5282"/>
                      <a:pt x="15329" y="10544"/>
                      <a:pt x="12104" y="15693"/>
                    </a:cubicBezTo>
                    <a:cubicBezTo>
                      <a:pt x="9000" y="20768"/>
                      <a:pt x="4957" y="25206"/>
                      <a:pt x="190" y="28768"/>
                    </a:cubicBezTo>
                    <a:cubicBezTo>
                      <a:pt x="7299" y="44007"/>
                      <a:pt x="15573" y="58676"/>
                      <a:pt x="24936" y="72646"/>
                    </a:cubicBezTo>
                    <a:cubicBezTo>
                      <a:pt x="26450" y="50355"/>
                      <a:pt x="28480" y="28211"/>
                      <a:pt x="31135" y="6048"/>
                    </a:cubicBezTo>
                    <a:cubicBezTo>
                      <a:pt x="29759" y="7226"/>
                      <a:pt x="28462" y="8501"/>
                      <a:pt x="27164" y="97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1874935" y="4024064"/>
                <a:ext cx="81275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59109" h="34445" extrusionOk="0">
                    <a:moveTo>
                      <a:pt x="23735" y="34462"/>
                    </a:moveTo>
                    <a:cubicBezTo>
                      <a:pt x="34194" y="26569"/>
                      <a:pt x="46386" y="21282"/>
                      <a:pt x="59299" y="19042"/>
                    </a:cubicBezTo>
                    <a:cubicBezTo>
                      <a:pt x="54211" y="16876"/>
                      <a:pt x="49113" y="14798"/>
                      <a:pt x="44016" y="12719"/>
                    </a:cubicBezTo>
                    <a:cubicBezTo>
                      <a:pt x="33225" y="8320"/>
                      <a:pt x="22328" y="4085"/>
                      <a:pt x="11323" y="16"/>
                    </a:cubicBezTo>
                    <a:cubicBezTo>
                      <a:pt x="7548" y="597"/>
                      <a:pt x="3826" y="1475"/>
                      <a:pt x="190" y="2641"/>
                    </a:cubicBezTo>
                    <a:cubicBezTo>
                      <a:pt x="9897" y="11740"/>
                      <a:pt x="17874" y="22521"/>
                      <a:pt x="23735" y="34461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1854739" y="4011291"/>
                <a:ext cx="35494" cy="16378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11911" extrusionOk="0">
                    <a:moveTo>
                      <a:pt x="14871" y="11927"/>
                    </a:moveTo>
                    <a:cubicBezTo>
                      <a:pt x="18508" y="10761"/>
                      <a:pt x="22230" y="9883"/>
                      <a:pt x="26004" y="9301"/>
                    </a:cubicBezTo>
                    <a:cubicBezTo>
                      <a:pt x="17434" y="6095"/>
                      <a:pt x="8823" y="3027"/>
                      <a:pt x="190" y="16"/>
                    </a:cubicBezTo>
                    <a:cubicBezTo>
                      <a:pt x="5364" y="3629"/>
                      <a:pt x="10270" y="7609"/>
                      <a:pt x="14872" y="11927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1544488" y="3931363"/>
                <a:ext cx="73365" cy="26511"/>
              </a:xfrm>
              <a:custGeom>
                <a:avLst/>
                <a:gdLst/>
                <a:ahLst/>
                <a:cxnLst/>
                <a:rect l="l" t="t" r="r" b="b"/>
                <a:pathLst>
                  <a:path w="53356" h="19281" extrusionOk="0">
                    <a:moveTo>
                      <a:pt x="49848" y="10905"/>
                    </a:moveTo>
                    <a:cubicBezTo>
                      <a:pt x="51063" y="11036"/>
                      <a:pt x="52314" y="11174"/>
                      <a:pt x="53547" y="11307"/>
                    </a:cubicBezTo>
                    <a:cubicBezTo>
                      <a:pt x="38151" y="8269"/>
                      <a:pt x="22702" y="5479"/>
                      <a:pt x="7171" y="3028"/>
                    </a:cubicBezTo>
                    <a:lnTo>
                      <a:pt x="5642" y="16"/>
                    </a:lnTo>
                    <a:cubicBezTo>
                      <a:pt x="3867" y="795"/>
                      <a:pt x="1986" y="1738"/>
                      <a:pt x="190" y="2693"/>
                    </a:cubicBezTo>
                    <a:cubicBezTo>
                      <a:pt x="5883" y="8228"/>
                      <a:pt x="11577" y="13763"/>
                      <a:pt x="17271" y="19297"/>
                    </a:cubicBezTo>
                    <a:cubicBezTo>
                      <a:pt x="26597" y="12314"/>
                      <a:pt x="38307" y="9298"/>
                      <a:pt x="49848" y="10905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1732608" y="3650771"/>
                <a:ext cx="41737" cy="30667"/>
              </a:xfrm>
              <a:custGeom>
                <a:avLst/>
                <a:gdLst/>
                <a:ahLst/>
                <a:cxnLst/>
                <a:rect l="l" t="t" r="r" b="b"/>
                <a:pathLst>
                  <a:path w="30354" h="22303" extrusionOk="0">
                    <a:moveTo>
                      <a:pt x="190" y="16"/>
                    </a:moveTo>
                    <a:cubicBezTo>
                      <a:pt x="4383" y="7134"/>
                      <a:pt x="7964" y="14595"/>
                      <a:pt x="10895" y="22319"/>
                    </a:cubicBezTo>
                    <a:cubicBezTo>
                      <a:pt x="17226" y="20616"/>
                      <a:pt x="23817" y="20093"/>
                      <a:pt x="30339" y="20777"/>
                    </a:cubicBezTo>
                    <a:lnTo>
                      <a:pt x="30544" y="20533"/>
                    </a:lnTo>
                    <a:cubicBezTo>
                      <a:pt x="20499" y="13496"/>
                      <a:pt x="10390" y="6723"/>
                      <a:pt x="190" y="16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1396816" y="3475657"/>
                <a:ext cx="524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38127" h="22400" extrusionOk="0">
                    <a:moveTo>
                      <a:pt x="38317" y="14961"/>
                    </a:moveTo>
                    <a:cubicBezTo>
                      <a:pt x="27223" y="10054"/>
                      <a:pt x="16117" y="5169"/>
                      <a:pt x="4898" y="551"/>
                    </a:cubicBezTo>
                    <a:lnTo>
                      <a:pt x="4869" y="16"/>
                    </a:lnTo>
                    <a:cubicBezTo>
                      <a:pt x="3338" y="199"/>
                      <a:pt x="1720" y="374"/>
                      <a:pt x="190" y="558"/>
                    </a:cubicBezTo>
                    <a:cubicBezTo>
                      <a:pt x="7829" y="7333"/>
                      <a:pt x="14982" y="14637"/>
                      <a:pt x="21595" y="22416"/>
                    </a:cubicBezTo>
                    <a:cubicBezTo>
                      <a:pt x="26615" y="18841"/>
                      <a:pt x="32301" y="16306"/>
                      <a:pt x="38317" y="14961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1623274" y="3386960"/>
                <a:ext cx="103819" cy="90254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65639" extrusionOk="0">
                    <a:moveTo>
                      <a:pt x="190" y="11446"/>
                    </a:moveTo>
                    <a:cubicBezTo>
                      <a:pt x="23341" y="32168"/>
                      <a:pt x="48655" y="50342"/>
                      <a:pt x="75696" y="65655"/>
                    </a:cubicBezTo>
                    <a:cubicBezTo>
                      <a:pt x="74546" y="63219"/>
                      <a:pt x="73397" y="60782"/>
                      <a:pt x="72257" y="58258"/>
                    </a:cubicBezTo>
                    <a:cubicBezTo>
                      <a:pt x="64673" y="41877"/>
                      <a:pt x="57174" y="25504"/>
                      <a:pt x="49695" y="8956"/>
                    </a:cubicBezTo>
                    <a:cubicBezTo>
                      <a:pt x="39846" y="5314"/>
                      <a:pt x="29767" y="2327"/>
                      <a:pt x="19523" y="16"/>
                    </a:cubicBezTo>
                    <a:cubicBezTo>
                      <a:pt x="14102" y="5337"/>
                      <a:pt x="7467" y="9260"/>
                      <a:pt x="190" y="11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1649867" y="3338862"/>
                <a:ext cx="41487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30172" h="43907" extrusionOk="0">
                    <a:moveTo>
                      <a:pt x="30362" y="43923"/>
                    </a:moveTo>
                    <a:cubicBezTo>
                      <a:pt x="23783" y="29342"/>
                      <a:pt x="17344" y="14677"/>
                      <a:pt x="10908" y="16"/>
                    </a:cubicBezTo>
                    <a:cubicBezTo>
                      <a:pt x="10973" y="2817"/>
                      <a:pt x="11017" y="5552"/>
                      <a:pt x="11036" y="8178"/>
                    </a:cubicBezTo>
                    <a:cubicBezTo>
                      <a:pt x="11234" y="18218"/>
                      <a:pt x="7315" y="27902"/>
                      <a:pt x="190" y="34982"/>
                    </a:cubicBezTo>
                    <a:cubicBezTo>
                      <a:pt x="10434" y="37293"/>
                      <a:pt x="20513" y="40280"/>
                      <a:pt x="30362" y="43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1485453" y="2916251"/>
                <a:ext cx="709871" cy="1401818"/>
              </a:xfrm>
              <a:custGeom>
                <a:avLst/>
                <a:gdLst/>
                <a:ahLst/>
                <a:cxnLst/>
                <a:rect l="l" t="t" r="r" b="b"/>
                <a:pathLst>
                  <a:path w="516270" h="1019504" extrusionOk="0">
                    <a:moveTo>
                      <a:pt x="515434" y="1010234"/>
                    </a:moveTo>
                    <a:cubicBezTo>
                      <a:pt x="436259" y="886734"/>
                      <a:pt x="362295" y="760112"/>
                      <a:pt x="293542" y="630369"/>
                    </a:cubicBezTo>
                    <a:cubicBezTo>
                      <a:pt x="253650" y="554817"/>
                      <a:pt x="215638" y="478358"/>
                      <a:pt x="179507" y="400992"/>
                    </a:cubicBezTo>
                    <a:cubicBezTo>
                      <a:pt x="179659" y="400770"/>
                      <a:pt x="179790" y="400535"/>
                      <a:pt x="179899" y="400289"/>
                    </a:cubicBezTo>
                    <a:cubicBezTo>
                      <a:pt x="204206" y="324469"/>
                      <a:pt x="191904" y="240808"/>
                      <a:pt x="156769" y="170400"/>
                    </a:cubicBezTo>
                    <a:cubicBezTo>
                      <a:pt x="122601" y="101929"/>
                      <a:pt x="68135" y="45938"/>
                      <a:pt x="7178" y="635"/>
                    </a:cubicBezTo>
                    <a:cubicBezTo>
                      <a:pt x="4943" y="-647"/>
                      <a:pt x="2091" y="125"/>
                      <a:pt x="808" y="2359"/>
                    </a:cubicBezTo>
                    <a:cubicBezTo>
                      <a:pt x="409" y="3054"/>
                      <a:pt x="196" y="3841"/>
                      <a:pt x="190" y="4642"/>
                    </a:cubicBezTo>
                    <a:cubicBezTo>
                      <a:pt x="4416" y="51452"/>
                      <a:pt x="8642" y="98261"/>
                      <a:pt x="12870" y="145071"/>
                    </a:cubicBezTo>
                    <a:cubicBezTo>
                      <a:pt x="16562" y="185962"/>
                      <a:pt x="17699" y="228871"/>
                      <a:pt x="32972" y="267507"/>
                    </a:cubicBezTo>
                    <a:cubicBezTo>
                      <a:pt x="57324" y="329113"/>
                      <a:pt x="111450" y="376997"/>
                      <a:pt x="169247" y="407470"/>
                    </a:cubicBezTo>
                    <a:cubicBezTo>
                      <a:pt x="170138" y="409393"/>
                      <a:pt x="171002" y="411328"/>
                      <a:pt x="171895" y="413250"/>
                    </a:cubicBezTo>
                    <a:cubicBezTo>
                      <a:pt x="233703" y="546308"/>
                      <a:pt x="301270" y="676460"/>
                      <a:pt x="374595" y="803707"/>
                    </a:cubicBezTo>
                    <a:cubicBezTo>
                      <a:pt x="416122" y="875747"/>
                      <a:pt x="459436" y="946712"/>
                      <a:pt x="504535" y="1016600"/>
                    </a:cubicBezTo>
                    <a:cubicBezTo>
                      <a:pt x="508923" y="1023396"/>
                      <a:pt x="519835" y="1017100"/>
                      <a:pt x="515434" y="1010234"/>
                    </a:cubicBezTo>
                    <a:close/>
                    <a:moveTo>
                      <a:pt x="173558" y="388334"/>
                    </a:moveTo>
                    <a:cubicBezTo>
                      <a:pt x="168526" y="377510"/>
                      <a:pt x="163571" y="366649"/>
                      <a:pt x="158610" y="355792"/>
                    </a:cubicBezTo>
                    <a:cubicBezTo>
                      <a:pt x="158949" y="355456"/>
                      <a:pt x="159207" y="355047"/>
                      <a:pt x="159364" y="354597"/>
                    </a:cubicBezTo>
                    <a:cubicBezTo>
                      <a:pt x="164652" y="337779"/>
                      <a:pt x="172538" y="321891"/>
                      <a:pt x="182735" y="307507"/>
                    </a:cubicBezTo>
                    <a:cubicBezTo>
                      <a:pt x="183660" y="334753"/>
                      <a:pt x="180567" y="361987"/>
                      <a:pt x="173558" y="388334"/>
                    </a:cubicBezTo>
                    <a:close/>
                    <a:moveTo>
                      <a:pt x="88118" y="335217"/>
                    </a:moveTo>
                    <a:cubicBezTo>
                      <a:pt x="71544" y="318280"/>
                      <a:pt x="57771" y="298815"/>
                      <a:pt x="47318" y="277553"/>
                    </a:cubicBezTo>
                    <a:cubicBezTo>
                      <a:pt x="71688" y="280141"/>
                      <a:pt x="95635" y="285774"/>
                      <a:pt x="118600" y="294320"/>
                    </a:cubicBezTo>
                    <a:cubicBezTo>
                      <a:pt x="125927" y="311250"/>
                      <a:pt x="133352" y="328139"/>
                      <a:pt x="140873" y="344984"/>
                    </a:cubicBezTo>
                    <a:cubicBezTo>
                      <a:pt x="123864" y="339154"/>
                      <a:pt x="106088" y="335863"/>
                      <a:pt x="88118" y="335217"/>
                    </a:cubicBezTo>
                    <a:close/>
                    <a:moveTo>
                      <a:pt x="182314" y="297509"/>
                    </a:moveTo>
                    <a:cubicBezTo>
                      <a:pt x="170059" y="312534"/>
                      <a:pt x="160850" y="329801"/>
                      <a:pt x="155202" y="348345"/>
                    </a:cubicBezTo>
                    <a:cubicBezTo>
                      <a:pt x="146063" y="328267"/>
                      <a:pt x="137034" y="308136"/>
                      <a:pt x="128115" y="287955"/>
                    </a:cubicBezTo>
                    <a:cubicBezTo>
                      <a:pt x="136894" y="262676"/>
                      <a:pt x="149829" y="239036"/>
                      <a:pt x="166389" y="218009"/>
                    </a:cubicBezTo>
                    <a:cubicBezTo>
                      <a:pt x="175100" y="243713"/>
                      <a:pt x="180452" y="270434"/>
                      <a:pt x="182314" y="297509"/>
                    </a:cubicBezTo>
                    <a:close/>
                    <a:moveTo>
                      <a:pt x="147046" y="171870"/>
                    </a:moveTo>
                    <a:cubicBezTo>
                      <a:pt x="153560" y="184618"/>
                      <a:pt x="159255" y="197768"/>
                      <a:pt x="164100" y="211238"/>
                    </a:cubicBezTo>
                    <a:cubicBezTo>
                      <a:pt x="147323" y="231806"/>
                      <a:pt x="133951" y="254926"/>
                      <a:pt x="124492" y="279721"/>
                    </a:cubicBezTo>
                    <a:cubicBezTo>
                      <a:pt x="117717" y="264280"/>
                      <a:pt x="111006" y="248810"/>
                      <a:pt x="104356" y="233311"/>
                    </a:cubicBezTo>
                    <a:cubicBezTo>
                      <a:pt x="74163" y="162772"/>
                      <a:pt x="46962" y="91016"/>
                      <a:pt x="17393" y="20238"/>
                    </a:cubicBezTo>
                    <a:cubicBezTo>
                      <a:pt x="70992" y="60905"/>
                      <a:pt x="115210" y="112619"/>
                      <a:pt x="147046" y="171870"/>
                    </a:cubicBezTo>
                    <a:close/>
                    <a:moveTo>
                      <a:pt x="21272" y="136294"/>
                    </a:moveTo>
                    <a:cubicBezTo>
                      <a:pt x="17760" y="97085"/>
                      <a:pt x="14247" y="57875"/>
                      <a:pt x="10735" y="18665"/>
                    </a:cubicBezTo>
                    <a:cubicBezTo>
                      <a:pt x="31878" y="84598"/>
                      <a:pt x="58072" y="149173"/>
                      <a:pt x="84313" y="213169"/>
                    </a:cubicBezTo>
                    <a:cubicBezTo>
                      <a:pt x="94354" y="237653"/>
                      <a:pt x="104633" y="262037"/>
                      <a:pt x="115150" y="286320"/>
                    </a:cubicBezTo>
                    <a:cubicBezTo>
                      <a:pt x="92717" y="277523"/>
                      <a:pt x="68902" y="272769"/>
                      <a:pt x="44808" y="272278"/>
                    </a:cubicBezTo>
                    <a:cubicBezTo>
                      <a:pt x="42863" y="267894"/>
                      <a:pt x="41037" y="263427"/>
                      <a:pt x="39409" y="258823"/>
                    </a:cubicBezTo>
                    <a:cubicBezTo>
                      <a:pt x="25645" y="219896"/>
                      <a:pt x="24923" y="177041"/>
                      <a:pt x="21272" y="136294"/>
                    </a:cubicBezTo>
                    <a:close/>
                    <a:moveTo>
                      <a:pt x="92864" y="340006"/>
                    </a:moveTo>
                    <a:cubicBezTo>
                      <a:pt x="110269" y="342729"/>
                      <a:pt x="127424" y="346864"/>
                      <a:pt x="144157" y="352369"/>
                    </a:cubicBezTo>
                    <a:cubicBezTo>
                      <a:pt x="150807" y="367196"/>
                      <a:pt x="157533" y="381989"/>
                      <a:pt x="164336" y="396748"/>
                    </a:cubicBezTo>
                    <a:cubicBezTo>
                      <a:pt x="138769" y="380136"/>
                      <a:pt x="114838" y="361137"/>
                      <a:pt x="92864" y="3400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1389209" y="3457324"/>
                <a:ext cx="474511" cy="289409"/>
              </a:xfrm>
              <a:custGeom>
                <a:avLst/>
                <a:gdLst/>
                <a:ahLst/>
                <a:cxnLst/>
                <a:rect l="l" t="t" r="r" b="b"/>
                <a:pathLst>
                  <a:path w="345099" h="210479" extrusionOk="0">
                    <a:moveTo>
                      <a:pt x="343637" y="201281"/>
                    </a:moveTo>
                    <a:cubicBezTo>
                      <a:pt x="323447" y="185211"/>
                      <a:pt x="302472" y="170070"/>
                      <a:pt x="281143" y="155430"/>
                    </a:cubicBezTo>
                    <a:cubicBezTo>
                      <a:pt x="281699" y="154357"/>
                      <a:pt x="281768" y="153097"/>
                      <a:pt x="281331" y="151970"/>
                    </a:cubicBezTo>
                    <a:cubicBezTo>
                      <a:pt x="264322" y="98905"/>
                      <a:pt x="228737" y="53749"/>
                      <a:pt x="181105" y="24783"/>
                    </a:cubicBezTo>
                    <a:cubicBezTo>
                      <a:pt x="157724" y="11236"/>
                      <a:pt x="131648" y="2991"/>
                      <a:pt x="104724" y="633"/>
                    </a:cubicBezTo>
                    <a:cubicBezTo>
                      <a:pt x="71906" y="-2043"/>
                      <a:pt x="38199" y="4622"/>
                      <a:pt x="5681" y="8446"/>
                    </a:cubicBezTo>
                    <a:cubicBezTo>
                      <a:pt x="1489" y="8939"/>
                      <a:pt x="-2005" y="14229"/>
                      <a:pt x="1865" y="17652"/>
                    </a:cubicBezTo>
                    <a:cubicBezTo>
                      <a:pt x="44048" y="54954"/>
                      <a:pt x="66920" y="109357"/>
                      <a:pt x="110742" y="144996"/>
                    </a:cubicBezTo>
                    <a:cubicBezTo>
                      <a:pt x="132373" y="162721"/>
                      <a:pt x="158591" y="173953"/>
                      <a:pt x="186353" y="177388"/>
                    </a:cubicBezTo>
                    <a:cubicBezTo>
                      <a:pt x="200217" y="179137"/>
                      <a:pt x="214261" y="178855"/>
                      <a:pt x="228043" y="176550"/>
                    </a:cubicBezTo>
                    <a:cubicBezTo>
                      <a:pt x="244376" y="173770"/>
                      <a:pt x="259443" y="166720"/>
                      <a:pt x="275920" y="165066"/>
                    </a:cubicBezTo>
                    <a:cubicBezTo>
                      <a:pt x="296570" y="179568"/>
                      <a:pt x="317001" y="194414"/>
                      <a:pt x="337212" y="209604"/>
                    </a:cubicBezTo>
                    <a:cubicBezTo>
                      <a:pt x="341973" y="213194"/>
                      <a:pt x="348347" y="205030"/>
                      <a:pt x="343637" y="201281"/>
                    </a:cubicBezTo>
                    <a:close/>
                    <a:moveTo>
                      <a:pt x="246804" y="132689"/>
                    </a:moveTo>
                    <a:cubicBezTo>
                      <a:pt x="243152" y="124432"/>
                      <a:pt x="240441" y="115792"/>
                      <a:pt x="238722" y="106930"/>
                    </a:cubicBezTo>
                    <a:cubicBezTo>
                      <a:pt x="237751" y="101839"/>
                      <a:pt x="237125" y="96689"/>
                      <a:pt x="236848" y="91514"/>
                    </a:cubicBezTo>
                    <a:cubicBezTo>
                      <a:pt x="236811" y="90832"/>
                      <a:pt x="236845" y="90085"/>
                      <a:pt x="236858" y="89357"/>
                    </a:cubicBezTo>
                    <a:cubicBezTo>
                      <a:pt x="249897" y="107051"/>
                      <a:pt x="260593" y="126354"/>
                      <a:pt x="268680" y="146788"/>
                    </a:cubicBezTo>
                    <a:cubicBezTo>
                      <a:pt x="261464" y="141967"/>
                      <a:pt x="254117" y="137359"/>
                      <a:pt x="246804" y="132689"/>
                    </a:cubicBezTo>
                    <a:close/>
                    <a:moveTo>
                      <a:pt x="230182" y="80773"/>
                    </a:moveTo>
                    <a:cubicBezTo>
                      <a:pt x="229833" y="84610"/>
                      <a:pt x="229905" y="88473"/>
                      <a:pt x="230398" y="92294"/>
                    </a:cubicBezTo>
                    <a:cubicBezTo>
                      <a:pt x="230726" y="97788"/>
                      <a:pt x="231405" y="103256"/>
                      <a:pt x="232430" y="108664"/>
                    </a:cubicBezTo>
                    <a:cubicBezTo>
                      <a:pt x="233609" y="114787"/>
                      <a:pt x="235261" y="120810"/>
                      <a:pt x="237369" y="126678"/>
                    </a:cubicBezTo>
                    <a:cubicBezTo>
                      <a:pt x="220132" y="115879"/>
                      <a:pt x="202743" y="105346"/>
                      <a:pt x="185106" y="95330"/>
                    </a:cubicBezTo>
                    <a:cubicBezTo>
                      <a:pt x="185083" y="94955"/>
                      <a:pt x="184992" y="94587"/>
                      <a:pt x="184837" y="94245"/>
                    </a:cubicBezTo>
                    <a:cubicBezTo>
                      <a:pt x="173461" y="72462"/>
                      <a:pt x="164750" y="49390"/>
                      <a:pt x="158890" y="25527"/>
                    </a:cubicBezTo>
                    <a:cubicBezTo>
                      <a:pt x="163526" y="27579"/>
                      <a:pt x="168106" y="29760"/>
                      <a:pt x="172559" y="32195"/>
                    </a:cubicBezTo>
                    <a:cubicBezTo>
                      <a:pt x="194710" y="44539"/>
                      <a:pt x="214274" y="61032"/>
                      <a:pt x="230182" y="80773"/>
                    </a:cubicBezTo>
                    <a:close/>
                    <a:moveTo>
                      <a:pt x="93338" y="10820"/>
                    </a:moveTo>
                    <a:cubicBezTo>
                      <a:pt x="114821" y="11207"/>
                      <a:pt x="136026" y="15737"/>
                      <a:pt x="155789" y="24162"/>
                    </a:cubicBezTo>
                    <a:cubicBezTo>
                      <a:pt x="155651" y="24353"/>
                      <a:pt x="155576" y="24583"/>
                      <a:pt x="155576" y="24819"/>
                    </a:cubicBezTo>
                    <a:cubicBezTo>
                      <a:pt x="158200" y="47573"/>
                      <a:pt x="164971" y="69655"/>
                      <a:pt x="175553" y="89971"/>
                    </a:cubicBezTo>
                    <a:cubicBezTo>
                      <a:pt x="126326" y="62085"/>
                      <a:pt x="75181" y="37727"/>
                      <a:pt x="22501" y="17080"/>
                    </a:cubicBezTo>
                    <a:cubicBezTo>
                      <a:pt x="45932" y="13291"/>
                      <a:pt x="69606" y="11199"/>
                      <a:pt x="93338" y="10820"/>
                    </a:cubicBezTo>
                    <a:close/>
                    <a:moveTo>
                      <a:pt x="19267" y="19556"/>
                    </a:moveTo>
                    <a:cubicBezTo>
                      <a:pt x="69161" y="42662"/>
                      <a:pt x="118043" y="66876"/>
                      <a:pt x="165661" y="94330"/>
                    </a:cubicBezTo>
                    <a:cubicBezTo>
                      <a:pt x="142719" y="97819"/>
                      <a:pt x="121479" y="108500"/>
                      <a:pt x="105004" y="124832"/>
                    </a:cubicBezTo>
                    <a:cubicBezTo>
                      <a:pt x="72766" y="92931"/>
                      <a:pt x="51167" y="51811"/>
                      <a:pt x="19268" y="19556"/>
                    </a:cubicBezTo>
                    <a:close/>
                    <a:moveTo>
                      <a:pt x="109759" y="129520"/>
                    </a:moveTo>
                    <a:cubicBezTo>
                      <a:pt x="118443" y="121031"/>
                      <a:pt x="128453" y="114013"/>
                      <a:pt x="139396" y="108742"/>
                    </a:cubicBezTo>
                    <a:cubicBezTo>
                      <a:pt x="150547" y="103635"/>
                      <a:pt x="162502" y="100502"/>
                      <a:pt x="174727" y="99484"/>
                    </a:cubicBezTo>
                    <a:cubicBezTo>
                      <a:pt x="176275" y="100395"/>
                      <a:pt x="177855" y="101224"/>
                      <a:pt x="179401" y="102143"/>
                    </a:cubicBezTo>
                    <a:cubicBezTo>
                      <a:pt x="198516" y="113492"/>
                      <a:pt x="217184" y="125456"/>
                      <a:pt x="235678" y="137666"/>
                    </a:cubicBezTo>
                    <a:cubicBezTo>
                      <a:pt x="211485" y="142546"/>
                      <a:pt x="188089" y="150770"/>
                      <a:pt x="166166" y="162100"/>
                    </a:cubicBezTo>
                    <a:cubicBezTo>
                      <a:pt x="146181" y="156143"/>
                      <a:pt x="127761" y="145847"/>
                      <a:pt x="112222" y="131947"/>
                    </a:cubicBezTo>
                    <a:cubicBezTo>
                      <a:pt x="111358" y="131175"/>
                      <a:pt x="110607" y="130305"/>
                      <a:pt x="109759" y="129520"/>
                    </a:cubicBezTo>
                    <a:close/>
                    <a:moveTo>
                      <a:pt x="239446" y="163691"/>
                    </a:moveTo>
                    <a:cubicBezTo>
                      <a:pt x="224676" y="167320"/>
                      <a:pt x="209424" y="168587"/>
                      <a:pt x="194258" y="167445"/>
                    </a:cubicBezTo>
                    <a:cubicBezTo>
                      <a:pt x="187671" y="166899"/>
                      <a:pt x="181133" y="165870"/>
                      <a:pt x="174696" y="164367"/>
                    </a:cubicBezTo>
                    <a:cubicBezTo>
                      <a:pt x="196720" y="154671"/>
                      <a:pt x="219745" y="147428"/>
                      <a:pt x="243354" y="142767"/>
                    </a:cubicBezTo>
                    <a:cubicBezTo>
                      <a:pt x="250784" y="147735"/>
                      <a:pt x="258228" y="152687"/>
                      <a:pt x="265578" y="157772"/>
                    </a:cubicBezTo>
                    <a:cubicBezTo>
                      <a:pt x="256755" y="159215"/>
                      <a:pt x="248028" y="161192"/>
                      <a:pt x="239446" y="1636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1843050" y="3110397"/>
                <a:ext cx="219424" cy="729613"/>
              </a:xfrm>
              <a:custGeom>
                <a:avLst/>
                <a:gdLst/>
                <a:ahLst/>
                <a:cxnLst/>
                <a:rect l="l" t="t" r="r" b="b"/>
                <a:pathLst>
                  <a:path w="159581" h="530628" extrusionOk="0">
                    <a:moveTo>
                      <a:pt x="131016" y="3617"/>
                    </a:moveTo>
                    <a:cubicBezTo>
                      <a:pt x="130192" y="929"/>
                      <a:pt x="127344" y="-583"/>
                      <a:pt x="124654" y="240"/>
                    </a:cubicBezTo>
                    <a:cubicBezTo>
                      <a:pt x="123478" y="600"/>
                      <a:pt x="122472" y="1373"/>
                      <a:pt x="121822" y="2416"/>
                    </a:cubicBezTo>
                    <a:cubicBezTo>
                      <a:pt x="105209" y="34539"/>
                      <a:pt x="72610" y="52666"/>
                      <a:pt x="49282" y="79168"/>
                    </a:cubicBezTo>
                    <a:cubicBezTo>
                      <a:pt x="26884" y="105106"/>
                      <a:pt x="11539" y="136364"/>
                      <a:pt x="4719" y="169939"/>
                    </a:cubicBezTo>
                    <a:cubicBezTo>
                      <a:pt x="-8563" y="239188"/>
                      <a:pt x="7664" y="310835"/>
                      <a:pt x="49491" y="367620"/>
                    </a:cubicBezTo>
                    <a:cubicBezTo>
                      <a:pt x="44874" y="420087"/>
                      <a:pt x="44029" y="472817"/>
                      <a:pt x="46962" y="525404"/>
                    </a:cubicBezTo>
                    <a:cubicBezTo>
                      <a:pt x="47068" y="528402"/>
                      <a:pt x="49586" y="530746"/>
                      <a:pt x="52586" y="530640"/>
                    </a:cubicBezTo>
                    <a:cubicBezTo>
                      <a:pt x="55437" y="530540"/>
                      <a:pt x="57725" y="528253"/>
                      <a:pt x="57825" y="525404"/>
                    </a:cubicBezTo>
                    <a:cubicBezTo>
                      <a:pt x="57717" y="473844"/>
                      <a:pt x="58588" y="422646"/>
                      <a:pt x="61776" y="371528"/>
                    </a:cubicBezTo>
                    <a:cubicBezTo>
                      <a:pt x="63906" y="373317"/>
                      <a:pt x="67085" y="373041"/>
                      <a:pt x="68875" y="370911"/>
                    </a:cubicBezTo>
                    <a:cubicBezTo>
                      <a:pt x="69015" y="370745"/>
                      <a:pt x="69143" y="370570"/>
                      <a:pt x="69260" y="370387"/>
                    </a:cubicBezTo>
                    <a:cubicBezTo>
                      <a:pt x="103752" y="316973"/>
                      <a:pt x="138833" y="261283"/>
                      <a:pt x="153595" y="198670"/>
                    </a:cubicBezTo>
                    <a:cubicBezTo>
                      <a:pt x="169473" y="131318"/>
                      <a:pt x="152133" y="67658"/>
                      <a:pt x="131016" y="3617"/>
                    </a:cubicBezTo>
                    <a:close/>
                    <a:moveTo>
                      <a:pt x="147242" y="178471"/>
                    </a:moveTo>
                    <a:cubicBezTo>
                      <a:pt x="121972" y="186727"/>
                      <a:pt x="98873" y="200534"/>
                      <a:pt x="79642" y="218879"/>
                    </a:cubicBezTo>
                    <a:cubicBezTo>
                      <a:pt x="84409" y="191359"/>
                      <a:pt x="89865" y="163971"/>
                      <a:pt x="96008" y="136716"/>
                    </a:cubicBezTo>
                    <a:cubicBezTo>
                      <a:pt x="96553" y="134310"/>
                      <a:pt x="97192" y="131929"/>
                      <a:pt x="97756" y="129528"/>
                    </a:cubicBezTo>
                    <a:cubicBezTo>
                      <a:pt x="110434" y="113365"/>
                      <a:pt x="126662" y="100333"/>
                      <a:pt x="145186" y="91440"/>
                    </a:cubicBezTo>
                    <a:cubicBezTo>
                      <a:pt x="145859" y="94930"/>
                      <a:pt x="146690" y="98385"/>
                      <a:pt x="147249" y="101899"/>
                    </a:cubicBezTo>
                    <a:cubicBezTo>
                      <a:pt x="151293" y="127263"/>
                      <a:pt x="151291" y="153108"/>
                      <a:pt x="147242" y="178471"/>
                    </a:cubicBezTo>
                    <a:close/>
                    <a:moveTo>
                      <a:pt x="56595" y="300475"/>
                    </a:moveTo>
                    <a:cubicBezTo>
                      <a:pt x="46629" y="283302"/>
                      <a:pt x="31749" y="269503"/>
                      <a:pt x="13868" y="260853"/>
                    </a:cubicBezTo>
                    <a:cubicBezTo>
                      <a:pt x="8906" y="234891"/>
                      <a:pt x="8465" y="208268"/>
                      <a:pt x="12566" y="182156"/>
                    </a:cubicBezTo>
                    <a:cubicBezTo>
                      <a:pt x="21773" y="189108"/>
                      <a:pt x="31154" y="195786"/>
                      <a:pt x="39863" y="203416"/>
                    </a:cubicBezTo>
                    <a:cubicBezTo>
                      <a:pt x="49510" y="211950"/>
                      <a:pt x="58560" y="221134"/>
                      <a:pt x="66952" y="230904"/>
                    </a:cubicBezTo>
                    <a:cubicBezTo>
                      <a:pt x="65126" y="241485"/>
                      <a:pt x="63413" y="252086"/>
                      <a:pt x="61812" y="262707"/>
                    </a:cubicBezTo>
                    <a:cubicBezTo>
                      <a:pt x="59931" y="275235"/>
                      <a:pt x="58192" y="287824"/>
                      <a:pt x="56595" y="300475"/>
                    </a:cubicBezTo>
                    <a:close/>
                    <a:moveTo>
                      <a:pt x="144139" y="86133"/>
                    </a:moveTo>
                    <a:cubicBezTo>
                      <a:pt x="127555" y="93824"/>
                      <a:pt x="112700" y="104790"/>
                      <a:pt x="100469" y="118370"/>
                    </a:cubicBezTo>
                    <a:cubicBezTo>
                      <a:pt x="108542" y="85591"/>
                      <a:pt x="117812" y="53132"/>
                      <a:pt x="125897" y="20364"/>
                    </a:cubicBezTo>
                    <a:cubicBezTo>
                      <a:pt x="133165" y="41941"/>
                      <a:pt x="139255" y="63896"/>
                      <a:pt x="144139" y="86133"/>
                    </a:cubicBezTo>
                    <a:close/>
                    <a:moveTo>
                      <a:pt x="65804" y="76300"/>
                    </a:moveTo>
                    <a:cubicBezTo>
                      <a:pt x="84241" y="58221"/>
                      <a:pt x="105613" y="42927"/>
                      <a:pt x="121003" y="22307"/>
                    </a:cubicBezTo>
                    <a:cubicBezTo>
                      <a:pt x="107473" y="58183"/>
                      <a:pt x="96336" y="94915"/>
                      <a:pt x="87666" y="132263"/>
                    </a:cubicBezTo>
                    <a:cubicBezTo>
                      <a:pt x="87584" y="132591"/>
                      <a:pt x="87514" y="132923"/>
                      <a:pt x="87432" y="133251"/>
                    </a:cubicBezTo>
                    <a:cubicBezTo>
                      <a:pt x="76294" y="118978"/>
                      <a:pt x="63915" y="105717"/>
                      <a:pt x="50439" y="93622"/>
                    </a:cubicBezTo>
                    <a:cubicBezTo>
                      <a:pt x="55172" y="87515"/>
                      <a:pt x="60305" y="81728"/>
                      <a:pt x="65804" y="76300"/>
                    </a:cubicBezTo>
                    <a:close/>
                    <a:moveTo>
                      <a:pt x="48307" y="96352"/>
                    </a:moveTo>
                    <a:cubicBezTo>
                      <a:pt x="61689" y="109972"/>
                      <a:pt x="74264" y="124362"/>
                      <a:pt x="85969" y="139446"/>
                    </a:cubicBezTo>
                    <a:cubicBezTo>
                      <a:pt x="79182" y="167289"/>
                      <a:pt x="73289" y="195323"/>
                      <a:pt x="68290" y="223548"/>
                    </a:cubicBezTo>
                    <a:cubicBezTo>
                      <a:pt x="52706" y="205079"/>
                      <a:pt x="34146" y="189340"/>
                      <a:pt x="13374" y="176979"/>
                    </a:cubicBezTo>
                    <a:cubicBezTo>
                      <a:pt x="14192" y="172636"/>
                      <a:pt x="15150" y="168314"/>
                      <a:pt x="16249" y="164012"/>
                    </a:cubicBezTo>
                    <a:cubicBezTo>
                      <a:pt x="22394" y="139577"/>
                      <a:pt x="33286" y="116587"/>
                      <a:pt x="48307" y="96352"/>
                    </a:cubicBezTo>
                    <a:close/>
                    <a:moveTo>
                      <a:pt x="15571" y="269594"/>
                    </a:moveTo>
                    <a:cubicBezTo>
                      <a:pt x="15406" y="268851"/>
                      <a:pt x="15293" y="268099"/>
                      <a:pt x="15135" y="267355"/>
                    </a:cubicBezTo>
                    <a:cubicBezTo>
                      <a:pt x="31902" y="277968"/>
                      <a:pt x="45655" y="292712"/>
                      <a:pt x="55074" y="310169"/>
                    </a:cubicBezTo>
                    <a:cubicBezTo>
                      <a:pt x="55148" y="310313"/>
                      <a:pt x="55287" y="310381"/>
                      <a:pt x="55381" y="310503"/>
                    </a:cubicBezTo>
                    <a:cubicBezTo>
                      <a:pt x="53499" y="325938"/>
                      <a:pt x="51792" y="341420"/>
                      <a:pt x="50387" y="356956"/>
                    </a:cubicBezTo>
                    <a:cubicBezTo>
                      <a:pt x="34895" y="329536"/>
                      <a:pt x="23184" y="300150"/>
                      <a:pt x="15571" y="269594"/>
                    </a:cubicBezTo>
                    <a:close/>
                    <a:moveTo>
                      <a:pt x="62302" y="362571"/>
                    </a:moveTo>
                    <a:cubicBezTo>
                      <a:pt x="63627" y="343058"/>
                      <a:pt x="65361" y="323549"/>
                      <a:pt x="67504" y="304044"/>
                    </a:cubicBezTo>
                    <a:cubicBezTo>
                      <a:pt x="80158" y="293686"/>
                      <a:pt x="94844" y="286093"/>
                      <a:pt x="110614" y="281754"/>
                    </a:cubicBezTo>
                    <a:cubicBezTo>
                      <a:pt x="96108" y="309616"/>
                      <a:pt x="79210" y="336362"/>
                      <a:pt x="62302" y="362571"/>
                    </a:cubicBezTo>
                    <a:close/>
                    <a:moveTo>
                      <a:pt x="114124" y="274772"/>
                    </a:moveTo>
                    <a:cubicBezTo>
                      <a:pt x="97579" y="278329"/>
                      <a:pt x="81988" y="285388"/>
                      <a:pt x="68403" y="295473"/>
                    </a:cubicBezTo>
                    <a:cubicBezTo>
                      <a:pt x="69636" y="284824"/>
                      <a:pt x="71005" y="274171"/>
                      <a:pt x="72512" y="263515"/>
                    </a:cubicBezTo>
                    <a:cubicBezTo>
                      <a:pt x="74168" y="251879"/>
                      <a:pt x="75972" y="240265"/>
                      <a:pt x="77925" y="228673"/>
                    </a:cubicBezTo>
                    <a:cubicBezTo>
                      <a:pt x="97627" y="209762"/>
                      <a:pt x="120801" y="194834"/>
                      <a:pt x="146171" y="184710"/>
                    </a:cubicBezTo>
                    <a:cubicBezTo>
                      <a:pt x="145246" y="189697"/>
                      <a:pt x="144219" y="194675"/>
                      <a:pt x="142980" y="199630"/>
                    </a:cubicBezTo>
                    <a:cubicBezTo>
                      <a:pt x="136156" y="225662"/>
                      <a:pt x="126479" y="250862"/>
                      <a:pt x="114124" y="274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2156085" y="3929119"/>
                <a:ext cx="316190" cy="282656"/>
              </a:xfrm>
              <a:custGeom>
                <a:avLst/>
                <a:gdLst/>
                <a:ahLst/>
                <a:cxnLst/>
                <a:rect l="l" t="t" r="r" b="b"/>
                <a:pathLst>
                  <a:path w="229956" h="205568" extrusionOk="0">
                    <a:moveTo>
                      <a:pt x="107877" y="191474"/>
                    </a:moveTo>
                    <a:cubicBezTo>
                      <a:pt x="78964" y="187120"/>
                      <a:pt x="50065" y="182142"/>
                      <a:pt x="21428" y="176421"/>
                    </a:cubicBezTo>
                    <a:cubicBezTo>
                      <a:pt x="-394" y="120269"/>
                      <a:pt x="-5533" y="59015"/>
                      <a:pt x="6629" y="16"/>
                    </a:cubicBezTo>
                    <a:cubicBezTo>
                      <a:pt x="23364" y="14952"/>
                      <a:pt x="39121" y="30946"/>
                      <a:pt x="53804" y="47901"/>
                    </a:cubicBezTo>
                    <a:cubicBezTo>
                      <a:pt x="73735" y="71049"/>
                      <a:pt x="91571" y="95966"/>
                      <a:pt x="112863" y="117880"/>
                    </a:cubicBezTo>
                    <a:cubicBezTo>
                      <a:pt x="146909" y="153069"/>
                      <a:pt x="188681" y="179486"/>
                      <a:pt x="230146" y="205584"/>
                    </a:cubicBezTo>
                    <a:cubicBezTo>
                      <a:pt x="189263" y="202259"/>
                      <a:pt x="148507" y="197555"/>
                      <a:pt x="107877" y="1914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1963231" y="3799396"/>
                <a:ext cx="221983" cy="372230"/>
              </a:xfrm>
              <a:custGeom>
                <a:avLst/>
                <a:gdLst/>
                <a:ahLst/>
                <a:cxnLst/>
                <a:rect l="l" t="t" r="r" b="b"/>
                <a:pathLst>
                  <a:path w="161442" h="270713" extrusionOk="0">
                    <a:moveTo>
                      <a:pt x="8811" y="16"/>
                    </a:moveTo>
                    <a:cubicBezTo>
                      <a:pt x="58532" y="25647"/>
                      <a:pt x="104891" y="57323"/>
                      <a:pt x="146833" y="94324"/>
                    </a:cubicBezTo>
                    <a:cubicBezTo>
                      <a:pt x="134671" y="153323"/>
                      <a:pt x="139810" y="214577"/>
                      <a:pt x="161632" y="270729"/>
                    </a:cubicBezTo>
                    <a:cubicBezTo>
                      <a:pt x="120058" y="262511"/>
                      <a:pt x="78843" y="252886"/>
                      <a:pt x="37988" y="241854"/>
                    </a:cubicBezTo>
                    <a:cubicBezTo>
                      <a:pt x="39050" y="241812"/>
                      <a:pt x="40201" y="241760"/>
                      <a:pt x="41263" y="241717"/>
                    </a:cubicBezTo>
                    <a:cubicBezTo>
                      <a:pt x="23311" y="225971"/>
                      <a:pt x="17630" y="200802"/>
                      <a:pt x="13227" y="177343"/>
                    </a:cubicBezTo>
                    <a:cubicBezTo>
                      <a:pt x="2176" y="118702"/>
                      <a:pt x="-7347" y="57295"/>
                      <a:pt x="8811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1741718" y="3706865"/>
                <a:ext cx="277904" cy="425024"/>
              </a:xfrm>
              <a:custGeom>
                <a:avLst/>
                <a:gdLst/>
                <a:ahLst/>
                <a:cxnLst/>
                <a:rect l="l" t="t" r="r" b="b"/>
                <a:pathLst>
                  <a:path w="202112" h="309108" extrusionOk="0">
                    <a:moveTo>
                      <a:pt x="174266" y="244613"/>
                    </a:moveTo>
                    <a:cubicBezTo>
                      <a:pt x="178669" y="268072"/>
                      <a:pt x="184350" y="293241"/>
                      <a:pt x="202302" y="308987"/>
                    </a:cubicBezTo>
                    <a:cubicBezTo>
                      <a:pt x="201240" y="309029"/>
                      <a:pt x="200090" y="309082"/>
                      <a:pt x="199028" y="309124"/>
                    </a:cubicBezTo>
                    <a:cubicBezTo>
                      <a:pt x="139869" y="293203"/>
                      <a:pt x="81541" y="274395"/>
                      <a:pt x="24044" y="252699"/>
                    </a:cubicBezTo>
                    <a:cubicBezTo>
                      <a:pt x="-3391" y="171197"/>
                      <a:pt x="-7246" y="83610"/>
                      <a:pt x="12921" y="16"/>
                    </a:cubicBezTo>
                    <a:cubicBezTo>
                      <a:pt x="66838" y="18492"/>
                      <a:pt x="119295" y="40978"/>
                      <a:pt x="169850" y="67285"/>
                    </a:cubicBezTo>
                    <a:cubicBezTo>
                      <a:pt x="153692" y="124565"/>
                      <a:pt x="163215" y="185972"/>
                      <a:pt x="174266" y="2446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1532063" y="3639383"/>
                <a:ext cx="242374" cy="414895"/>
              </a:xfrm>
              <a:custGeom>
                <a:avLst/>
                <a:gdLst/>
                <a:ahLst/>
                <a:cxnLst/>
                <a:rect l="l" t="t" r="r" b="b"/>
                <a:pathLst>
                  <a:path w="176272" h="301742" extrusionOk="0">
                    <a:moveTo>
                      <a:pt x="190" y="10374"/>
                    </a:moveTo>
                    <a:lnTo>
                      <a:pt x="2738" y="16"/>
                    </a:lnTo>
                    <a:cubicBezTo>
                      <a:pt x="56809" y="13629"/>
                      <a:pt x="110382" y="29704"/>
                      <a:pt x="163009" y="48207"/>
                    </a:cubicBezTo>
                    <a:cubicBezTo>
                      <a:pt x="163753" y="48471"/>
                      <a:pt x="164585" y="48724"/>
                      <a:pt x="165340" y="49075"/>
                    </a:cubicBezTo>
                    <a:cubicBezTo>
                      <a:pt x="145171" y="132670"/>
                      <a:pt x="149027" y="220256"/>
                      <a:pt x="176462" y="301758"/>
                    </a:cubicBezTo>
                    <a:cubicBezTo>
                      <a:pt x="124242" y="282228"/>
                      <a:pt x="73012" y="260383"/>
                      <a:pt x="22772" y="236224"/>
                    </a:cubicBezTo>
                    <a:cubicBezTo>
                      <a:pt x="23199" y="236082"/>
                      <a:pt x="23724" y="236017"/>
                      <a:pt x="24152" y="235876"/>
                    </a:cubicBezTo>
                    <a:cubicBezTo>
                      <a:pt x="9025" y="161638"/>
                      <a:pt x="1002" y="86131"/>
                      <a:pt x="190" y="103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1308222" y="3593480"/>
                <a:ext cx="256701" cy="370671"/>
              </a:xfrm>
              <a:custGeom>
                <a:avLst/>
                <a:gdLst/>
                <a:ahLst/>
                <a:cxnLst/>
                <a:rect l="l" t="t" r="r" b="b"/>
                <a:pathLst>
                  <a:path w="186692" h="269579" extrusionOk="0">
                    <a:moveTo>
                      <a:pt x="190" y="5190"/>
                    </a:moveTo>
                    <a:lnTo>
                      <a:pt x="1064" y="16"/>
                    </a:lnTo>
                    <a:cubicBezTo>
                      <a:pt x="13686" y="2107"/>
                      <a:pt x="26221" y="4209"/>
                      <a:pt x="38679" y="6409"/>
                    </a:cubicBezTo>
                    <a:cubicBezTo>
                      <a:pt x="81230" y="13885"/>
                      <a:pt x="123493" y="22878"/>
                      <a:pt x="165468" y="33387"/>
                    </a:cubicBezTo>
                    <a:lnTo>
                      <a:pt x="162920" y="43745"/>
                    </a:lnTo>
                    <a:cubicBezTo>
                      <a:pt x="163732" y="119502"/>
                      <a:pt x="171756" y="195009"/>
                      <a:pt x="186882" y="269247"/>
                    </a:cubicBezTo>
                    <a:cubicBezTo>
                      <a:pt x="186455" y="269388"/>
                      <a:pt x="185929" y="269453"/>
                      <a:pt x="185502" y="269595"/>
                    </a:cubicBezTo>
                    <a:cubicBezTo>
                      <a:pt x="132088" y="243988"/>
                      <a:pt x="79797" y="215934"/>
                      <a:pt x="29075" y="185463"/>
                    </a:cubicBezTo>
                    <a:cubicBezTo>
                      <a:pt x="11593" y="126894"/>
                      <a:pt x="1881" y="66285"/>
                      <a:pt x="190" y="5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1174656" y="3572011"/>
                <a:ext cx="173234" cy="276449"/>
              </a:xfrm>
              <a:custGeom>
                <a:avLst/>
                <a:gdLst/>
                <a:ahLst/>
                <a:cxnLst/>
                <a:rect l="l" t="t" r="r" b="b"/>
                <a:pathLst>
                  <a:path w="125988" h="201054" extrusionOk="0">
                    <a:moveTo>
                      <a:pt x="190" y="5190"/>
                    </a:moveTo>
                    <a:lnTo>
                      <a:pt x="1064" y="16"/>
                    </a:lnTo>
                    <a:cubicBezTo>
                      <a:pt x="33326" y="5558"/>
                      <a:pt x="65862" y="10443"/>
                      <a:pt x="98167" y="15624"/>
                    </a:cubicBezTo>
                    <a:lnTo>
                      <a:pt x="97293" y="20798"/>
                    </a:lnTo>
                    <a:cubicBezTo>
                      <a:pt x="98984" y="81893"/>
                      <a:pt x="108696" y="142502"/>
                      <a:pt x="126178" y="201071"/>
                    </a:cubicBezTo>
                    <a:cubicBezTo>
                      <a:pt x="86602" y="177318"/>
                      <a:pt x="47953" y="152177"/>
                      <a:pt x="10230" y="125647"/>
                    </a:cubicBezTo>
                    <a:lnTo>
                      <a:pt x="15257" y="125295"/>
                    </a:lnTo>
                    <a:cubicBezTo>
                      <a:pt x="7351" y="85674"/>
                      <a:pt x="2315" y="45535"/>
                      <a:pt x="190" y="5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10875141" y="3483091"/>
                <a:ext cx="320115" cy="261629"/>
              </a:xfrm>
              <a:custGeom>
                <a:avLst/>
                <a:gdLst/>
                <a:ahLst/>
                <a:cxnLst/>
                <a:rect l="l" t="t" r="r" b="b"/>
                <a:pathLst>
                  <a:path w="232811" h="190276" extrusionOk="0">
                    <a:moveTo>
                      <a:pt x="145499" y="128795"/>
                    </a:moveTo>
                    <a:cubicBezTo>
                      <a:pt x="94847" y="88900"/>
                      <a:pt x="46343" y="46355"/>
                      <a:pt x="190" y="1338"/>
                    </a:cubicBezTo>
                    <a:lnTo>
                      <a:pt x="827" y="16"/>
                    </a:lnTo>
                    <a:cubicBezTo>
                      <a:pt x="68526" y="34709"/>
                      <a:pt x="143024" y="51675"/>
                      <a:pt x="218809" y="64661"/>
                    </a:cubicBezTo>
                    <a:lnTo>
                      <a:pt x="217935" y="69835"/>
                    </a:lnTo>
                    <a:cubicBezTo>
                      <a:pt x="220060" y="110180"/>
                      <a:pt x="225096" y="150319"/>
                      <a:pt x="233002" y="189940"/>
                    </a:cubicBezTo>
                    <a:lnTo>
                      <a:pt x="227975" y="190292"/>
                    </a:lnTo>
                    <a:cubicBezTo>
                      <a:pt x="199933" y="170631"/>
                      <a:pt x="172442" y="150132"/>
                      <a:pt x="145499" y="1287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0857434" y="3473272"/>
                <a:ext cx="220846" cy="204772"/>
              </a:xfrm>
              <a:custGeom>
                <a:avLst/>
                <a:gdLst/>
                <a:ahLst/>
                <a:cxnLst/>
                <a:rect l="l" t="t" r="r" b="b"/>
                <a:pathLst>
                  <a:path w="160615" h="148925" extrusionOk="0">
                    <a:moveTo>
                      <a:pt x="13064" y="8476"/>
                    </a:moveTo>
                    <a:cubicBezTo>
                      <a:pt x="59217" y="53493"/>
                      <a:pt x="107721" y="96038"/>
                      <a:pt x="158373" y="135933"/>
                    </a:cubicBezTo>
                    <a:cubicBezTo>
                      <a:pt x="159097" y="137508"/>
                      <a:pt x="159909" y="139040"/>
                      <a:pt x="160806" y="140523"/>
                    </a:cubicBezTo>
                    <a:cubicBezTo>
                      <a:pt x="140607" y="135205"/>
                      <a:pt x="119178" y="137181"/>
                      <a:pt x="100294" y="146102"/>
                    </a:cubicBezTo>
                    <a:lnTo>
                      <a:pt x="96730" y="148941"/>
                    </a:lnTo>
                    <a:cubicBezTo>
                      <a:pt x="59693" y="102617"/>
                      <a:pt x="27354" y="52730"/>
                      <a:pt x="190" y="16"/>
                    </a:cubicBezTo>
                    <a:cubicBezTo>
                      <a:pt x="4675" y="2487"/>
                      <a:pt x="9150" y="4869"/>
                      <a:pt x="13701" y="71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10990227" y="3660229"/>
                <a:ext cx="198162" cy="114504"/>
              </a:xfrm>
              <a:custGeom>
                <a:avLst/>
                <a:gdLst/>
                <a:ahLst/>
                <a:cxnLst/>
                <a:rect l="l" t="t" r="r" b="b"/>
                <a:pathLst>
                  <a:path w="144118" h="83276" extrusionOk="0">
                    <a:moveTo>
                      <a:pt x="64265" y="4605"/>
                    </a:moveTo>
                    <a:cubicBezTo>
                      <a:pt x="63368" y="3123"/>
                      <a:pt x="62556" y="1590"/>
                      <a:pt x="61832" y="16"/>
                    </a:cubicBezTo>
                    <a:cubicBezTo>
                      <a:pt x="88742" y="21327"/>
                      <a:pt x="116234" y="41826"/>
                      <a:pt x="144308" y="61513"/>
                    </a:cubicBezTo>
                    <a:cubicBezTo>
                      <a:pt x="117750" y="63879"/>
                      <a:pt x="91614" y="69695"/>
                      <a:pt x="66561" y="78814"/>
                    </a:cubicBezTo>
                    <a:lnTo>
                      <a:pt x="61953" y="83292"/>
                    </a:lnTo>
                    <a:cubicBezTo>
                      <a:pt x="40247" y="60895"/>
                      <a:pt x="19571" y="37484"/>
                      <a:pt x="190" y="13024"/>
                    </a:cubicBezTo>
                    <a:lnTo>
                      <a:pt x="3754" y="10184"/>
                    </a:lnTo>
                    <a:cubicBezTo>
                      <a:pt x="22638" y="1263"/>
                      <a:pt x="44067" y="-713"/>
                      <a:pt x="64266" y="46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11075185" y="3744819"/>
                <a:ext cx="272845" cy="149853"/>
              </a:xfrm>
              <a:custGeom>
                <a:avLst/>
                <a:gdLst/>
                <a:ahLst/>
                <a:cxnLst/>
                <a:rect l="l" t="t" r="r" b="b"/>
                <a:pathLst>
                  <a:path w="198433" h="108984" extrusionOk="0">
                    <a:moveTo>
                      <a:pt x="4797" y="17317"/>
                    </a:moveTo>
                    <a:cubicBezTo>
                      <a:pt x="29850" y="8198"/>
                      <a:pt x="55986" y="2382"/>
                      <a:pt x="82544" y="16"/>
                    </a:cubicBezTo>
                    <a:cubicBezTo>
                      <a:pt x="120242" y="26577"/>
                      <a:pt x="158892" y="51719"/>
                      <a:pt x="198493" y="75439"/>
                    </a:cubicBezTo>
                    <a:cubicBezTo>
                      <a:pt x="198574" y="75534"/>
                      <a:pt x="198621" y="75654"/>
                      <a:pt x="198623" y="75779"/>
                    </a:cubicBezTo>
                    <a:cubicBezTo>
                      <a:pt x="164781" y="83672"/>
                      <a:pt x="131461" y="93651"/>
                      <a:pt x="98853" y="105656"/>
                    </a:cubicBezTo>
                    <a:lnTo>
                      <a:pt x="96241" y="109000"/>
                    </a:lnTo>
                    <a:cubicBezTo>
                      <a:pt x="62358" y="82052"/>
                      <a:pt x="30273" y="52922"/>
                      <a:pt x="190" y="217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11207305" y="3848567"/>
                <a:ext cx="355682" cy="172894"/>
              </a:xfrm>
              <a:custGeom>
                <a:avLst/>
                <a:gdLst/>
                <a:ahLst/>
                <a:cxnLst/>
                <a:rect l="l" t="t" r="r" b="b"/>
                <a:pathLst>
                  <a:path w="258678" h="125741" extrusionOk="0">
                    <a:moveTo>
                      <a:pt x="102572" y="356"/>
                    </a:moveTo>
                    <a:cubicBezTo>
                      <a:pt x="102570" y="231"/>
                      <a:pt x="102523" y="110"/>
                      <a:pt x="102442" y="16"/>
                    </a:cubicBezTo>
                    <a:cubicBezTo>
                      <a:pt x="153163" y="30487"/>
                      <a:pt x="205455" y="58541"/>
                      <a:pt x="258868" y="84148"/>
                    </a:cubicBezTo>
                    <a:cubicBezTo>
                      <a:pt x="216899" y="93431"/>
                      <a:pt x="175975" y="106925"/>
                      <a:pt x="136718" y="124423"/>
                    </a:cubicBezTo>
                    <a:lnTo>
                      <a:pt x="135993" y="125757"/>
                    </a:lnTo>
                    <a:cubicBezTo>
                      <a:pt x="88422" y="98564"/>
                      <a:pt x="43020" y="67746"/>
                      <a:pt x="190" y="33577"/>
                    </a:cubicBezTo>
                    <a:lnTo>
                      <a:pt x="2802" y="30233"/>
                    </a:lnTo>
                    <a:cubicBezTo>
                      <a:pt x="35410" y="18227"/>
                      <a:pt x="68731" y="8249"/>
                      <a:pt x="102572" y="3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11394106" y="3964292"/>
                <a:ext cx="381474" cy="147639"/>
              </a:xfrm>
              <a:custGeom>
                <a:avLst/>
                <a:gdLst/>
                <a:ahLst/>
                <a:cxnLst/>
                <a:rect l="l" t="t" r="r" b="b"/>
                <a:pathLst>
                  <a:path w="277436" h="107374" extrusionOk="0">
                    <a:moveTo>
                      <a:pt x="277626" y="68287"/>
                    </a:moveTo>
                    <a:cubicBezTo>
                      <a:pt x="228857" y="71572"/>
                      <a:pt x="181206" y="84382"/>
                      <a:pt x="137369" y="105992"/>
                    </a:cubicBezTo>
                    <a:lnTo>
                      <a:pt x="136831" y="107391"/>
                    </a:lnTo>
                    <a:cubicBezTo>
                      <a:pt x="128700" y="104214"/>
                      <a:pt x="120647" y="100938"/>
                      <a:pt x="112659" y="97476"/>
                    </a:cubicBezTo>
                    <a:cubicBezTo>
                      <a:pt x="74122" y="81044"/>
                      <a:pt x="36569" y="62396"/>
                      <a:pt x="190" y="41625"/>
                    </a:cubicBezTo>
                    <a:lnTo>
                      <a:pt x="916" y="40291"/>
                    </a:lnTo>
                    <a:cubicBezTo>
                      <a:pt x="40173" y="22793"/>
                      <a:pt x="81096" y="9299"/>
                      <a:pt x="123066" y="16"/>
                    </a:cubicBezTo>
                    <a:cubicBezTo>
                      <a:pt x="173262" y="24061"/>
                      <a:pt x="224492" y="45906"/>
                      <a:pt x="276756" y="65550"/>
                    </a:cubicBezTo>
                    <a:cubicBezTo>
                      <a:pt x="276963" y="66502"/>
                      <a:pt x="277333" y="67345"/>
                      <a:pt x="277626" y="682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11582058" y="4054436"/>
                <a:ext cx="433000" cy="127948"/>
              </a:xfrm>
              <a:custGeom>
                <a:avLst/>
                <a:gdLst/>
                <a:ahLst/>
                <a:cxnLst/>
                <a:rect l="l" t="t" r="r" b="b"/>
                <a:pathLst>
                  <a:path w="314909" h="93053" extrusionOk="0">
                    <a:moveTo>
                      <a:pt x="140986" y="2753"/>
                    </a:moveTo>
                    <a:cubicBezTo>
                      <a:pt x="140693" y="1811"/>
                      <a:pt x="140322" y="968"/>
                      <a:pt x="140115" y="16"/>
                    </a:cubicBezTo>
                    <a:cubicBezTo>
                      <a:pt x="197489" y="21667"/>
                      <a:pt x="255817" y="40475"/>
                      <a:pt x="315099" y="56441"/>
                    </a:cubicBezTo>
                    <a:cubicBezTo>
                      <a:pt x="262058" y="58383"/>
                      <a:pt x="209887" y="70507"/>
                      <a:pt x="161431" y="92151"/>
                    </a:cubicBezTo>
                    <a:lnTo>
                      <a:pt x="161188" y="93069"/>
                    </a:lnTo>
                    <a:cubicBezTo>
                      <a:pt x="106369" y="79858"/>
                      <a:pt x="52565" y="62743"/>
                      <a:pt x="190" y="41856"/>
                    </a:cubicBezTo>
                    <a:lnTo>
                      <a:pt x="729" y="40457"/>
                    </a:lnTo>
                    <a:cubicBezTo>
                      <a:pt x="44565" y="18847"/>
                      <a:pt x="92217" y="6037"/>
                      <a:pt x="140986" y="2752"/>
                    </a:cubicBezTo>
                    <a:close/>
                  </a:path>
                </a:pathLst>
              </a:custGeom>
              <a:solidFill>
                <a:srgbClr val="9DCC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1803515" y="4132049"/>
                <a:ext cx="382537" cy="92129"/>
              </a:xfrm>
              <a:custGeom>
                <a:avLst/>
                <a:gdLst/>
                <a:ahLst/>
                <a:cxnLst/>
                <a:rect l="l" t="t" r="r" b="b"/>
                <a:pathLst>
                  <a:path w="278209" h="67003" extrusionOk="0">
                    <a:moveTo>
                      <a:pt x="433" y="35726"/>
                    </a:moveTo>
                    <a:cubicBezTo>
                      <a:pt x="48889" y="14082"/>
                      <a:pt x="101060" y="1959"/>
                      <a:pt x="154101" y="16"/>
                    </a:cubicBezTo>
                    <a:cubicBezTo>
                      <a:pt x="194959" y="11077"/>
                      <a:pt x="236174" y="20702"/>
                      <a:pt x="277745" y="28891"/>
                    </a:cubicBezTo>
                    <a:cubicBezTo>
                      <a:pt x="277996" y="29482"/>
                      <a:pt x="278149" y="29997"/>
                      <a:pt x="278400" y="30588"/>
                    </a:cubicBezTo>
                    <a:cubicBezTo>
                      <a:pt x="245018" y="37160"/>
                      <a:pt x="213036" y="49487"/>
                      <a:pt x="183884" y="67019"/>
                    </a:cubicBezTo>
                    <a:cubicBezTo>
                      <a:pt x="121995" y="61368"/>
                      <a:pt x="60602" y="51216"/>
                      <a:pt x="190" y="36644"/>
                    </a:cubicBezTo>
                    <a:close/>
                  </a:path>
                </a:pathLst>
              </a:custGeom>
              <a:solidFill>
                <a:srgbClr val="9DCC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2056192" y="4171767"/>
                <a:ext cx="249546" cy="60939"/>
              </a:xfrm>
              <a:custGeom>
                <a:avLst/>
                <a:gdLst/>
                <a:ahLst/>
                <a:cxnLst/>
                <a:rect l="l" t="t" r="r" b="b"/>
                <a:pathLst>
                  <a:path w="181488" h="44319" extrusionOk="0">
                    <a:moveTo>
                      <a:pt x="94705" y="1713"/>
                    </a:moveTo>
                    <a:cubicBezTo>
                      <a:pt x="94455" y="1122"/>
                      <a:pt x="94302" y="607"/>
                      <a:pt x="94051" y="16"/>
                    </a:cubicBezTo>
                    <a:cubicBezTo>
                      <a:pt x="122687" y="5736"/>
                      <a:pt x="151587" y="10714"/>
                      <a:pt x="180499" y="15068"/>
                    </a:cubicBezTo>
                    <a:cubicBezTo>
                      <a:pt x="180860" y="15823"/>
                      <a:pt x="181318" y="16656"/>
                      <a:pt x="181678" y="17411"/>
                    </a:cubicBezTo>
                    <a:cubicBezTo>
                      <a:pt x="159823" y="24659"/>
                      <a:pt x="138592" y="33663"/>
                      <a:pt x="118192" y="44335"/>
                    </a:cubicBezTo>
                    <a:cubicBezTo>
                      <a:pt x="78826" y="43935"/>
                      <a:pt x="39353" y="41947"/>
                      <a:pt x="190" y="38144"/>
                    </a:cubicBezTo>
                    <a:cubicBezTo>
                      <a:pt x="29341" y="20612"/>
                      <a:pt x="61323" y="8285"/>
                      <a:pt x="94705" y="1713"/>
                    </a:cubicBezTo>
                    <a:close/>
                  </a:path>
                </a:pathLst>
              </a:custGeom>
              <a:solidFill>
                <a:srgbClr val="9DCC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12218507" y="4192472"/>
                <a:ext cx="254639" cy="40297"/>
              </a:xfrm>
              <a:custGeom>
                <a:avLst/>
                <a:gdLst/>
                <a:ahLst/>
                <a:cxnLst/>
                <a:rect l="l" t="t" r="r" b="b"/>
                <a:pathLst>
                  <a:path w="185192" h="29307" extrusionOk="0">
                    <a:moveTo>
                      <a:pt x="185382" y="19117"/>
                    </a:moveTo>
                    <a:cubicBezTo>
                      <a:pt x="123922" y="26341"/>
                      <a:pt x="62072" y="29736"/>
                      <a:pt x="190" y="29284"/>
                    </a:cubicBezTo>
                    <a:cubicBezTo>
                      <a:pt x="20590" y="18611"/>
                      <a:pt x="41822" y="9607"/>
                      <a:pt x="63676" y="2359"/>
                    </a:cubicBezTo>
                    <a:cubicBezTo>
                      <a:pt x="63316" y="1604"/>
                      <a:pt x="62858" y="771"/>
                      <a:pt x="62497" y="16"/>
                    </a:cubicBezTo>
                    <a:cubicBezTo>
                      <a:pt x="103091" y="6043"/>
                      <a:pt x="143848" y="10747"/>
                      <a:pt x="184767" y="141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0875139" y="3483089"/>
                <a:ext cx="301337" cy="123347"/>
              </a:xfrm>
              <a:custGeom>
                <a:avLst/>
                <a:gdLst/>
                <a:ahLst/>
                <a:cxnLst/>
                <a:rect l="l" t="t" r="r" b="b"/>
                <a:pathLst>
                  <a:path w="219154" h="89707" extrusionOk="0">
                    <a:moveTo>
                      <a:pt x="190" y="1340"/>
                    </a:moveTo>
                    <a:cubicBezTo>
                      <a:pt x="16987" y="17730"/>
                      <a:pt x="34216" y="33681"/>
                      <a:pt x="51647" y="49415"/>
                    </a:cubicBezTo>
                    <a:cubicBezTo>
                      <a:pt x="82814" y="55294"/>
                      <a:pt x="113641" y="62853"/>
                      <a:pt x="143991" y="72058"/>
                    </a:cubicBezTo>
                    <a:cubicBezTo>
                      <a:pt x="169224" y="77470"/>
                      <a:pt x="194322" y="83451"/>
                      <a:pt x="219344" y="89723"/>
                    </a:cubicBezTo>
                    <a:cubicBezTo>
                      <a:pt x="218838" y="83096"/>
                      <a:pt x="218286" y="76473"/>
                      <a:pt x="217936" y="69837"/>
                    </a:cubicBezTo>
                    <a:lnTo>
                      <a:pt x="218811" y="64662"/>
                    </a:lnTo>
                    <a:cubicBezTo>
                      <a:pt x="143024" y="51676"/>
                      <a:pt x="68527" y="34709"/>
                      <a:pt x="827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2383352" y="4202974"/>
                <a:ext cx="89855" cy="23683"/>
              </a:xfrm>
              <a:custGeom>
                <a:avLst/>
                <a:gdLst/>
                <a:ahLst/>
                <a:cxnLst/>
                <a:rect l="l" t="t" r="r" b="b"/>
                <a:pathLst>
                  <a:path w="65349" h="17224" extrusionOk="0">
                    <a:moveTo>
                      <a:pt x="4312" y="17241"/>
                    </a:moveTo>
                    <a:cubicBezTo>
                      <a:pt x="24763" y="15685"/>
                      <a:pt x="45187" y="13869"/>
                      <a:pt x="65540" y="11481"/>
                    </a:cubicBezTo>
                    <a:lnTo>
                      <a:pt x="64924" y="6491"/>
                    </a:lnTo>
                    <a:cubicBezTo>
                      <a:pt x="43315" y="4732"/>
                      <a:pt x="21736" y="2574"/>
                      <a:pt x="190" y="16"/>
                    </a:cubicBezTo>
                    <a:cubicBezTo>
                      <a:pt x="2847" y="5373"/>
                      <a:pt x="4256" y="11262"/>
                      <a:pt x="4312" y="172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10848899" y="3464703"/>
                <a:ext cx="1634995" cy="773147"/>
              </a:xfrm>
              <a:custGeom>
                <a:avLst/>
                <a:gdLst/>
                <a:ahLst/>
                <a:cxnLst/>
                <a:rect l="l" t="t" r="r" b="b"/>
                <a:pathLst>
                  <a:path w="1189087" h="562289" extrusionOk="0">
                    <a:moveTo>
                      <a:pt x="1187175" y="545399"/>
                    </a:moveTo>
                    <a:cubicBezTo>
                      <a:pt x="1186337" y="545486"/>
                      <a:pt x="1185495" y="545547"/>
                      <a:pt x="1184656" y="545633"/>
                    </a:cubicBezTo>
                    <a:cubicBezTo>
                      <a:pt x="1185795" y="543269"/>
                      <a:pt x="1185063" y="540431"/>
                      <a:pt x="1182925" y="538910"/>
                    </a:cubicBezTo>
                    <a:cubicBezTo>
                      <a:pt x="1145170" y="516365"/>
                      <a:pt x="1109759" y="490115"/>
                      <a:pt x="1077215" y="460551"/>
                    </a:cubicBezTo>
                    <a:cubicBezTo>
                      <a:pt x="1045698" y="430416"/>
                      <a:pt x="1021641" y="393592"/>
                      <a:pt x="991591" y="362082"/>
                    </a:cubicBezTo>
                    <a:cubicBezTo>
                      <a:pt x="935255" y="305148"/>
                      <a:pt x="869279" y="258628"/>
                      <a:pt x="796715" y="224677"/>
                    </a:cubicBezTo>
                    <a:cubicBezTo>
                      <a:pt x="636749" y="146401"/>
                      <a:pt x="461592" y="107114"/>
                      <a:pt x="286746" y="79503"/>
                    </a:cubicBezTo>
                    <a:cubicBezTo>
                      <a:pt x="191721" y="64496"/>
                      <a:pt x="94932" y="47560"/>
                      <a:pt x="9604" y="796"/>
                    </a:cubicBezTo>
                    <a:cubicBezTo>
                      <a:pt x="6520" y="-888"/>
                      <a:pt x="2654" y="245"/>
                      <a:pt x="969" y="3327"/>
                    </a:cubicBezTo>
                    <a:cubicBezTo>
                      <a:pt x="-70" y="5226"/>
                      <a:pt x="-70" y="7524"/>
                      <a:pt x="969" y="9424"/>
                    </a:cubicBezTo>
                    <a:cubicBezTo>
                      <a:pt x="78534" y="159009"/>
                      <a:pt x="198323" y="284774"/>
                      <a:pt x="339246" y="376376"/>
                    </a:cubicBezTo>
                    <a:cubicBezTo>
                      <a:pt x="494962" y="477593"/>
                      <a:pt x="675424" y="535847"/>
                      <a:pt x="859662" y="555063"/>
                    </a:cubicBezTo>
                    <a:cubicBezTo>
                      <a:pt x="968851" y="566288"/>
                      <a:pt x="1078990" y="564458"/>
                      <a:pt x="1187746" y="549612"/>
                    </a:cubicBezTo>
                    <a:cubicBezTo>
                      <a:pt x="1190118" y="549292"/>
                      <a:pt x="1189584" y="545148"/>
                      <a:pt x="1187175" y="545399"/>
                    </a:cubicBezTo>
                    <a:close/>
                    <a:moveTo>
                      <a:pt x="967063" y="355849"/>
                    </a:moveTo>
                    <a:cubicBezTo>
                      <a:pt x="1001439" y="388999"/>
                      <a:pt x="1027665" y="429111"/>
                      <a:pt x="1061354" y="462773"/>
                    </a:cubicBezTo>
                    <a:cubicBezTo>
                      <a:pt x="1091477" y="490976"/>
                      <a:pt x="1124694" y="515687"/>
                      <a:pt x="1160372" y="536432"/>
                    </a:cubicBezTo>
                    <a:cubicBezTo>
                      <a:pt x="998838" y="521388"/>
                      <a:pt x="839954" y="485375"/>
                      <a:pt x="687732" y="429301"/>
                    </a:cubicBezTo>
                    <a:cubicBezTo>
                      <a:pt x="683468" y="427733"/>
                      <a:pt x="679273" y="425984"/>
                      <a:pt x="675020" y="424385"/>
                    </a:cubicBezTo>
                    <a:cubicBezTo>
                      <a:pt x="655527" y="364578"/>
                      <a:pt x="648614" y="301391"/>
                      <a:pt x="654716" y="238788"/>
                    </a:cubicBezTo>
                    <a:cubicBezTo>
                      <a:pt x="656544" y="220001"/>
                      <a:pt x="660835" y="201779"/>
                      <a:pt x="663785" y="183266"/>
                    </a:cubicBezTo>
                    <a:cubicBezTo>
                      <a:pt x="697026" y="195146"/>
                      <a:pt x="729832" y="208169"/>
                      <a:pt x="761920" y="222663"/>
                    </a:cubicBezTo>
                    <a:cubicBezTo>
                      <a:pt x="836463" y="256335"/>
                      <a:pt x="907940" y="298836"/>
                      <a:pt x="967063" y="355849"/>
                    </a:cubicBezTo>
                    <a:close/>
                    <a:moveTo>
                      <a:pt x="404744" y="402928"/>
                    </a:moveTo>
                    <a:cubicBezTo>
                      <a:pt x="422779" y="396299"/>
                      <a:pt x="440478" y="388821"/>
                      <a:pt x="458774" y="382826"/>
                    </a:cubicBezTo>
                    <a:cubicBezTo>
                      <a:pt x="477768" y="376600"/>
                      <a:pt x="497063" y="371410"/>
                      <a:pt x="516534" y="366919"/>
                    </a:cubicBezTo>
                    <a:cubicBezTo>
                      <a:pt x="564089" y="389753"/>
                      <a:pt x="612532" y="410609"/>
                      <a:pt x="661860" y="429485"/>
                    </a:cubicBezTo>
                    <a:cubicBezTo>
                      <a:pt x="618029" y="433403"/>
                      <a:pt x="575385" y="445830"/>
                      <a:pt x="536317" y="466069"/>
                    </a:cubicBezTo>
                    <a:cubicBezTo>
                      <a:pt x="491112" y="447948"/>
                      <a:pt x="447159" y="426855"/>
                      <a:pt x="404744" y="402928"/>
                    </a:cubicBezTo>
                    <a:close/>
                    <a:moveTo>
                      <a:pt x="657559" y="181092"/>
                    </a:moveTo>
                    <a:cubicBezTo>
                      <a:pt x="652759" y="199338"/>
                      <a:pt x="649653" y="217988"/>
                      <a:pt x="648278" y="236804"/>
                    </a:cubicBezTo>
                    <a:cubicBezTo>
                      <a:pt x="641910" y="299016"/>
                      <a:pt x="648433" y="361873"/>
                      <a:pt x="667442" y="421455"/>
                    </a:cubicBezTo>
                    <a:cubicBezTo>
                      <a:pt x="618538" y="402836"/>
                      <a:pt x="570448" y="382252"/>
                      <a:pt x="523174" y="359702"/>
                    </a:cubicBezTo>
                    <a:cubicBezTo>
                      <a:pt x="515867" y="322918"/>
                      <a:pt x="510145" y="285839"/>
                      <a:pt x="506287" y="248531"/>
                    </a:cubicBezTo>
                    <a:cubicBezTo>
                      <a:pt x="502456" y="211482"/>
                      <a:pt x="502011" y="174463"/>
                      <a:pt x="499681" y="137352"/>
                    </a:cubicBezTo>
                    <a:cubicBezTo>
                      <a:pt x="499626" y="135810"/>
                      <a:pt x="498331" y="134605"/>
                      <a:pt x="496788" y="134660"/>
                    </a:cubicBezTo>
                    <a:cubicBezTo>
                      <a:pt x="495322" y="134712"/>
                      <a:pt x="494146" y="135887"/>
                      <a:pt x="494094" y="137352"/>
                    </a:cubicBezTo>
                    <a:cubicBezTo>
                      <a:pt x="493477" y="175940"/>
                      <a:pt x="495665" y="214521"/>
                      <a:pt x="500642" y="252792"/>
                    </a:cubicBezTo>
                    <a:cubicBezTo>
                      <a:pt x="504421" y="287633"/>
                      <a:pt x="509825" y="322261"/>
                      <a:pt x="516597" y="356642"/>
                    </a:cubicBezTo>
                    <a:cubicBezTo>
                      <a:pt x="464835" y="331642"/>
                      <a:pt x="414296" y="304158"/>
                      <a:pt x="365004" y="274591"/>
                    </a:cubicBezTo>
                    <a:cubicBezTo>
                      <a:pt x="357048" y="247187"/>
                      <a:pt x="350754" y="219328"/>
                      <a:pt x="346154" y="191167"/>
                    </a:cubicBezTo>
                    <a:cubicBezTo>
                      <a:pt x="341317" y="161214"/>
                      <a:pt x="340156" y="131213"/>
                      <a:pt x="336994" y="101148"/>
                    </a:cubicBezTo>
                    <a:cubicBezTo>
                      <a:pt x="394926" y="110992"/>
                      <a:pt x="452621" y="121697"/>
                      <a:pt x="509758" y="136443"/>
                    </a:cubicBezTo>
                    <a:cubicBezTo>
                      <a:pt x="559465" y="149270"/>
                      <a:pt x="608965" y="163968"/>
                      <a:pt x="657559" y="181092"/>
                    </a:cubicBezTo>
                    <a:close/>
                    <a:moveTo>
                      <a:pt x="331414" y="100207"/>
                    </a:moveTo>
                    <a:cubicBezTo>
                      <a:pt x="331064" y="129981"/>
                      <a:pt x="333662" y="159717"/>
                      <a:pt x="339169" y="188980"/>
                    </a:cubicBezTo>
                    <a:cubicBezTo>
                      <a:pt x="343593" y="216311"/>
                      <a:pt x="349621" y="243358"/>
                      <a:pt x="357224" y="269981"/>
                    </a:cubicBezTo>
                    <a:cubicBezTo>
                      <a:pt x="322463" y="248906"/>
                      <a:pt x="288415" y="226720"/>
                      <a:pt x="255081" y="203423"/>
                    </a:cubicBezTo>
                    <a:cubicBezTo>
                      <a:pt x="255122" y="203112"/>
                      <a:pt x="255121" y="202797"/>
                      <a:pt x="255080" y="202486"/>
                    </a:cubicBezTo>
                    <a:cubicBezTo>
                      <a:pt x="247526" y="163701"/>
                      <a:pt x="242618" y="124448"/>
                      <a:pt x="240388" y="84999"/>
                    </a:cubicBezTo>
                    <a:cubicBezTo>
                      <a:pt x="241961" y="85267"/>
                      <a:pt x="243534" y="85547"/>
                      <a:pt x="245107" y="85812"/>
                    </a:cubicBezTo>
                    <a:cubicBezTo>
                      <a:pt x="273909" y="90669"/>
                      <a:pt x="302687" y="95352"/>
                      <a:pt x="331414" y="100207"/>
                    </a:cubicBezTo>
                    <a:close/>
                    <a:moveTo>
                      <a:pt x="167446" y="219622"/>
                    </a:moveTo>
                    <a:cubicBezTo>
                      <a:pt x="147166" y="198532"/>
                      <a:pt x="127906" y="176587"/>
                      <a:pt x="109664" y="153788"/>
                    </a:cubicBezTo>
                    <a:cubicBezTo>
                      <a:pt x="127546" y="146341"/>
                      <a:pt x="147388" y="145003"/>
                      <a:pt x="166109" y="149983"/>
                    </a:cubicBezTo>
                    <a:cubicBezTo>
                      <a:pt x="166625" y="150097"/>
                      <a:pt x="167163" y="150075"/>
                      <a:pt x="167668" y="149917"/>
                    </a:cubicBezTo>
                    <a:cubicBezTo>
                      <a:pt x="190359" y="167734"/>
                      <a:pt x="213473" y="184988"/>
                      <a:pt x="237010" y="201681"/>
                    </a:cubicBezTo>
                    <a:cubicBezTo>
                      <a:pt x="213348" y="204124"/>
                      <a:pt x="190153" y="209916"/>
                      <a:pt x="168122" y="218880"/>
                    </a:cubicBezTo>
                    <a:cubicBezTo>
                      <a:pt x="167746" y="219040"/>
                      <a:pt x="167643" y="219355"/>
                      <a:pt x="167446" y="219622"/>
                    </a:cubicBezTo>
                    <a:close/>
                    <a:moveTo>
                      <a:pt x="23273" y="24170"/>
                    </a:moveTo>
                    <a:cubicBezTo>
                      <a:pt x="66061" y="65442"/>
                      <a:pt x="110665" y="104609"/>
                      <a:pt x="157086" y="141672"/>
                    </a:cubicBezTo>
                    <a:cubicBezTo>
                      <a:pt x="139743" y="139344"/>
                      <a:pt x="122098" y="142135"/>
                      <a:pt x="106322" y="149701"/>
                    </a:cubicBezTo>
                    <a:cubicBezTo>
                      <a:pt x="75233" y="110210"/>
                      <a:pt x="47456" y="68224"/>
                      <a:pt x="23273" y="24170"/>
                    </a:cubicBezTo>
                    <a:close/>
                    <a:moveTo>
                      <a:pt x="165987" y="137482"/>
                    </a:moveTo>
                    <a:cubicBezTo>
                      <a:pt x="155183" y="116515"/>
                      <a:pt x="147762" y="93974"/>
                      <a:pt x="143999" y="70691"/>
                    </a:cubicBezTo>
                    <a:cubicBezTo>
                      <a:pt x="143351" y="66611"/>
                      <a:pt x="137222" y="68369"/>
                      <a:pt x="137814" y="72395"/>
                    </a:cubicBezTo>
                    <a:cubicBezTo>
                      <a:pt x="140671" y="91552"/>
                      <a:pt x="146085" y="110239"/>
                      <a:pt x="153912" y="127957"/>
                    </a:cubicBezTo>
                    <a:cubicBezTo>
                      <a:pt x="115449" y="97133"/>
                      <a:pt x="78279" y="64796"/>
                      <a:pt x="42401" y="30944"/>
                    </a:cubicBezTo>
                    <a:cubicBezTo>
                      <a:pt x="103131" y="57629"/>
                      <a:pt x="168334" y="72455"/>
                      <a:pt x="233736" y="83851"/>
                    </a:cubicBezTo>
                    <a:cubicBezTo>
                      <a:pt x="235891" y="122369"/>
                      <a:pt x="240658" y="160696"/>
                      <a:pt x="248006" y="198568"/>
                    </a:cubicBezTo>
                    <a:cubicBezTo>
                      <a:pt x="245759" y="196985"/>
                      <a:pt x="243449" y="195496"/>
                      <a:pt x="241209" y="193903"/>
                    </a:cubicBezTo>
                    <a:cubicBezTo>
                      <a:pt x="215678" y="175743"/>
                      <a:pt x="190604" y="156936"/>
                      <a:pt x="165987" y="137482"/>
                    </a:cubicBezTo>
                    <a:close/>
                    <a:moveTo>
                      <a:pt x="170756" y="223104"/>
                    </a:moveTo>
                    <a:cubicBezTo>
                      <a:pt x="194889" y="215488"/>
                      <a:pt x="219694" y="210186"/>
                      <a:pt x="244833" y="207271"/>
                    </a:cubicBezTo>
                    <a:cubicBezTo>
                      <a:pt x="280269" y="232277"/>
                      <a:pt x="316551" y="256049"/>
                      <a:pt x="353681" y="278587"/>
                    </a:cubicBezTo>
                    <a:cubicBezTo>
                      <a:pt x="338393" y="282360"/>
                      <a:pt x="323182" y="286426"/>
                      <a:pt x="308148" y="291119"/>
                    </a:cubicBezTo>
                    <a:cubicBezTo>
                      <a:pt x="294078" y="295512"/>
                      <a:pt x="276415" y="299116"/>
                      <a:pt x="264251" y="307933"/>
                    </a:cubicBezTo>
                    <a:cubicBezTo>
                      <a:pt x="233243" y="283187"/>
                      <a:pt x="203716" y="256641"/>
                      <a:pt x="175823" y="228434"/>
                    </a:cubicBezTo>
                    <a:cubicBezTo>
                      <a:pt x="174101" y="226687"/>
                      <a:pt x="172465" y="224863"/>
                      <a:pt x="170756" y="223104"/>
                    </a:cubicBezTo>
                    <a:close/>
                    <a:moveTo>
                      <a:pt x="266397" y="309670"/>
                    </a:moveTo>
                    <a:cubicBezTo>
                      <a:pt x="281854" y="306572"/>
                      <a:pt x="296996" y="302073"/>
                      <a:pt x="311636" y="296229"/>
                    </a:cubicBezTo>
                    <a:cubicBezTo>
                      <a:pt x="327983" y="291402"/>
                      <a:pt x="344452" y="287036"/>
                      <a:pt x="361042" y="283129"/>
                    </a:cubicBezTo>
                    <a:cubicBezTo>
                      <a:pt x="381716" y="295538"/>
                      <a:pt x="402569" y="307660"/>
                      <a:pt x="423731" y="319275"/>
                    </a:cubicBezTo>
                    <a:cubicBezTo>
                      <a:pt x="451423" y="334474"/>
                      <a:pt x="479482" y="348982"/>
                      <a:pt x="507908" y="362800"/>
                    </a:cubicBezTo>
                    <a:cubicBezTo>
                      <a:pt x="470436" y="370737"/>
                      <a:pt x="434073" y="383209"/>
                      <a:pt x="399623" y="399943"/>
                    </a:cubicBezTo>
                    <a:cubicBezTo>
                      <a:pt x="352987" y="373273"/>
                      <a:pt x="308450" y="343095"/>
                      <a:pt x="266397" y="309670"/>
                    </a:cubicBezTo>
                    <a:close/>
                    <a:moveTo>
                      <a:pt x="613280" y="493912"/>
                    </a:moveTo>
                    <a:cubicBezTo>
                      <a:pt x="588862" y="486109"/>
                      <a:pt x="564756" y="477372"/>
                      <a:pt x="540939" y="467922"/>
                    </a:cubicBezTo>
                    <a:cubicBezTo>
                      <a:pt x="583230" y="449816"/>
                      <a:pt x="628140" y="438562"/>
                      <a:pt x="673976" y="434586"/>
                    </a:cubicBezTo>
                    <a:cubicBezTo>
                      <a:pt x="674251" y="434542"/>
                      <a:pt x="674520" y="434467"/>
                      <a:pt x="674777" y="434360"/>
                    </a:cubicBezTo>
                    <a:cubicBezTo>
                      <a:pt x="747871" y="461751"/>
                      <a:pt x="822584" y="484619"/>
                      <a:pt x="898491" y="502832"/>
                    </a:cubicBezTo>
                    <a:cubicBezTo>
                      <a:pt x="987522" y="524145"/>
                      <a:pt x="1077993" y="538932"/>
                      <a:pt x="1169180" y="547073"/>
                    </a:cubicBezTo>
                    <a:cubicBezTo>
                      <a:pt x="982619" y="564442"/>
                      <a:pt x="792329" y="551130"/>
                      <a:pt x="613281" y="493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1131094" y="4177857"/>
                <a:ext cx="544562" cy="678660"/>
              </a:xfrm>
              <a:custGeom>
                <a:avLst/>
                <a:gdLst/>
                <a:ahLst/>
                <a:cxnLst/>
                <a:rect l="l" t="t" r="r" b="b"/>
                <a:pathLst>
                  <a:path w="396045" h="493571" extrusionOk="0">
                    <a:moveTo>
                      <a:pt x="375489" y="165235"/>
                    </a:moveTo>
                    <a:cubicBezTo>
                      <a:pt x="375665" y="177322"/>
                      <a:pt x="380433" y="189673"/>
                      <a:pt x="376372" y="200966"/>
                    </a:cubicBezTo>
                    <a:cubicBezTo>
                      <a:pt x="372487" y="211377"/>
                      <a:pt x="362158" y="217729"/>
                      <a:pt x="355183" y="226375"/>
                    </a:cubicBezTo>
                    <a:cubicBezTo>
                      <a:pt x="343061" y="241908"/>
                      <a:pt x="342139" y="263416"/>
                      <a:pt x="352887" y="279927"/>
                    </a:cubicBezTo>
                    <a:cubicBezTo>
                      <a:pt x="364011" y="296337"/>
                      <a:pt x="385112" y="304277"/>
                      <a:pt x="394911" y="321481"/>
                    </a:cubicBezTo>
                    <a:cubicBezTo>
                      <a:pt x="395353" y="322276"/>
                      <a:pt x="395795" y="323158"/>
                      <a:pt x="396236" y="323951"/>
                    </a:cubicBezTo>
                    <a:lnTo>
                      <a:pt x="395795" y="324128"/>
                    </a:lnTo>
                    <a:cubicBezTo>
                      <a:pt x="349078" y="355052"/>
                      <a:pt x="311759" y="398205"/>
                      <a:pt x="287910" y="448878"/>
                    </a:cubicBezTo>
                    <a:lnTo>
                      <a:pt x="286056" y="447996"/>
                    </a:lnTo>
                    <a:cubicBezTo>
                      <a:pt x="248711" y="473034"/>
                      <a:pt x="205657" y="488265"/>
                      <a:pt x="160867" y="492285"/>
                    </a:cubicBezTo>
                    <a:cubicBezTo>
                      <a:pt x="127913" y="496541"/>
                      <a:pt x="94456" y="490305"/>
                      <a:pt x="65253" y="474463"/>
                    </a:cubicBezTo>
                    <a:cubicBezTo>
                      <a:pt x="37002" y="457436"/>
                      <a:pt x="16696" y="424881"/>
                      <a:pt x="20757" y="392238"/>
                    </a:cubicBezTo>
                    <a:cubicBezTo>
                      <a:pt x="23670" y="369211"/>
                      <a:pt x="37885" y="347860"/>
                      <a:pt x="35942" y="324834"/>
                    </a:cubicBezTo>
                    <a:cubicBezTo>
                      <a:pt x="34353" y="305248"/>
                      <a:pt x="21552" y="288750"/>
                      <a:pt x="11752" y="271811"/>
                    </a:cubicBezTo>
                    <a:cubicBezTo>
                      <a:pt x="1952" y="254783"/>
                      <a:pt x="-4934" y="232992"/>
                      <a:pt x="5131" y="216141"/>
                    </a:cubicBezTo>
                    <a:cubicBezTo>
                      <a:pt x="11487" y="205730"/>
                      <a:pt x="23052" y="199643"/>
                      <a:pt x="30645" y="190026"/>
                    </a:cubicBezTo>
                    <a:cubicBezTo>
                      <a:pt x="50156" y="165676"/>
                      <a:pt x="37796" y="130122"/>
                      <a:pt x="40180" y="99066"/>
                    </a:cubicBezTo>
                    <a:cubicBezTo>
                      <a:pt x="44506" y="42867"/>
                      <a:pt x="102333" y="1754"/>
                      <a:pt x="158659" y="78"/>
                    </a:cubicBezTo>
                    <a:cubicBezTo>
                      <a:pt x="215074" y="-1510"/>
                      <a:pt x="268045" y="27428"/>
                      <a:pt x="311923" y="62806"/>
                    </a:cubicBezTo>
                    <a:lnTo>
                      <a:pt x="313424" y="61659"/>
                    </a:lnTo>
                    <a:cubicBezTo>
                      <a:pt x="333409" y="88199"/>
                      <a:pt x="355683" y="112938"/>
                      <a:pt x="379991" y="135591"/>
                    </a:cubicBezTo>
                    <a:lnTo>
                      <a:pt x="384052" y="138944"/>
                    </a:lnTo>
                    <a:cubicBezTo>
                      <a:pt x="378445" y="146560"/>
                      <a:pt x="375442" y="155779"/>
                      <a:pt x="375489" y="165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11488617" y="4623436"/>
                <a:ext cx="654925" cy="556890"/>
              </a:xfrm>
              <a:custGeom>
                <a:avLst/>
                <a:gdLst/>
                <a:ahLst/>
                <a:cxnLst/>
                <a:rect l="l" t="t" r="r" b="b"/>
                <a:pathLst>
                  <a:path w="476309" h="405011" extrusionOk="0">
                    <a:moveTo>
                      <a:pt x="222927" y="37688"/>
                    </a:moveTo>
                    <a:cubicBezTo>
                      <a:pt x="242996" y="41874"/>
                      <a:pt x="263848" y="40157"/>
                      <a:pt x="282961" y="32747"/>
                    </a:cubicBezTo>
                    <a:cubicBezTo>
                      <a:pt x="289143" y="30061"/>
                      <a:pt x="294887" y="26462"/>
                      <a:pt x="300000" y="22072"/>
                    </a:cubicBezTo>
                    <a:lnTo>
                      <a:pt x="315009" y="23925"/>
                    </a:lnTo>
                    <a:cubicBezTo>
                      <a:pt x="354119" y="49686"/>
                      <a:pt x="393672" y="75800"/>
                      <a:pt x="424836" y="110649"/>
                    </a:cubicBezTo>
                    <a:cubicBezTo>
                      <a:pt x="432012" y="118617"/>
                      <a:pt x="438621" y="127078"/>
                      <a:pt x="444612" y="135969"/>
                    </a:cubicBezTo>
                    <a:cubicBezTo>
                      <a:pt x="465813" y="165483"/>
                      <a:pt x="476983" y="201013"/>
                      <a:pt x="476483" y="237340"/>
                    </a:cubicBezTo>
                    <a:cubicBezTo>
                      <a:pt x="474453" y="284011"/>
                      <a:pt x="443377" y="330858"/>
                      <a:pt x="397909" y="341798"/>
                    </a:cubicBezTo>
                    <a:cubicBezTo>
                      <a:pt x="369923" y="348592"/>
                      <a:pt x="338493" y="342240"/>
                      <a:pt x="313420" y="356356"/>
                    </a:cubicBezTo>
                    <a:cubicBezTo>
                      <a:pt x="297705" y="365267"/>
                      <a:pt x="287111" y="380883"/>
                      <a:pt x="273250" y="392352"/>
                    </a:cubicBezTo>
                    <a:cubicBezTo>
                      <a:pt x="259301" y="403821"/>
                      <a:pt x="237759" y="410526"/>
                      <a:pt x="223722" y="399146"/>
                    </a:cubicBezTo>
                    <a:cubicBezTo>
                      <a:pt x="212333" y="389881"/>
                      <a:pt x="210920" y="372766"/>
                      <a:pt x="201739" y="361297"/>
                    </a:cubicBezTo>
                    <a:cubicBezTo>
                      <a:pt x="185229" y="340564"/>
                      <a:pt x="153182" y="346211"/>
                      <a:pt x="126784" y="348681"/>
                    </a:cubicBezTo>
                    <a:cubicBezTo>
                      <a:pt x="91470" y="351945"/>
                      <a:pt x="52977" y="344358"/>
                      <a:pt x="28257" y="318949"/>
                    </a:cubicBezTo>
                    <a:cubicBezTo>
                      <a:pt x="-612" y="289041"/>
                      <a:pt x="-3702" y="242458"/>
                      <a:pt x="3449" y="201522"/>
                    </a:cubicBezTo>
                    <a:cubicBezTo>
                      <a:pt x="8137" y="175006"/>
                      <a:pt x="16393" y="149246"/>
                      <a:pt x="27993" y="124942"/>
                    </a:cubicBezTo>
                    <a:cubicBezTo>
                      <a:pt x="51842" y="74270"/>
                      <a:pt x="89162" y="31117"/>
                      <a:pt x="135878" y="192"/>
                    </a:cubicBezTo>
                    <a:lnTo>
                      <a:pt x="136319" y="16"/>
                    </a:lnTo>
                    <a:cubicBezTo>
                      <a:pt x="139762" y="6898"/>
                      <a:pt x="141528" y="14573"/>
                      <a:pt x="144883" y="21367"/>
                    </a:cubicBezTo>
                    <a:cubicBezTo>
                      <a:pt x="149093" y="29730"/>
                      <a:pt x="155742" y="36620"/>
                      <a:pt x="163952" y="41129"/>
                    </a:cubicBezTo>
                    <a:cubicBezTo>
                      <a:pt x="182507" y="51970"/>
                      <a:pt x="205761" y="50613"/>
                      <a:pt x="222927" y="376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11901015" y="4182479"/>
                <a:ext cx="539980" cy="683646"/>
              </a:xfrm>
              <a:custGeom>
                <a:avLst/>
                <a:gdLst/>
                <a:ahLst/>
                <a:cxnLst/>
                <a:rect l="l" t="t" r="r" b="b"/>
                <a:pathLst>
                  <a:path w="392713" h="497197" extrusionOk="0">
                    <a:moveTo>
                      <a:pt x="41684" y="235454"/>
                    </a:moveTo>
                    <a:cubicBezTo>
                      <a:pt x="54461" y="219165"/>
                      <a:pt x="52126" y="195708"/>
                      <a:pt x="36387" y="182255"/>
                    </a:cubicBezTo>
                    <a:cubicBezTo>
                      <a:pt x="29059" y="176432"/>
                      <a:pt x="19701" y="173520"/>
                      <a:pt x="12991" y="167080"/>
                    </a:cubicBezTo>
                    <a:cubicBezTo>
                      <a:pt x="8044" y="162064"/>
                      <a:pt x="4458" y="155869"/>
                      <a:pt x="2574" y="149082"/>
                    </a:cubicBezTo>
                    <a:cubicBezTo>
                      <a:pt x="56427" y="117753"/>
                      <a:pt x="103537" y="76073"/>
                      <a:pt x="141182" y="26449"/>
                    </a:cubicBezTo>
                    <a:cubicBezTo>
                      <a:pt x="146921" y="18861"/>
                      <a:pt x="152483" y="10921"/>
                      <a:pt x="157603" y="2716"/>
                    </a:cubicBezTo>
                    <a:lnTo>
                      <a:pt x="162371" y="5804"/>
                    </a:lnTo>
                    <a:cubicBezTo>
                      <a:pt x="205454" y="-372"/>
                      <a:pt x="251804" y="-6106"/>
                      <a:pt x="290473" y="13921"/>
                    </a:cubicBezTo>
                    <a:cubicBezTo>
                      <a:pt x="326966" y="33598"/>
                      <a:pt x="348884" y="72494"/>
                      <a:pt x="346799" y="113879"/>
                    </a:cubicBezTo>
                    <a:cubicBezTo>
                      <a:pt x="345652" y="131524"/>
                      <a:pt x="340266" y="150493"/>
                      <a:pt x="348742" y="166020"/>
                    </a:cubicBezTo>
                    <a:cubicBezTo>
                      <a:pt x="357041" y="181372"/>
                      <a:pt x="376905" y="188959"/>
                      <a:pt x="382025" y="205633"/>
                    </a:cubicBezTo>
                    <a:cubicBezTo>
                      <a:pt x="389530" y="229983"/>
                      <a:pt x="361014" y="250011"/>
                      <a:pt x="354216" y="274625"/>
                    </a:cubicBezTo>
                    <a:cubicBezTo>
                      <a:pt x="345122" y="307268"/>
                      <a:pt x="375228" y="336471"/>
                      <a:pt x="387234" y="368232"/>
                    </a:cubicBezTo>
                    <a:cubicBezTo>
                      <a:pt x="398065" y="397772"/>
                      <a:pt x="393180" y="430784"/>
                      <a:pt x="374257" y="455927"/>
                    </a:cubicBezTo>
                    <a:cubicBezTo>
                      <a:pt x="349095" y="488747"/>
                      <a:pt x="303804" y="500745"/>
                      <a:pt x="262752" y="496334"/>
                    </a:cubicBezTo>
                    <a:cubicBezTo>
                      <a:pt x="221610" y="491923"/>
                      <a:pt x="183471" y="473660"/>
                      <a:pt x="146303" y="455486"/>
                    </a:cubicBezTo>
                    <a:lnTo>
                      <a:pt x="144802" y="456545"/>
                    </a:lnTo>
                    <a:cubicBezTo>
                      <a:pt x="138810" y="447653"/>
                      <a:pt x="132202" y="439192"/>
                      <a:pt x="125026" y="431224"/>
                    </a:cubicBezTo>
                    <a:cubicBezTo>
                      <a:pt x="93861" y="396375"/>
                      <a:pt x="54309" y="370262"/>
                      <a:pt x="15199" y="344500"/>
                    </a:cubicBezTo>
                    <a:lnTo>
                      <a:pt x="190" y="342647"/>
                    </a:lnTo>
                    <a:cubicBezTo>
                      <a:pt x="11646" y="333329"/>
                      <a:pt x="18921" y="319838"/>
                      <a:pt x="20407" y="305152"/>
                    </a:cubicBezTo>
                    <a:cubicBezTo>
                      <a:pt x="21555" y="288301"/>
                      <a:pt x="13962" y="269774"/>
                      <a:pt x="22526" y="255128"/>
                    </a:cubicBezTo>
                    <a:cubicBezTo>
                      <a:pt x="27205" y="247276"/>
                      <a:pt x="35769" y="242424"/>
                      <a:pt x="41684" y="2354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11484794" y="3849501"/>
                <a:ext cx="673899" cy="537818"/>
              </a:xfrm>
              <a:custGeom>
                <a:avLst/>
                <a:gdLst/>
                <a:ahLst/>
                <a:cxnLst/>
                <a:rect l="l" t="t" r="r" b="b"/>
                <a:pathLst>
                  <a:path w="490108" h="391140" extrusionOk="0">
                    <a:moveTo>
                      <a:pt x="170263" y="356836"/>
                    </a:moveTo>
                    <a:cubicBezTo>
                      <a:pt x="153129" y="355541"/>
                      <a:pt x="136605" y="363478"/>
                      <a:pt x="126915" y="377657"/>
                    </a:cubicBezTo>
                    <a:lnTo>
                      <a:pt x="122854" y="374305"/>
                    </a:lnTo>
                    <a:cubicBezTo>
                      <a:pt x="98546" y="351651"/>
                      <a:pt x="76272" y="326913"/>
                      <a:pt x="56287" y="300373"/>
                    </a:cubicBezTo>
                    <a:cubicBezTo>
                      <a:pt x="43402" y="283070"/>
                      <a:pt x="32254" y="264541"/>
                      <a:pt x="23003" y="245056"/>
                    </a:cubicBezTo>
                    <a:cubicBezTo>
                      <a:pt x="-128" y="195473"/>
                      <a:pt x="-8251" y="136980"/>
                      <a:pt x="10819" y="85633"/>
                    </a:cubicBezTo>
                    <a:cubicBezTo>
                      <a:pt x="25651" y="45667"/>
                      <a:pt x="65468" y="9142"/>
                      <a:pt x="106874" y="19200"/>
                    </a:cubicBezTo>
                    <a:cubicBezTo>
                      <a:pt x="140423" y="27317"/>
                      <a:pt x="165407" y="63401"/>
                      <a:pt x="199839" y="61107"/>
                    </a:cubicBezTo>
                    <a:cubicBezTo>
                      <a:pt x="224735" y="59519"/>
                      <a:pt x="242922" y="38345"/>
                      <a:pt x="261462" y="21670"/>
                    </a:cubicBezTo>
                    <a:cubicBezTo>
                      <a:pt x="280002" y="4996"/>
                      <a:pt x="308607" y="-8414"/>
                      <a:pt x="328648" y="6408"/>
                    </a:cubicBezTo>
                    <a:cubicBezTo>
                      <a:pt x="343303" y="17259"/>
                      <a:pt x="346393" y="38786"/>
                      <a:pt x="360607" y="50079"/>
                    </a:cubicBezTo>
                    <a:cubicBezTo>
                      <a:pt x="376940" y="63223"/>
                      <a:pt x="400689" y="58018"/>
                      <a:pt x="421348" y="61371"/>
                    </a:cubicBezTo>
                    <a:cubicBezTo>
                      <a:pt x="462754" y="68164"/>
                      <a:pt x="490299" y="112276"/>
                      <a:pt x="490299" y="154183"/>
                    </a:cubicBezTo>
                    <a:cubicBezTo>
                      <a:pt x="489093" y="186633"/>
                      <a:pt x="478650" y="218065"/>
                      <a:pt x="460194" y="244790"/>
                    </a:cubicBezTo>
                    <a:cubicBezTo>
                      <a:pt x="455072" y="252995"/>
                      <a:pt x="449511" y="260935"/>
                      <a:pt x="443772" y="268523"/>
                    </a:cubicBezTo>
                    <a:cubicBezTo>
                      <a:pt x="406127" y="318147"/>
                      <a:pt x="359017" y="359827"/>
                      <a:pt x="305164" y="391156"/>
                    </a:cubicBezTo>
                    <a:cubicBezTo>
                      <a:pt x="299249" y="373864"/>
                      <a:pt x="298630" y="353131"/>
                      <a:pt x="283533" y="343515"/>
                    </a:cubicBezTo>
                    <a:cubicBezTo>
                      <a:pt x="270644" y="335310"/>
                      <a:pt x="253428" y="339986"/>
                      <a:pt x="239744" y="346779"/>
                    </a:cubicBezTo>
                    <a:cubicBezTo>
                      <a:pt x="225972" y="353572"/>
                      <a:pt x="212111" y="362395"/>
                      <a:pt x="196837" y="361865"/>
                    </a:cubicBezTo>
                    <a:cubicBezTo>
                      <a:pt x="187832" y="361513"/>
                      <a:pt x="179180" y="357895"/>
                      <a:pt x="170263" y="3568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1605963" y="4315988"/>
                <a:ext cx="363316" cy="373876"/>
              </a:xfrm>
              <a:custGeom>
                <a:avLst/>
                <a:gdLst/>
                <a:ahLst/>
                <a:cxnLst/>
                <a:rect l="l" t="t" r="r" b="b"/>
                <a:pathLst>
                  <a:path w="264230" h="271910" extrusionOk="0">
                    <a:moveTo>
                      <a:pt x="78642" y="264643"/>
                    </a:moveTo>
                    <a:cubicBezTo>
                      <a:pt x="70432" y="260135"/>
                      <a:pt x="63783" y="253244"/>
                      <a:pt x="59573" y="244881"/>
                    </a:cubicBezTo>
                    <a:cubicBezTo>
                      <a:pt x="56218" y="238088"/>
                      <a:pt x="54452" y="230412"/>
                      <a:pt x="51009" y="223530"/>
                    </a:cubicBezTo>
                    <a:cubicBezTo>
                      <a:pt x="50567" y="222737"/>
                      <a:pt x="50126" y="221855"/>
                      <a:pt x="49684" y="221060"/>
                    </a:cubicBezTo>
                    <a:cubicBezTo>
                      <a:pt x="39885" y="203856"/>
                      <a:pt x="18784" y="195916"/>
                      <a:pt x="7661" y="179506"/>
                    </a:cubicBezTo>
                    <a:cubicBezTo>
                      <a:pt x="-3087" y="162995"/>
                      <a:pt x="-2165" y="141487"/>
                      <a:pt x="9956" y="125954"/>
                    </a:cubicBezTo>
                    <a:cubicBezTo>
                      <a:pt x="16930" y="117308"/>
                      <a:pt x="27260" y="110956"/>
                      <a:pt x="31144" y="100545"/>
                    </a:cubicBezTo>
                    <a:cubicBezTo>
                      <a:pt x="35206" y="89252"/>
                      <a:pt x="30438" y="76901"/>
                      <a:pt x="30262" y="64814"/>
                    </a:cubicBezTo>
                    <a:cubicBezTo>
                      <a:pt x="30215" y="55358"/>
                      <a:pt x="33218" y="46139"/>
                      <a:pt x="38825" y="38523"/>
                    </a:cubicBezTo>
                    <a:cubicBezTo>
                      <a:pt x="48515" y="24343"/>
                      <a:pt x="65040" y="16406"/>
                      <a:pt x="82173" y="17702"/>
                    </a:cubicBezTo>
                    <a:cubicBezTo>
                      <a:pt x="91090" y="18761"/>
                      <a:pt x="99742" y="22378"/>
                      <a:pt x="108747" y="22731"/>
                    </a:cubicBezTo>
                    <a:cubicBezTo>
                      <a:pt x="124021" y="23260"/>
                      <a:pt x="137882" y="14438"/>
                      <a:pt x="151654" y="7644"/>
                    </a:cubicBezTo>
                    <a:cubicBezTo>
                      <a:pt x="165339" y="851"/>
                      <a:pt x="182554" y="-3825"/>
                      <a:pt x="195444" y="4380"/>
                    </a:cubicBezTo>
                    <a:cubicBezTo>
                      <a:pt x="210541" y="13996"/>
                      <a:pt x="211159" y="34729"/>
                      <a:pt x="217074" y="52021"/>
                    </a:cubicBezTo>
                    <a:cubicBezTo>
                      <a:pt x="218958" y="58808"/>
                      <a:pt x="222544" y="65003"/>
                      <a:pt x="227492" y="70019"/>
                    </a:cubicBezTo>
                    <a:cubicBezTo>
                      <a:pt x="234201" y="76460"/>
                      <a:pt x="243560" y="79371"/>
                      <a:pt x="250887" y="85194"/>
                    </a:cubicBezTo>
                    <a:cubicBezTo>
                      <a:pt x="266626" y="98648"/>
                      <a:pt x="268961" y="122105"/>
                      <a:pt x="256184" y="138394"/>
                    </a:cubicBezTo>
                    <a:cubicBezTo>
                      <a:pt x="250269" y="145363"/>
                      <a:pt x="241705" y="150216"/>
                      <a:pt x="237027" y="158068"/>
                    </a:cubicBezTo>
                    <a:cubicBezTo>
                      <a:pt x="228463" y="172713"/>
                      <a:pt x="236056" y="191240"/>
                      <a:pt x="234908" y="208091"/>
                    </a:cubicBezTo>
                    <a:cubicBezTo>
                      <a:pt x="233422" y="222777"/>
                      <a:pt x="226147" y="236269"/>
                      <a:pt x="214691" y="245587"/>
                    </a:cubicBezTo>
                    <a:cubicBezTo>
                      <a:pt x="209577" y="249977"/>
                      <a:pt x="203834" y="253575"/>
                      <a:pt x="197651" y="256262"/>
                    </a:cubicBezTo>
                    <a:cubicBezTo>
                      <a:pt x="178538" y="263672"/>
                      <a:pt x="157686" y="265388"/>
                      <a:pt x="137617" y="261202"/>
                    </a:cubicBezTo>
                    <a:cubicBezTo>
                      <a:pt x="120452" y="274128"/>
                      <a:pt x="97197" y="275484"/>
                      <a:pt x="78643" y="2646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11650405" y="4340127"/>
                <a:ext cx="75941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55230" h="33236" extrusionOk="0">
                    <a:moveTo>
                      <a:pt x="21885" y="13095"/>
                    </a:moveTo>
                    <a:cubicBezTo>
                      <a:pt x="32189" y="6989"/>
                      <a:pt x="43576" y="2930"/>
                      <a:pt x="55421" y="1141"/>
                    </a:cubicBezTo>
                    <a:cubicBezTo>
                      <a:pt x="53576" y="750"/>
                      <a:pt x="51728" y="374"/>
                      <a:pt x="49864" y="153"/>
                    </a:cubicBezTo>
                    <a:cubicBezTo>
                      <a:pt x="32731" y="-1142"/>
                      <a:pt x="16207" y="6794"/>
                      <a:pt x="6517" y="20973"/>
                    </a:cubicBezTo>
                    <a:cubicBezTo>
                      <a:pt x="3819" y="24736"/>
                      <a:pt x="1688" y="28873"/>
                      <a:pt x="190" y="33253"/>
                    </a:cubicBezTo>
                    <a:cubicBezTo>
                      <a:pt x="6065" y="25209"/>
                      <a:pt x="13429" y="18366"/>
                      <a:pt x="21884" y="13095"/>
                    </a:cubicBezTo>
                    <a:close/>
                  </a:path>
                </a:pathLst>
              </a:custGeom>
              <a:solidFill>
                <a:srgbClr val="F5DBD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1618434" y="4565640"/>
                <a:ext cx="38963" cy="35016"/>
              </a:xfrm>
              <a:custGeom>
                <a:avLst/>
                <a:gdLst/>
                <a:ahLst/>
                <a:cxnLst/>
                <a:rect l="l" t="t" r="r" b="b"/>
                <a:pathLst>
                  <a:path w="28337" h="25466" extrusionOk="0">
                    <a:moveTo>
                      <a:pt x="28281" y="24474"/>
                    </a:moveTo>
                    <a:cubicBezTo>
                      <a:pt x="19764" y="15399"/>
                      <a:pt x="10353" y="7204"/>
                      <a:pt x="190" y="16"/>
                    </a:cubicBezTo>
                    <a:cubicBezTo>
                      <a:pt x="8789" y="9401"/>
                      <a:pt x="18279" y="17930"/>
                      <a:pt x="28527" y="25482"/>
                    </a:cubicBezTo>
                    <a:cubicBezTo>
                      <a:pt x="28449" y="25145"/>
                      <a:pt x="28356" y="24813"/>
                      <a:pt x="28281" y="24474"/>
                    </a:cubicBezTo>
                    <a:close/>
                  </a:path>
                </a:pathLst>
              </a:custGeom>
              <a:solidFill>
                <a:srgbClr val="F5DBD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1121669" y="3840825"/>
                <a:ext cx="1328051" cy="1348289"/>
              </a:xfrm>
              <a:custGeom>
                <a:avLst/>
                <a:gdLst/>
                <a:ahLst/>
                <a:cxnLst/>
                <a:rect l="l" t="t" r="r" b="b"/>
                <a:pathLst>
                  <a:path w="965855" h="980574" extrusionOk="0">
                    <a:moveTo>
                      <a:pt x="958241" y="610242"/>
                    </a:moveTo>
                    <a:cubicBezTo>
                      <a:pt x="947314" y="584503"/>
                      <a:pt x="919708" y="556252"/>
                      <a:pt x="926681" y="526310"/>
                    </a:cubicBezTo>
                    <a:cubicBezTo>
                      <a:pt x="932418" y="501675"/>
                      <a:pt x="960522" y="483906"/>
                      <a:pt x="955776" y="456453"/>
                    </a:cubicBezTo>
                    <a:cubicBezTo>
                      <a:pt x="952857" y="445086"/>
                      <a:pt x="946094" y="435078"/>
                      <a:pt x="936633" y="428126"/>
                    </a:cubicBezTo>
                    <a:cubicBezTo>
                      <a:pt x="923297" y="416260"/>
                      <a:pt x="916239" y="406071"/>
                      <a:pt x="917367" y="387325"/>
                    </a:cubicBezTo>
                    <a:cubicBezTo>
                      <a:pt x="919414" y="372407"/>
                      <a:pt x="920014" y="357326"/>
                      <a:pt x="919160" y="342292"/>
                    </a:cubicBezTo>
                    <a:cubicBezTo>
                      <a:pt x="917439" y="329316"/>
                      <a:pt x="913509" y="316730"/>
                      <a:pt x="907540" y="305079"/>
                    </a:cubicBezTo>
                    <a:cubicBezTo>
                      <a:pt x="893049" y="276723"/>
                      <a:pt x="867260" y="255790"/>
                      <a:pt x="836517" y="247428"/>
                    </a:cubicBezTo>
                    <a:cubicBezTo>
                      <a:pt x="803217" y="238226"/>
                      <a:pt x="767310" y="242153"/>
                      <a:pt x="733676" y="248501"/>
                    </a:cubicBezTo>
                    <a:cubicBezTo>
                      <a:pt x="742464" y="233848"/>
                      <a:pt x="749457" y="218192"/>
                      <a:pt x="754502" y="201870"/>
                    </a:cubicBezTo>
                    <a:cubicBezTo>
                      <a:pt x="767229" y="164372"/>
                      <a:pt x="760417" y="123002"/>
                      <a:pt x="736340" y="91554"/>
                    </a:cubicBezTo>
                    <a:cubicBezTo>
                      <a:pt x="725310" y="77533"/>
                      <a:pt x="710079" y="67407"/>
                      <a:pt x="692877" y="62656"/>
                    </a:cubicBezTo>
                    <a:cubicBezTo>
                      <a:pt x="673095" y="57635"/>
                      <a:pt x="648081" y="64514"/>
                      <a:pt x="630476" y="52728"/>
                    </a:cubicBezTo>
                    <a:cubicBezTo>
                      <a:pt x="614225" y="41848"/>
                      <a:pt x="612152" y="18608"/>
                      <a:pt x="595915" y="7130"/>
                    </a:cubicBezTo>
                    <a:cubicBezTo>
                      <a:pt x="580295" y="-3911"/>
                      <a:pt x="560605" y="-684"/>
                      <a:pt x="544376" y="7208"/>
                    </a:cubicBezTo>
                    <a:cubicBezTo>
                      <a:pt x="507595" y="25096"/>
                      <a:pt x="483197" y="78342"/>
                      <a:pt x="436046" y="54249"/>
                    </a:cubicBezTo>
                    <a:cubicBezTo>
                      <a:pt x="418529" y="45298"/>
                      <a:pt x="403758" y="31771"/>
                      <a:pt x="385684" y="23790"/>
                    </a:cubicBezTo>
                    <a:cubicBezTo>
                      <a:pt x="369059" y="16198"/>
                      <a:pt x="350123" y="15401"/>
                      <a:pt x="332919" y="21570"/>
                    </a:cubicBezTo>
                    <a:cubicBezTo>
                      <a:pt x="295188" y="35273"/>
                      <a:pt x="271272" y="72596"/>
                      <a:pt x="262529" y="110223"/>
                    </a:cubicBezTo>
                    <a:cubicBezTo>
                      <a:pt x="248392" y="171059"/>
                      <a:pt x="265656" y="233147"/>
                      <a:pt x="298265" y="286628"/>
                    </a:cubicBezTo>
                    <a:cubicBezTo>
                      <a:pt x="251191" y="253382"/>
                      <a:pt x="193849" y="228269"/>
                      <a:pt x="136255" y="242717"/>
                    </a:cubicBezTo>
                    <a:cubicBezTo>
                      <a:pt x="107438" y="249719"/>
                      <a:pt x="81681" y="265896"/>
                      <a:pt x="62869" y="288807"/>
                    </a:cubicBezTo>
                    <a:cubicBezTo>
                      <a:pt x="43338" y="313403"/>
                      <a:pt x="38939" y="340812"/>
                      <a:pt x="40994" y="371438"/>
                    </a:cubicBezTo>
                    <a:cubicBezTo>
                      <a:pt x="42093" y="387819"/>
                      <a:pt x="44523" y="405868"/>
                      <a:pt x="38007" y="421460"/>
                    </a:cubicBezTo>
                    <a:cubicBezTo>
                      <a:pt x="31498" y="437035"/>
                      <a:pt x="14829" y="443738"/>
                      <a:pt x="6391" y="457884"/>
                    </a:cubicBezTo>
                    <a:cubicBezTo>
                      <a:pt x="-12133" y="488940"/>
                      <a:pt x="15459" y="520850"/>
                      <a:pt x="28974" y="547277"/>
                    </a:cubicBezTo>
                    <a:cubicBezTo>
                      <a:pt x="39173" y="567219"/>
                      <a:pt x="36394" y="584943"/>
                      <a:pt x="29536" y="605334"/>
                    </a:cubicBezTo>
                    <a:cubicBezTo>
                      <a:pt x="23220" y="620578"/>
                      <a:pt x="20307" y="637014"/>
                      <a:pt x="20999" y="653498"/>
                    </a:cubicBezTo>
                    <a:cubicBezTo>
                      <a:pt x="25196" y="684064"/>
                      <a:pt x="43467" y="710904"/>
                      <a:pt x="70374" y="726032"/>
                    </a:cubicBezTo>
                    <a:cubicBezTo>
                      <a:pt x="104028" y="745662"/>
                      <a:pt x="145085" y="747474"/>
                      <a:pt x="182793" y="742057"/>
                    </a:cubicBezTo>
                    <a:cubicBezTo>
                      <a:pt x="218177" y="737899"/>
                      <a:pt x="252131" y="725669"/>
                      <a:pt x="282033" y="706311"/>
                    </a:cubicBezTo>
                    <a:cubicBezTo>
                      <a:pt x="274672" y="724331"/>
                      <a:pt x="269031" y="743006"/>
                      <a:pt x="265184" y="762087"/>
                    </a:cubicBezTo>
                    <a:cubicBezTo>
                      <a:pt x="257738" y="799512"/>
                      <a:pt x="257020" y="842195"/>
                      <a:pt x="277602" y="875853"/>
                    </a:cubicBezTo>
                    <a:cubicBezTo>
                      <a:pt x="299135" y="911066"/>
                      <a:pt x="339110" y="923409"/>
                      <a:pt x="378500" y="924452"/>
                    </a:cubicBezTo>
                    <a:cubicBezTo>
                      <a:pt x="398296" y="924976"/>
                      <a:pt x="418003" y="919752"/>
                      <a:pt x="437805" y="922023"/>
                    </a:cubicBezTo>
                    <a:cubicBezTo>
                      <a:pt x="448414" y="922562"/>
                      <a:pt x="458261" y="927698"/>
                      <a:pt x="464770" y="936087"/>
                    </a:cubicBezTo>
                    <a:cubicBezTo>
                      <a:pt x="470555" y="944360"/>
                      <a:pt x="472665" y="954620"/>
                      <a:pt x="477952" y="963180"/>
                    </a:cubicBezTo>
                    <a:cubicBezTo>
                      <a:pt x="487110" y="977939"/>
                      <a:pt x="505347" y="984290"/>
                      <a:pt x="521701" y="978418"/>
                    </a:cubicBezTo>
                    <a:cubicBezTo>
                      <a:pt x="541227" y="972622"/>
                      <a:pt x="553577" y="956994"/>
                      <a:pt x="567632" y="943386"/>
                    </a:cubicBezTo>
                    <a:cubicBezTo>
                      <a:pt x="586213" y="925396"/>
                      <a:pt x="607392" y="922568"/>
                      <a:pt x="632263" y="921118"/>
                    </a:cubicBezTo>
                    <a:cubicBezTo>
                      <a:pt x="652061" y="921116"/>
                      <a:pt x="671604" y="916657"/>
                      <a:pt x="689441" y="908071"/>
                    </a:cubicBezTo>
                    <a:cubicBezTo>
                      <a:pt x="721847" y="889035"/>
                      <a:pt x="743654" y="856124"/>
                      <a:pt x="748542" y="818879"/>
                    </a:cubicBezTo>
                    <a:cubicBezTo>
                      <a:pt x="753587" y="782834"/>
                      <a:pt x="745636" y="746171"/>
                      <a:pt x="726110" y="715447"/>
                    </a:cubicBezTo>
                    <a:cubicBezTo>
                      <a:pt x="777072" y="742983"/>
                      <a:pt x="837725" y="763839"/>
                      <a:pt x="894321" y="744174"/>
                    </a:cubicBezTo>
                    <a:cubicBezTo>
                      <a:pt x="949332" y="725062"/>
                      <a:pt x="981873" y="665908"/>
                      <a:pt x="958241" y="610242"/>
                    </a:cubicBezTo>
                    <a:close/>
                    <a:moveTo>
                      <a:pt x="323998" y="40213"/>
                    </a:moveTo>
                    <a:cubicBezTo>
                      <a:pt x="340004" y="29821"/>
                      <a:pt x="360018" y="27704"/>
                      <a:pt x="377847" y="34517"/>
                    </a:cubicBezTo>
                    <a:cubicBezTo>
                      <a:pt x="394710" y="41172"/>
                      <a:pt x="408624" y="53558"/>
                      <a:pt x="424182" y="62563"/>
                    </a:cubicBezTo>
                    <a:cubicBezTo>
                      <a:pt x="437351" y="71192"/>
                      <a:pt x="453095" y="75021"/>
                      <a:pt x="468760" y="73403"/>
                    </a:cubicBezTo>
                    <a:cubicBezTo>
                      <a:pt x="485645" y="69555"/>
                      <a:pt x="501030" y="60845"/>
                      <a:pt x="513012" y="48349"/>
                    </a:cubicBezTo>
                    <a:cubicBezTo>
                      <a:pt x="528193" y="34647"/>
                      <a:pt x="542548" y="18803"/>
                      <a:pt x="563330" y="14001"/>
                    </a:cubicBezTo>
                    <a:cubicBezTo>
                      <a:pt x="587483" y="8420"/>
                      <a:pt x="596560" y="26579"/>
                      <a:pt x="606842" y="44399"/>
                    </a:cubicBezTo>
                    <a:cubicBezTo>
                      <a:pt x="614413" y="59046"/>
                      <a:pt x="628662" y="69078"/>
                      <a:pt x="645012" y="71271"/>
                    </a:cubicBezTo>
                    <a:cubicBezTo>
                      <a:pt x="664068" y="74076"/>
                      <a:pt x="683665" y="70867"/>
                      <a:pt x="701531" y="79626"/>
                    </a:cubicBezTo>
                    <a:cubicBezTo>
                      <a:pt x="734946" y="96008"/>
                      <a:pt x="750440" y="136065"/>
                      <a:pt x="747356" y="171488"/>
                    </a:cubicBezTo>
                    <a:cubicBezTo>
                      <a:pt x="743111" y="220246"/>
                      <a:pt x="710924" y="263735"/>
                      <a:pt x="679537" y="299213"/>
                    </a:cubicBezTo>
                    <a:cubicBezTo>
                      <a:pt x="647947" y="333366"/>
                      <a:pt x="612126" y="363351"/>
                      <a:pt x="572941" y="388443"/>
                    </a:cubicBezTo>
                    <a:cubicBezTo>
                      <a:pt x="570984" y="378754"/>
                      <a:pt x="568094" y="369277"/>
                      <a:pt x="564314" y="360142"/>
                    </a:cubicBezTo>
                    <a:cubicBezTo>
                      <a:pt x="560803" y="352686"/>
                      <a:pt x="554922" y="346600"/>
                      <a:pt x="547589" y="342830"/>
                    </a:cubicBezTo>
                    <a:cubicBezTo>
                      <a:pt x="548085" y="341249"/>
                      <a:pt x="548474" y="339637"/>
                      <a:pt x="548756" y="338005"/>
                    </a:cubicBezTo>
                    <a:cubicBezTo>
                      <a:pt x="549536" y="334053"/>
                      <a:pt x="550470" y="330137"/>
                      <a:pt x="551534" y="326252"/>
                    </a:cubicBezTo>
                    <a:cubicBezTo>
                      <a:pt x="557791" y="302098"/>
                      <a:pt x="569063" y="279530"/>
                      <a:pt x="584618" y="260013"/>
                    </a:cubicBezTo>
                    <a:cubicBezTo>
                      <a:pt x="586513" y="257616"/>
                      <a:pt x="583512" y="254369"/>
                      <a:pt x="581179" y="256577"/>
                    </a:cubicBezTo>
                    <a:cubicBezTo>
                      <a:pt x="568501" y="268500"/>
                      <a:pt x="558008" y="282548"/>
                      <a:pt x="550174" y="298084"/>
                    </a:cubicBezTo>
                    <a:cubicBezTo>
                      <a:pt x="546304" y="305691"/>
                      <a:pt x="543063" y="313600"/>
                      <a:pt x="540484" y="321735"/>
                    </a:cubicBezTo>
                    <a:cubicBezTo>
                      <a:pt x="539164" y="326031"/>
                      <a:pt x="538081" y="330412"/>
                      <a:pt x="537156" y="334809"/>
                    </a:cubicBezTo>
                    <a:cubicBezTo>
                      <a:pt x="536816" y="336349"/>
                      <a:pt x="536560" y="337906"/>
                      <a:pt x="536389" y="339473"/>
                    </a:cubicBezTo>
                    <a:cubicBezTo>
                      <a:pt x="535792" y="339397"/>
                      <a:pt x="535221" y="339262"/>
                      <a:pt x="534613" y="339214"/>
                    </a:cubicBezTo>
                    <a:cubicBezTo>
                      <a:pt x="517446" y="337881"/>
                      <a:pt x="502476" y="346762"/>
                      <a:pt x="487678" y="354033"/>
                    </a:cubicBezTo>
                    <a:cubicBezTo>
                      <a:pt x="483099" y="356363"/>
                      <a:pt x="478331" y="358303"/>
                      <a:pt x="473426" y="359832"/>
                    </a:cubicBezTo>
                    <a:cubicBezTo>
                      <a:pt x="467230" y="331017"/>
                      <a:pt x="464346" y="301589"/>
                      <a:pt x="464830" y="272121"/>
                    </a:cubicBezTo>
                    <a:cubicBezTo>
                      <a:pt x="466114" y="242249"/>
                      <a:pt x="469842" y="212532"/>
                      <a:pt x="475976" y="183268"/>
                    </a:cubicBezTo>
                    <a:cubicBezTo>
                      <a:pt x="476301" y="181422"/>
                      <a:pt x="473552" y="179848"/>
                      <a:pt x="472667" y="181874"/>
                    </a:cubicBezTo>
                    <a:cubicBezTo>
                      <a:pt x="461342" y="210120"/>
                      <a:pt x="454864" y="240072"/>
                      <a:pt x="453503" y="270470"/>
                    </a:cubicBezTo>
                    <a:cubicBezTo>
                      <a:pt x="451604" y="301046"/>
                      <a:pt x="453960" y="331738"/>
                      <a:pt x="460505" y="361666"/>
                    </a:cubicBezTo>
                    <a:cubicBezTo>
                      <a:pt x="451089" y="361308"/>
                      <a:pt x="442157" y="357242"/>
                      <a:pt x="432736" y="356604"/>
                    </a:cubicBezTo>
                    <a:cubicBezTo>
                      <a:pt x="429253" y="356380"/>
                      <a:pt x="425755" y="356544"/>
                      <a:pt x="422307" y="357093"/>
                    </a:cubicBezTo>
                    <a:cubicBezTo>
                      <a:pt x="420721" y="353084"/>
                      <a:pt x="418417" y="349167"/>
                      <a:pt x="416834" y="345356"/>
                    </a:cubicBezTo>
                    <a:cubicBezTo>
                      <a:pt x="414545" y="339847"/>
                      <a:pt x="412390" y="334262"/>
                      <a:pt x="410556" y="328584"/>
                    </a:cubicBezTo>
                    <a:cubicBezTo>
                      <a:pt x="406502" y="316691"/>
                      <a:pt x="403873" y="304360"/>
                      <a:pt x="402722" y="291849"/>
                    </a:cubicBezTo>
                    <a:cubicBezTo>
                      <a:pt x="402697" y="291021"/>
                      <a:pt x="402004" y="290371"/>
                      <a:pt x="401176" y="290396"/>
                    </a:cubicBezTo>
                    <a:cubicBezTo>
                      <a:pt x="400383" y="290420"/>
                      <a:pt x="399747" y="291057"/>
                      <a:pt x="399722" y="291849"/>
                    </a:cubicBezTo>
                    <a:cubicBezTo>
                      <a:pt x="399112" y="304674"/>
                      <a:pt x="400075" y="317525"/>
                      <a:pt x="402587" y="330117"/>
                    </a:cubicBezTo>
                    <a:cubicBezTo>
                      <a:pt x="403898" y="336362"/>
                      <a:pt x="405707" y="342492"/>
                      <a:pt x="407995" y="348449"/>
                    </a:cubicBezTo>
                    <a:cubicBezTo>
                      <a:pt x="409152" y="351401"/>
                      <a:pt x="410421" y="354319"/>
                      <a:pt x="411754" y="357196"/>
                    </a:cubicBezTo>
                    <a:cubicBezTo>
                      <a:pt x="412111" y="357967"/>
                      <a:pt x="412459" y="358746"/>
                      <a:pt x="412819" y="359519"/>
                    </a:cubicBezTo>
                    <a:cubicBezTo>
                      <a:pt x="406696" y="361733"/>
                      <a:pt x="401001" y="364986"/>
                      <a:pt x="395983" y="369133"/>
                    </a:cubicBezTo>
                    <a:cubicBezTo>
                      <a:pt x="393203" y="371436"/>
                      <a:pt x="390642" y="373992"/>
                      <a:pt x="388334" y="376768"/>
                    </a:cubicBezTo>
                    <a:cubicBezTo>
                      <a:pt x="360125" y="343919"/>
                      <a:pt x="329853" y="313501"/>
                      <a:pt x="307445" y="276059"/>
                    </a:cubicBezTo>
                    <a:cubicBezTo>
                      <a:pt x="283633" y="238119"/>
                      <a:pt x="270922" y="194278"/>
                      <a:pt x="270750" y="149494"/>
                    </a:cubicBezTo>
                    <a:cubicBezTo>
                      <a:pt x="271551" y="107940"/>
                      <a:pt x="286757" y="62854"/>
                      <a:pt x="323998" y="40213"/>
                    </a:cubicBezTo>
                    <a:close/>
                    <a:moveTo>
                      <a:pt x="601435" y="481884"/>
                    </a:moveTo>
                    <a:cubicBezTo>
                      <a:pt x="590828" y="493269"/>
                      <a:pt x="580154" y="500042"/>
                      <a:pt x="578781" y="516887"/>
                    </a:cubicBezTo>
                    <a:cubicBezTo>
                      <a:pt x="577484" y="532782"/>
                      <a:pt x="583789" y="548651"/>
                      <a:pt x="578265" y="564217"/>
                    </a:cubicBezTo>
                    <a:cubicBezTo>
                      <a:pt x="571587" y="580572"/>
                      <a:pt x="557953" y="593095"/>
                      <a:pt x="541083" y="598369"/>
                    </a:cubicBezTo>
                    <a:cubicBezTo>
                      <a:pt x="525793" y="602741"/>
                      <a:pt x="509761" y="603892"/>
                      <a:pt x="494002" y="601750"/>
                    </a:cubicBezTo>
                    <a:cubicBezTo>
                      <a:pt x="492883" y="600722"/>
                      <a:pt x="491199" y="600612"/>
                      <a:pt x="489956" y="601486"/>
                    </a:cubicBezTo>
                    <a:cubicBezTo>
                      <a:pt x="488911" y="601418"/>
                      <a:pt x="487866" y="601345"/>
                      <a:pt x="486820" y="601282"/>
                    </a:cubicBezTo>
                    <a:cubicBezTo>
                      <a:pt x="484395" y="601122"/>
                      <a:pt x="482300" y="602957"/>
                      <a:pt x="482140" y="605380"/>
                    </a:cubicBezTo>
                    <a:cubicBezTo>
                      <a:pt x="482126" y="605587"/>
                      <a:pt x="482127" y="605794"/>
                      <a:pt x="482143" y="606001"/>
                    </a:cubicBezTo>
                    <a:cubicBezTo>
                      <a:pt x="463390" y="615449"/>
                      <a:pt x="440760" y="612455"/>
                      <a:pt x="425115" y="598454"/>
                    </a:cubicBezTo>
                    <a:cubicBezTo>
                      <a:pt x="415931" y="589686"/>
                      <a:pt x="414176" y="577596"/>
                      <a:pt x="408851" y="566615"/>
                    </a:cubicBezTo>
                    <a:cubicBezTo>
                      <a:pt x="402172" y="555173"/>
                      <a:pt x="392980" y="545396"/>
                      <a:pt x="381969" y="538022"/>
                    </a:cubicBezTo>
                    <a:cubicBezTo>
                      <a:pt x="370720" y="529027"/>
                      <a:pt x="360443" y="519327"/>
                      <a:pt x="358866" y="504163"/>
                    </a:cubicBezTo>
                    <a:cubicBezTo>
                      <a:pt x="357192" y="488060"/>
                      <a:pt x="365117" y="477021"/>
                      <a:pt x="375950" y="466280"/>
                    </a:cubicBezTo>
                    <a:cubicBezTo>
                      <a:pt x="385152" y="458648"/>
                      <a:pt x="390729" y="447510"/>
                      <a:pt x="391324" y="435575"/>
                    </a:cubicBezTo>
                    <a:cubicBezTo>
                      <a:pt x="391532" y="420719"/>
                      <a:pt x="385667" y="407494"/>
                      <a:pt x="392764" y="393243"/>
                    </a:cubicBezTo>
                    <a:cubicBezTo>
                      <a:pt x="398914" y="380985"/>
                      <a:pt x="410449" y="372307"/>
                      <a:pt x="423939" y="369792"/>
                    </a:cubicBezTo>
                    <a:cubicBezTo>
                      <a:pt x="439352" y="367296"/>
                      <a:pt x="453825" y="376386"/>
                      <a:pt x="469473" y="373985"/>
                    </a:cubicBezTo>
                    <a:cubicBezTo>
                      <a:pt x="492779" y="370408"/>
                      <a:pt x="531963" y="334002"/>
                      <a:pt x="550920" y="362067"/>
                    </a:cubicBezTo>
                    <a:cubicBezTo>
                      <a:pt x="562878" y="379770"/>
                      <a:pt x="558798" y="404169"/>
                      <a:pt x="575103" y="419911"/>
                    </a:cubicBezTo>
                    <a:cubicBezTo>
                      <a:pt x="584848" y="429320"/>
                      <a:pt x="599727" y="431920"/>
                      <a:pt x="606392" y="444555"/>
                    </a:cubicBezTo>
                    <a:cubicBezTo>
                      <a:pt x="612856" y="456784"/>
                      <a:pt x="610867" y="471763"/>
                      <a:pt x="601435" y="481884"/>
                    </a:cubicBezTo>
                    <a:close/>
                    <a:moveTo>
                      <a:pt x="196336" y="726578"/>
                    </a:moveTo>
                    <a:cubicBezTo>
                      <a:pt x="163535" y="734440"/>
                      <a:pt x="129238" y="733501"/>
                      <a:pt x="96917" y="723854"/>
                    </a:cubicBezTo>
                    <a:cubicBezTo>
                      <a:pt x="66096" y="714399"/>
                      <a:pt x="42517" y="689452"/>
                      <a:pt x="34828" y="658164"/>
                    </a:cubicBezTo>
                    <a:cubicBezTo>
                      <a:pt x="28364" y="626037"/>
                      <a:pt x="53152" y="598190"/>
                      <a:pt x="48892" y="566185"/>
                    </a:cubicBezTo>
                    <a:cubicBezTo>
                      <a:pt x="44717" y="534826"/>
                      <a:pt x="13547" y="512549"/>
                      <a:pt x="13563" y="480405"/>
                    </a:cubicBezTo>
                    <a:cubicBezTo>
                      <a:pt x="13573" y="461614"/>
                      <a:pt x="28844" y="454383"/>
                      <a:pt x="39960" y="442210"/>
                    </a:cubicBezTo>
                    <a:cubicBezTo>
                      <a:pt x="48237" y="432837"/>
                      <a:pt x="53323" y="421081"/>
                      <a:pt x="54487" y="408635"/>
                    </a:cubicBezTo>
                    <a:cubicBezTo>
                      <a:pt x="57940" y="379685"/>
                      <a:pt x="48064" y="350530"/>
                      <a:pt x="58414" y="322294"/>
                    </a:cubicBezTo>
                    <a:cubicBezTo>
                      <a:pt x="69114" y="296401"/>
                      <a:pt x="89339" y="275593"/>
                      <a:pt x="114926" y="264150"/>
                    </a:cubicBezTo>
                    <a:cubicBezTo>
                      <a:pt x="182941" y="231250"/>
                      <a:pt x="258728" y="266981"/>
                      <a:pt x="313512" y="309495"/>
                    </a:cubicBezTo>
                    <a:cubicBezTo>
                      <a:pt x="333520" y="337062"/>
                      <a:pt x="357199" y="361771"/>
                      <a:pt x="383895" y="382938"/>
                    </a:cubicBezTo>
                    <a:cubicBezTo>
                      <a:pt x="379763" y="389372"/>
                      <a:pt x="377134" y="396653"/>
                      <a:pt x="376200" y="404242"/>
                    </a:cubicBezTo>
                    <a:cubicBezTo>
                      <a:pt x="375871" y="412338"/>
                      <a:pt x="376448" y="420446"/>
                      <a:pt x="377922" y="428415"/>
                    </a:cubicBezTo>
                    <a:cubicBezTo>
                      <a:pt x="378340" y="432214"/>
                      <a:pt x="378116" y="436056"/>
                      <a:pt x="377261" y="439781"/>
                    </a:cubicBezTo>
                    <a:cubicBezTo>
                      <a:pt x="376146" y="439324"/>
                      <a:pt x="374998" y="438900"/>
                      <a:pt x="373823" y="438467"/>
                    </a:cubicBezTo>
                    <a:cubicBezTo>
                      <a:pt x="369619" y="436919"/>
                      <a:pt x="365407" y="435409"/>
                      <a:pt x="361242" y="433756"/>
                    </a:cubicBezTo>
                    <a:cubicBezTo>
                      <a:pt x="353013" y="430492"/>
                      <a:pt x="344938" y="426851"/>
                      <a:pt x="337009" y="422916"/>
                    </a:cubicBezTo>
                    <a:cubicBezTo>
                      <a:pt x="321371" y="415177"/>
                      <a:pt x="306364" y="406227"/>
                      <a:pt x="292125" y="396147"/>
                    </a:cubicBezTo>
                    <a:cubicBezTo>
                      <a:pt x="290039" y="394667"/>
                      <a:pt x="287346" y="398101"/>
                      <a:pt x="289366" y="399719"/>
                    </a:cubicBezTo>
                    <a:cubicBezTo>
                      <a:pt x="303130" y="410828"/>
                      <a:pt x="317686" y="420918"/>
                      <a:pt x="332918" y="429910"/>
                    </a:cubicBezTo>
                    <a:cubicBezTo>
                      <a:pt x="340434" y="434310"/>
                      <a:pt x="348111" y="438421"/>
                      <a:pt x="355947" y="442244"/>
                    </a:cubicBezTo>
                    <a:cubicBezTo>
                      <a:pt x="359968" y="444210"/>
                      <a:pt x="364027" y="446110"/>
                      <a:pt x="368128" y="447904"/>
                    </a:cubicBezTo>
                    <a:cubicBezTo>
                      <a:pt x="369677" y="448582"/>
                      <a:pt x="371277" y="449315"/>
                      <a:pt x="372899" y="449930"/>
                    </a:cubicBezTo>
                    <a:cubicBezTo>
                      <a:pt x="371103" y="452523"/>
                      <a:pt x="369064" y="454939"/>
                      <a:pt x="366808" y="457144"/>
                    </a:cubicBezTo>
                    <a:cubicBezTo>
                      <a:pt x="355738" y="466409"/>
                      <a:pt x="348433" y="479393"/>
                      <a:pt x="346264" y="493659"/>
                    </a:cubicBezTo>
                    <a:cubicBezTo>
                      <a:pt x="330177" y="491111"/>
                      <a:pt x="313537" y="490688"/>
                      <a:pt x="297348" y="489124"/>
                    </a:cubicBezTo>
                    <a:cubicBezTo>
                      <a:pt x="279131" y="487364"/>
                      <a:pt x="260911" y="485632"/>
                      <a:pt x="242688" y="483930"/>
                    </a:cubicBezTo>
                    <a:cubicBezTo>
                      <a:pt x="206339" y="480501"/>
                      <a:pt x="170059" y="476244"/>
                      <a:pt x="133868" y="471434"/>
                    </a:cubicBezTo>
                    <a:cubicBezTo>
                      <a:pt x="132341" y="471231"/>
                      <a:pt x="132003" y="473808"/>
                      <a:pt x="133504" y="474125"/>
                    </a:cubicBezTo>
                    <a:cubicBezTo>
                      <a:pt x="169274" y="481690"/>
                      <a:pt x="205214" y="488311"/>
                      <a:pt x="241325" y="493989"/>
                    </a:cubicBezTo>
                    <a:cubicBezTo>
                      <a:pt x="258538" y="496709"/>
                      <a:pt x="275809" y="499056"/>
                      <a:pt x="293138" y="501032"/>
                    </a:cubicBezTo>
                    <a:cubicBezTo>
                      <a:pt x="310770" y="503690"/>
                      <a:pt x="328537" y="505351"/>
                      <a:pt x="346356" y="506008"/>
                    </a:cubicBezTo>
                    <a:cubicBezTo>
                      <a:pt x="347024" y="511527"/>
                      <a:pt x="348579" y="516902"/>
                      <a:pt x="350961" y="521927"/>
                    </a:cubicBezTo>
                    <a:cubicBezTo>
                      <a:pt x="349361" y="522831"/>
                      <a:pt x="347800" y="523908"/>
                      <a:pt x="346148" y="524992"/>
                    </a:cubicBezTo>
                    <a:cubicBezTo>
                      <a:pt x="342153" y="527614"/>
                      <a:pt x="338205" y="530306"/>
                      <a:pt x="334304" y="533069"/>
                    </a:cubicBezTo>
                    <a:cubicBezTo>
                      <a:pt x="326590" y="538533"/>
                      <a:pt x="319064" y="544253"/>
                      <a:pt x="311727" y="550230"/>
                    </a:cubicBezTo>
                    <a:cubicBezTo>
                      <a:pt x="296843" y="562184"/>
                      <a:pt x="283230" y="575638"/>
                      <a:pt x="271104" y="590378"/>
                    </a:cubicBezTo>
                    <a:cubicBezTo>
                      <a:pt x="270501" y="591026"/>
                      <a:pt x="270537" y="592041"/>
                      <a:pt x="271186" y="592644"/>
                    </a:cubicBezTo>
                    <a:cubicBezTo>
                      <a:pt x="271802" y="593216"/>
                      <a:pt x="272756" y="593217"/>
                      <a:pt x="273372" y="592645"/>
                    </a:cubicBezTo>
                    <a:cubicBezTo>
                      <a:pt x="287645" y="580491"/>
                      <a:pt x="302113" y="568453"/>
                      <a:pt x="317249" y="557383"/>
                    </a:cubicBezTo>
                    <a:cubicBezTo>
                      <a:pt x="324531" y="552058"/>
                      <a:pt x="331987" y="546980"/>
                      <a:pt x="339615" y="542149"/>
                    </a:cubicBezTo>
                    <a:cubicBezTo>
                      <a:pt x="343643" y="539598"/>
                      <a:pt x="347717" y="537120"/>
                      <a:pt x="351834" y="534713"/>
                    </a:cubicBezTo>
                    <a:cubicBezTo>
                      <a:pt x="353580" y="533692"/>
                      <a:pt x="355367" y="532778"/>
                      <a:pt x="357000" y="531725"/>
                    </a:cubicBezTo>
                    <a:cubicBezTo>
                      <a:pt x="357368" y="532196"/>
                      <a:pt x="357691" y="532692"/>
                      <a:pt x="358076" y="533153"/>
                    </a:cubicBezTo>
                    <a:cubicBezTo>
                      <a:pt x="369040" y="546284"/>
                      <a:pt x="386340" y="553732"/>
                      <a:pt x="395546" y="568357"/>
                    </a:cubicBezTo>
                    <a:cubicBezTo>
                      <a:pt x="348614" y="597894"/>
                      <a:pt x="311432" y="640594"/>
                      <a:pt x="288644" y="691125"/>
                    </a:cubicBezTo>
                    <a:cubicBezTo>
                      <a:pt x="258129" y="704856"/>
                      <a:pt x="229602" y="719777"/>
                      <a:pt x="196336" y="726578"/>
                    </a:cubicBezTo>
                    <a:close/>
                    <a:moveTo>
                      <a:pt x="908487" y="723703"/>
                    </a:moveTo>
                    <a:cubicBezTo>
                      <a:pt x="845648" y="759431"/>
                      <a:pt x="777138" y="726023"/>
                      <a:pt x="717088" y="701728"/>
                    </a:cubicBezTo>
                    <a:cubicBezTo>
                      <a:pt x="683554" y="654755"/>
                      <a:pt x="630201" y="617773"/>
                      <a:pt x="584399" y="588456"/>
                    </a:cubicBezTo>
                    <a:cubicBezTo>
                      <a:pt x="578749" y="584838"/>
                      <a:pt x="573708" y="593683"/>
                      <a:pt x="579177" y="597383"/>
                    </a:cubicBezTo>
                    <a:cubicBezTo>
                      <a:pt x="647169" y="643386"/>
                      <a:pt x="729907" y="699956"/>
                      <a:pt x="736531" y="790175"/>
                    </a:cubicBezTo>
                    <a:cubicBezTo>
                      <a:pt x="739776" y="827161"/>
                      <a:pt x="724957" y="863439"/>
                      <a:pt x="696738" y="887591"/>
                    </a:cubicBezTo>
                    <a:cubicBezTo>
                      <a:pt x="681389" y="899598"/>
                      <a:pt x="662677" y="906527"/>
                      <a:pt x="643205" y="907414"/>
                    </a:cubicBezTo>
                    <a:cubicBezTo>
                      <a:pt x="623637" y="908988"/>
                      <a:pt x="603350" y="908393"/>
                      <a:pt x="584854" y="915926"/>
                    </a:cubicBezTo>
                    <a:cubicBezTo>
                      <a:pt x="568612" y="922542"/>
                      <a:pt x="557440" y="935426"/>
                      <a:pt x="545335" y="947527"/>
                    </a:cubicBezTo>
                    <a:cubicBezTo>
                      <a:pt x="532157" y="960699"/>
                      <a:pt x="504993" y="979429"/>
                      <a:pt x="490008" y="957932"/>
                    </a:cubicBezTo>
                    <a:cubicBezTo>
                      <a:pt x="480475" y="944255"/>
                      <a:pt x="479067" y="927720"/>
                      <a:pt x="464335" y="917649"/>
                    </a:cubicBezTo>
                    <a:cubicBezTo>
                      <a:pt x="450570" y="909820"/>
                      <a:pt x="434607" y="906740"/>
                      <a:pt x="418915" y="908886"/>
                    </a:cubicBezTo>
                    <a:cubicBezTo>
                      <a:pt x="401037" y="911029"/>
                      <a:pt x="383050" y="912141"/>
                      <a:pt x="365044" y="912215"/>
                    </a:cubicBezTo>
                    <a:cubicBezTo>
                      <a:pt x="345542" y="910917"/>
                      <a:pt x="326785" y="904224"/>
                      <a:pt x="310874" y="892882"/>
                    </a:cubicBezTo>
                    <a:cubicBezTo>
                      <a:pt x="278245" y="869817"/>
                      <a:pt x="271043" y="827524"/>
                      <a:pt x="274164" y="790207"/>
                    </a:cubicBezTo>
                    <a:cubicBezTo>
                      <a:pt x="281437" y="703240"/>
                      <a:pt x="333399" y="629637"/>
                      <a:pt x="400084" y="576848"/>
                    </a:cubicBezTo>
                    <a:cubicBezTo>
                      <a:pt x="405826" y="589349"/>
                      <a:pt x="408883" y="601588"/>
                      <a:pt x="421013" y="610883"/>
                    </a:cubicBezTo>
                    <a:cubicBezTo>
                      <a:pt x="421597" y="611331"/>
                      <a:pt x="422226" y="611724"/>
                      <a:pt x="422829" y="612149"/>
                    </a:cubicBezTo>
                    <a:cubicBezTo>
                      <a:pt x="420338" y="615867"/>
                      <a:pt x="418054" y="619836"/>
                      <a:pt x="415532" y="623385"/>
                    </a:cubicBezTo>
                    <a:cubicBezTo>
                      <a:pt x="411238" y="629422"/>
                      <a:pt x="407257" y="635692"/>
                      <a:pt x="403532" y="642094"/>
                    </a:cubicBezTo>
                    <a:cubicBezTo>
                      <a:pt x="396135" y="654945"/>
                      <a:pt x="389856" y="668408"/>
                      <a:pt x="384764" y="682332"/>
                    </a:cubicBezTo>
                    <a:cubicBezTo>
                      <a:pt x="379534" y="696223"/>
                      <a:pt x="375543" y="710548"/>
                      <a:pt x="372836" y="725140"/>
                    </a:cubicBezTo>
                    <a:cubicBezTo>
                      <a:pt x="371616" y="731867"/>
                      <a:pt x="370687" y="738634"/>
                      <a:pt x="370050" y="745442"/>
                    </a:cubicBezTo>
                    <a:cubicBezTo>
                      <a:pt x="369520" y="751119"/>
                      <a:pt x="367605" y="758911"/>
                      <a:pt x="371024" y="763823"/>
                    </a:cubicBezTo>
                    <a:cubicBezTo>
                      <a:pt x="371106" y="763959"/>
                      <a:pt x="371283" y="764002"/>
                      <a:pt x="371420" y="763920"/>
                    </a:cubicBezTo>
                    <a:cubicBezTo>
                      <a:pt x="371438" y="763909"/>
                      <a:pt x="371455" y="763896"/>
                      <a:pt x="371470" y="763881"/>
                    </a:cubicBezTo>
                    <a:cubicBezTo>
                      <a:pt x="375178" y="759791"/>
                      <a:pt x="374772" y="752746"/>
                      <a:pt x="375635" y="747511"/>
                    </a:cubicBezTo>
                    <a:cubicBezTo>
                      <a:pt x="376766" y="740648"/>
                      <a:pt x="378146" y="733829"/>
                      <a:pt x="379777" y="727052"/>
                    </a:cubicBezTo>
                    <a:cubicBezTo>
                      <a:pt x="383200" y="712354"/>
                      <a:pt x="387891" y="697980"/>
                      <a:pt x="393799" y="684091"/>
                    </a:cubicBezTo>
                    <a:cubicBezTo>
                      <a:pt x="399642" y="670679"/>
                      <a:pt x="406564" y="657762"/>
                      <a:pt x="414495" y="645467"/>
                    </a:cubicBezTo>
                    <a:cubicBezTo>
                      <a:pt x="418281" y="639583"/>
                      <a:pt x="422339" y="633898"/>
                      <a:pt x="426557" y="628317"/>
                    </a:cubicBezTo>
                    <a:cubicBezTo>
                      <a:pt x="429219" y="625155"/>
                      <a:pt x="431633" y="621793"/>
                      <a:pt x="433778" y="618260"/>
                    </a:cubicBezTo>
                    <a:cubicBezTo>
                      <a:pt x="449214" y="625084"/>
                      <a:pt x="466871" y="624788"/>
                      <a:pt x="482070" y="617451"/>
                    </a:cubicBezTo>
                    <a:cubicBezTo>
                      <a:pt x="490294" y="696428"/>
                      <a:pt x="494862" y="775434"/>
                      <a:pt x="498836" y="854727"/>
                    </a:cubicBezTo>
                    <a:cubicBezTo>
                      <a:pt x="498873" y="855784"/>
                      <a:pt x="499760" y="856610"/>
                      <a:pt x="500817" y="856573"/>
                    </a:cubicBezTo>
                    <a:cubicBezTo>
                      <a:pt x="501822" y="856537"/>
                      <a:pt x="502628" y="855732"/>
                      <a:pt x="502664" y="854727"/>
                    </a:cubicBezTo>
                    <a:cubicBezTo>
                      <a:pt x="505976" y="773991"/>
                      <a:pt x="503098" y="693120"/>
                      <a:pt x="494055" y="612823"/>
                    </a:cubicBezTo>
                    <a:cubicBezTo>
                      <a:pt x="510781" y="616202"/>
                      <a:pt x="528089" y="615316"/>
                      <a:pt x="544382" y="610247"/>
                    </a:cubicBezTo>
                    <a:cubicBezTo>
                      <a:pt x="545483" y="611772"/>
                      <a:pt x="546821" y="613220"/>
                      <a:pt x="547909" y="614671"/>
                    </a:cubicBezTo>
                    <a:cubicBezTo>
                      <a:pt x="550787" y="618509"/>
                      <a:pt x="553585" y="622415"/>
                      <a:pt x="556328" y="626350"/>
                    </a:cubicBezTo>
                    <a:cubicBezTo>
                      <a:pt x="562150" y="634705"/>
                      <a:pt x="567450" y="643412"/>
                      <a:pt x="572199" y="652420"/>
                    </a:cubicBezTo>
                    <a:cubicBezTo>
                      <a:pt x="581571" y="670501"/>
                      <a:pt x="589057" y="689496"/>
                      <a:pt x="594542" y="709107"/>
                    </a:cubicBezTo>
                    <a:cubicBezTo>
                      <a:pt x="594921" y="710421"/>
                      <a:pt x="597221" y="710234"/>
                      <a:pt x="597032" y="708771"/>
                    </a:cubicBezTo>
                    <a:cubicBezTo>
                      <a:pt x="594295" y="688393"/>
                      <a:pt x="588721" y="668497"/>
                      <a:pt x="580473" y="649660"/>
                    </a:cubicBezTo>
                    <a:cubicBezTo>
                      <a:pt x="576310" y="640024"/>
                      <a:pt x="571549" y="630657"/>
                      <a:pt x="566219" y="621612"/>
                    </a:cubicBezTo>
                    <a:cubicBezTo>
                      <a:pt x="563634" y="617228"/>
                      <a:pt x="560866" y="612966"/>
                      <a:pt x="557915" y="608825"/>
                    </a:cubicBezTo>
                    <a:cubicBezTo>
                      <a:pt x="557235" y="607868"/>
                      <a:pt x="556533" y="606757"/>
                      <a:pt x="555779" y="605641"/>
                    </a:cubicBezTo>
                    <a:cubicBezTo>
                      <a:pt x="563543" y="601906"/>
                      <a:pt x="570563" y="596794"/>
                      <a:pt x="576499" y="590551"/>
                    </a:cubicBezTo>
                    <a:cubicBezTo>
                      <a:pt x="586634" y="580069"/>
                      <a:pt x="592626" y="566274"/>
                      <a:pt x="593369" y="551718"/>
                    </a:cubicBezTo>
                    <a:cubicBezTo>
                      <a:pt x="593461" y="549262"/>
                      <a:pt x="593411" y="546840"/>
                      <a:pt x="593288" y="544449"/>
                    </a:cubicBezTo>
                    <a:cubicBezTo>
                      <a:pt x="593919" y="544830"/>
                      <a:pt x="594554" y="545209"/>
                      <a:pt x="595166" y="545590"/>
                    </a:cubicBezTo>
                    <a:cubicBezTo>
                      <a:pt x="598657" y="547767"/>
                      <a:pt x="602213" y="549834"/>
                      <a:pt x="605833" y="551793"/>
                    </a:cubicBezTo>
                    <a:cubicBezTo>
                      <a:pt x="613455" y="555875"/>
                      <a:pt x="621344" y="559436"/>
                      <a:pt x="629447" y="562453"/>
                    </a:cubicBezTo>
                    <a:cubicBezTo>
                      <a:pt x="645411" y="568321"/>
                      <a:pt x="662099" y="571994"/>
                      <a:pt x="679053" y="573369"/>
                    </a:cubicBezTo>
                    <a:cubicBezTo>
                      <a:pt x="680530" y="573326"/>
                      <a:pt x="681693" y="572095"/>
                      <a:pt x="681651" y="570619"/>
                    </a:cubicBezTo>
                    <a:cubicBezTo>
                      <a:pt x="681618" y="569473"/>
                      <a:pt x="680858" y="568476"/>
                      <a:pt x="679761" y="568139"/>
                    </a:cubicBezTo>
                    <a:cubicBezTo>
                      <a:pt x="655856" y="563640"/>
                      <a:pt x="632832" y="555323"/>
                      <a:pt x="611573" y="543508"/>
                    </a:cubicBezTo>
                    <a:cubicBezTo>
                      <a:pt x="607968" y="541526"/>
                      <a:pt x="604427" y="539434"/>
                      <a:pt x="600948" y="537233"/>
                    </a:cubicBezTo>
                    <a:cubicBezTo>
                      <a:pt x="598269" y="535190"/>
                      <a:pt x="595363" y="533464"/>
                      <a:pt x="592287" y="532089"/>
                    </a:cubicBezTo>
                    <a:cubicBezTo>
                      <a:pt x="590214" y="521600"/>
                      <a:pt x="592568" y="510721"/>
                      <a:pt x="598792" y="502024"/>
                    </a:cubicBezTo>
                    <a:cubicBezTo>
                      <a:pt x="675817" y="521536"/>
                      <a:pt x="756082" y="510707"/>
                      <a:pt x="831800" y="490617"/>
                    </a:cubicBezTo>
                    <a:cubicBezTo>
                      <a:pt x="833656" y="490124"/>
                      <a:pt x="833353" y="486952"/>
                      <a:pt x="831333" y="487164"/>
                    </a:cubicBezTo>
                    <a:cubicBezTo>
                      <a:pt x="757724" y="494889"/>
                      <a:pt x="682669" y="507680"/>
                      <a:pt x="609481" y="491163"/>
                    </a:cubicBezTo>
                    <a:cubicBezTo>
                      <a:pt x="617170" y="483786"/>
                      <a:pt x="621875" y="473838"/>
                      <a:pt x="622697" y="463218"/>
                    </a:cubicBezTo>
                    <a:cubicBezTo>
                      <a:pt x="622839" y="460522"/>
                      <a:pt x="622744" y="457818"/>
                      <a:pt x="622415" y="455139"/>
                    </a:cubicBezTo>
                    <a:cubicBezTo>
                      <a:pt x="642906" y="447299"/>
                      <a:pt x="663107" y="438547"/>
                      <a:pt x="682914" y="429156"/>
                    </a:cubicBezTo>
                    <a:cubicBezTo>
                      <a:pt x="686331" y="427536"/>
                      <a:pt x="683925" y="421922"/>
                      <a:pt x="680343" y="423062"/>
                    </a:cubicBezTo>
                    <a:cubicBezTo>
                      <a:pt x="660043" y="429518"/>
                      <a:pt x="639897" y="436690"/>
                      <a:pt x="620134" y="444685"/>
                    </a:cubicBezTo>
                    <a:cubicBezTo>
                      <a:pt x="618113" y="438822"/>
                      <a:pt x="614835" y="433470"/>
                      <a:pt x="610528" y="429006"/>
                    </a:cubicBezTo>
                    <a:cubicBezTo>
                      <a:pt x="599157" y="417395"/>
                      <a:pt x="583797" y="414618"/>
                      <a:pt x="576725" y="399375"/>
                    </a:cubicBezTo>
                    <a:cubicBezTo>
                      <a:pt x="636722" y="364262"/>
                      <a:pt x="688128" y="316221"/>
                      <a:pt x="727200" y="258748"/>
                    </a:cubicBezTo>
                    <a:cubicBezTo>
                      <a:pt x="727764" y="258947"/>
                      <a:pt x="728363" y="259020"/>
                      <a:pt x="728957" y="258963"/>
                    </a:cubicBezTo>
                    <a:cubicBezTo>
                      <a:pt x="786452" y="253806"/>
                      <a:pt x="854695" y="245825"/>
                      <a:pt x="890768" y="301953"/>
                    </a:cubicBezTo>
                    <a:cubicBezTo>
                      <a:pt x="906661" y="326680"/>
                      <a:pt x="907904" y="351888"/>
                      <a:pt x="904992" y="380145"/>
                    </a:cubicBezTo>
                    <a:cubicBezTo>
                      <a:pt x="902691" y="392850"/>
                      <a:pt x="904330" y="405955"/>
                      <a:pt x="909688" y="417704"/>
                    </a:cubicBezTo>
                    <a:cubicBezTo>
                      <a:pt x="916146" y="427008"/>
                      <a:pt x="923955" y="435297"/>
                      <a:pt x="932858" y="442301"/>
                    </a:cubicBezTo>
                    <a:cubicBezTo>
                      <a:pt x="956223" y="465209"/>
                      <a:pt x="930727" y="486993"/>
                      <a:pt x="919619" y="508653"/>
                    </a:cubicBezTo>
                    <a:cubicBezTo>
                      <a:pt x="908011" y="531288"/>
                      <a:pt x="913239" y="553362"/>
                      <a:pt x="924506" y="574938"/>
                    </a:cubicBezTo>
                    <a:cubicBezTo>
                      <a:pt x="937927" y="600640"/>
                      <a:pt x="954598" y="623080"/>
                      <a:pt x="952826" y="653591"/>
                    </a:cubicBezTo>
                    <a:cubicBezTo>
                      <a:pt x="950982" y="682990"/>
                      <a:pt x="934267" y="709421"/>
                      <a:pt x="908487" y="723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" name="Google Shape;141;p2"/>
          <p:cNvGrpSpPr/>
          <p:nvPr/>
        </p:nvGrpSpPr>
        <p:grpSpPr>
          <a:xfrm>
            <a:off x="-432405" y="2099435"/>
            <a:ext cx="10250185" cy="566614"/>
            <a:chOff x="-432405" y="2099435"/>
            <a:chExt cx="10250185" cy="566614"/>
          </a:xfrm>
        </p:grpSpPr>
        <p:grpSp>
          <p:nvGrpSpPr>
            <p:cNvPr id="142" name="Google Shape;142;p2"/>
            <p:cNvGrpSpPr/>
            <p:nvPr/>
          </p:nvGrpSpPr>
          <p:grpSpPr>
            <a:xfrm>
              <a:off x="-432405" y="2222471"/>
              <a:ext cx="1145683" cy="443578"/>
              <a:chOff x="-269530" y="2387071"/>
              <a:chExt cx="1145683" cy="443578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-260954" y="2393198"/>
                <a:ext cx="1130586" cy="431009"/>
              </a:xfrm>
              <a:custGeom>
                <a:avLst/>
                <a:gdLst/>
                <a:ahLst/>
                <a:cxnLst/>
                <a:rect l="l" t="t" r="r" b="b"/>
                <a:pathLst>
                  <a:path w="1130586" h="431009" extrusionOk="0">
                    <a:moveTo>
                      <a:pt x="1130776" y="423438"/>
                    </a:moveTo>
                    <a:lnTo>
                      <a:pt x="1129363" y="430585"/>
                    </a:lnTo>
                    <a:cubicBezTo>
                      <a:pt x="753002" y="425820"/>
                      <a:pt x="376611" y="425967"/>
                      <a:pt x="190" y="431026"/>
                    </a:cubicBezTo>
                    <a:lnTo>
                      <a:pt x="190" y="427849"/>
                    </a:lnTo>
                    <a:cubicBezTo>
                      <a:pt x="49839" y="363156"/>
                      <a:pt x="135596" y="337882"/>
                      <a:pt x="212429" y="365298"/>
                    </a:cubicBezTo>
                    <a:cubicBezTo>
                      <a:pt x="204659" y="335919"/>
                      <a:pt x="187002" y="309893"/>
                      <a:pt x="179057" y="280514"/>
                    </a:cubicBezTo>
                    <a:cubicBezTo>
                      <a:pt x="171199" y="251135"/>
                      <a:pt x="177026" y="213728"/>
                      <a:pt x="204218" y="200141"/>
                    </a:cubicBezTo>
                    <a:cubicBezTo>
                      <a:pt x="233264" y="185584"/>
                      <a:pt x="268049" y="206317"/>
                      <a:pt x="288619" y="231373"/>
                    </a:cubicBezTo>
                    <a:cubicBezTo>
                      <a:pt x="309101" y="256517"/>
                      <a:pt x="324198" y="287572"/>
                      <a:pt x="351920" y="304423"/>
                    </a:cubicBezTo>
                    <a:cubicBezTo>
                      <a:pt x="331349" y="251312"/>
                      <a:pt x="312015" y="195818"/>
                      <a:pt x="315723" y="139001"/>
                    </a:cubicBezTo>
                    <a:cubicBezTo>
                      <a:pt x="319343" y="82273"/>
                      <a:pt x="351567" y="23603"/>
                      <a:pt x="405598" y="5605"/>
                    </a:cubicBezTo>
                    <a:cubicBezTo>
                      <a:pt x="451241" y="-9481"/>
                      <a:pt x="502977" y="7458"/>
                      <a:pt x="539615" y="38601"/>
                    </a:cubicBezTo>
                    <a:cubicBezTo>
                      <a:pt x="576254" y="69745"/>
                      <a:pt x="600179" y="113063"/>
                      <a:pt x="620043" y="156823"/>
                    </a:cubicBezTo>
                    <a:cubicBezTo>
                      <a:pt x="648153" y="218727"/>
                      <a:pt x="669723" y="283393"/>
                      <a:pt x="684404" y="349771"/>
                    </a:cubicBezTo>
                    <a:cubicBezTo>
                      <a:pt x="698529" y="299747"/>
                      <a:pt x="724839" y="239578"/>
                      <a:pt x="776751" y="237725"/>
                    </a:cubicBezTo>
                    <a:cubicBezTo>
                      <a:pt x="820099" y="236225"/>
                      <a:pt x="854000" y="290660"/>
                      <a:pt x="833518" y="328773"/>
                    </a:cubicBezTo>
                    <a:cubicBezTo>
                      <a:pt x="909090" y="262480"/>
                      <a:pt x="1024131" y="269960"/>
                      <a:pt x="1090469" y="345479"/>
                    </a:cubicBezTo>
                    <a:cubicBezTo>
                      <a:pt x="1110068" y="367790"/>
                      <a:pt x="1123906" y="394555"/>
                      <a:pt x="1130776" y="4234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-269530" y="2387071"/>
                <a:ext cx="1145683" cy="443578"/>
              </a:xfrm>
              <a:custGeom>
                <a:avLst/>
                <a:gdLst/>
                <a:ahLst/>
                <a:cxnLst/>
                <a:rect l="l" t="t" r="r" b="b"/>
                <a:pathLst>
                  <a:path w="1145683" h="443578" extrusionOk="0">
                    <a:moveTo>
                      <a:pt x="1145642" y="427875"/>
                    </a:moveTo>
                    <a:cubicBezTo>
                      <a:pt x="1121548" y="326817"/>
                      <a:pt x="1020036" y="264411"/>
                      <a:pt x="918908" y="288488"/>
                    </a:cubicBezTo>
                    <a:cubicBezTo>
                      <a:pt x="895467" y="294069"/>
                      <a:pt x="873317" y="304095"/>
                      <a:pt x="853659" y="318023"/>
                    </a:cubicBezTo>
                    <a:cubicBezTo>
                      <a:pt x="858804" y="276909"/>
                      <a:pt x="823891" y="232928"/>
                      <a:pt x="779796" y="237809"/>
                    </a:cubicBezTo>
                    <a:cubicBezTo>
                      <a:pt x="732932" y="242998"/>
                      <a:pt x="708345" y="289308"/>
                      <a:pt x="693859" y="331404"/>
                    </a:cubicBezTo>
                    <a:cubicBezTo>
                      <a:pt x="680270" y="276510"/>
                      <a:pt x="662023" y="222874"/>
                      <a:pt x="639316" y="171077"/>
                    </a:cubicBezTo>
                    <a:cubicBezTo>
                      <a:pt x="617256" y="120793"/>
                      <a:pt x="590392" y="69194"/>
                      <a:pt x="546013" y="34960"/>
                    </a:cubicBezTo>
                    <a:cubicBezTo>
                      <a:pt x="506006" y="4099"/>
                      <a:pt x="450409" y="-11342"/>
                      <a:pt x="402391" y="9697"/>
                    </a:cubicBezTo>
                    <a:cubicBezTo>
                      <a:pt x="359747" y="28381"/>
                      <a:pt x="332419" y="71499"/>
                      <a:pt x="322360" y="115673"/>
                    </a:cubicBezTo>
                    <a:cubicBezTo>
                      <a:pt x="308850" y="175002"/>
                      <a:pt x="325950" y="235316"/>
                      <a:pt x="346682" y="291306"/>
                    </a:cubicBezTo>
                    <a:cubicBezTo>
                      <a:pt x="327073" y="271739"/>
                      <a:pt x="314359" y="245857"/>
                      <a:pt x="294927" y="225836"/>
                    </a:cubicBezTo>
                    <a:cubicBezTo>
                      <a:pt x="274510" y="204801"/>
                      <a:pt x="242124" y="186802"/>
                      <a:pt x="212667" y="199635"/>
                    </a:cubicBezTo>
                    <a:cubicBezTo>
                      <a:pt x="185923" y="211286"/>
                      <a:pt x="176512" y="242359"/>
                      <a:pt x="178691" y="269441"/>
                    </a:cubicBezTo>
                    <a:cubicBezTo>
                      <a:pt x="181374" y="302813"/>
                      <a:pt x="200767" y="331465"/>
                      <a:pt x="211883" y="362481"/>
                    </a:cubicBezTo>
                    <a:cubicBezTo>
                      <a:pt x="135193" y="340385"/>
                      <a:pt x="52814" y="367899"/>
                      <a:pt x="4832" y="431636"/>
                    </a:cubicBezTo>
                    <a:cubicBezTo>
                      <a:pt x="4408" y="432203"/>
                      <a:pt x="4130" y="432866"/>
                      <a:pt x="4024" y="433567"/>
                    </a:cubicBezTo>
                    <a:lnTo>
                      <a:pt x="3687" y="433580"/>
                    </a:lnTo>
                    <a:cubicBezTo>
                      <a:pt x="1687" y="433649"/>
                      <a:pt x="122" y="435326"/>
                      <a:pt x="192" y="437325"/>
                    </a:cubicBezTo>
                    <a:cubicBezTo>
                      <a:pt x="259" y="439225"/>
                      <a:pt x="1785" y="440750"/>
                      <a:pt x="3687" y="440817"/>
                    </a:cubicBezTo>
                    <a:cubicBezTo>
                      <a:pt x="77642" y="442524"/>
                      <a:pt x="151732" y="440915"/>
                      <a:pt x="225701" y="440577"/>
                    </a:cubicBezTo>
                    <a:cubicBezTo>
                      <a:pt x="298975" y="440241"/>
                      <a:pt x="372250" y="439991"/>
                      <a:pt x="445526" y="439825"/>
                    </a:cubicBezTo>
                    <a:cubicBezTo>
                      <a:pt x="592812" y="439615"/>
                      <a:pt x="740096" y="439947"/>
                      <a:pt x="887379" y="440821"/>
                    </a:cubicBezTo>
                    <a:cubicBezTo>
                      <a:pt x="929146" y="441102"/>
                      <a:pt x="970912" y="441444"/>
                      <a:pt x="1012678" y="441845"/>
                    </a:cubicBezTo>
                    <a:cubicBezTo>
                      <a:pt x="1054167" y="442243"/>
                      <a:pt x="1096596" y="445312"/>
                      <a:pt x="1137972" y="442248"/>
                    </a:cubicBezTo>
                    <a:cubicBezTo>
                      <a:pt x="1140952" y="442207"/>
                      <a:pt x="1143334" y="439760"/>
                      <a:pt x="1143293" y="436783"/>
                    </a:cubicBezTo>
                    <a:cubicBezTo>
                      <a:pt x="1143284" y="436092"/>
                      <a:pt x="1143142" y="435409"/>
                      <a:pt x="1142874" y="434772"/>
                    </a:cubicBezTo>
                    <a:cubicBezTo>
                      <a:pt x="1145260" y="433370"/>
                      <a:pt x="1146398" y="430536"/>
                      <a:pt x="1145642" y="427875"/>
                    </a:cubicBezTo>
                    <a:close/>
                    <a:moveTo>
                      <a:pt x="1028065" y="428995"/>
                    </a:moveTo>
                    <a:cubicBezTo>
                      <a:pt x="990695" y="428612"/>
                      <a:pt x="953326" y="428278"/>
                      <a:pt x="915956" y="427993"/>
                    </a:cubicBezTo>
                    <a:cubicBezTo>
                      <a:pt x="842682" y="427432"/>
                      <a:pt x="769407" y="427066"/>
                      <a:pt x="696130" y="426893"/>
                    </a:cubicBezTo>
                    <a:cubicBezTo>
                      <a:pt x="548846" y="426631"/>
                      <a:pt x="401562" y="427219"/>
                      <a:pt x="254277" y="428658"/>
                    </a:cubicBezTo>
                    <a:cubicBezTo>
                      <a:pt x="174713" y="429565"/>
                      <a:pt x="94937" y="429547"/>
                      <a:pt x="15426" y="433132"/>
                    </a:cubicBezTo>
                    <a:cubicBezTo>
                      <a:pt x="64847" y="373412"/>
                      <a:pt x="146395" y="351002"/>
                      <a:pt x="219423" y="377074"/>
                    </a:cubicBezTo>
                    <a:cubicBezTo>
                      <a:pt x="223706" y="378687"/>
                      <a:pt x="227660" y="373891"/>
                      <a:pt x="226583" y="369919"/>
                    </a:cubicBezTo>
                    <a:cubicBezTo>
                      <a:pt x="217882" y="337845"/>
                      <a:pt x="197043" y="309513"/>
                      <a:pt x="191580" y="276559"/>
                    </a:cubicBezTo>
                    <a:cubicBezTo>
                      <a:pt x="187349" y="251037"/>
                      <a:pt x="194250" y="216070"/>
                      <a:pt x="223308" y="208794"/>
                    </a:cubicBezTo>
                    <a:cubicBezTo>
                      <a:pt x="254742" y="200921"/>
                      <a:pt x="283192" y="228412"/>
                      <a:pt x="300115" y="251294"/>
                    </a:cubicBezTo>
                    <a:cubicBezTo>
                      <a:pt x="317386" y="274649"/>
                      <a:pt x="332316" y="299906"/>
                      <a:pt x="357416" y="315839"/>
                    </a:cubicBezTo>
                    <a:cubicBezTo>
                      <a:pt x="361682" y="318547"/>
                      <a:pt x="368411" y="313970"/>
                      <a:pt x="366450" y="308898"/>
                    </a:cubicBezTo>
                    <a:cubicBezTo>
                      <a:pt x="345961" y="255891"/>
                      <a:pt x="325966" y="199809"/>
                      <a:pt x="330695" y="142060"/>
                    </a:cubicBezTo>
                    <a:cubicBezTo>
                      <a:pt x="334322" y="97772"/>
                      <a:pt x="356192" y="51095"/>
                      <a:pt x="395151" y="27438"/>
                    </a:cubicBezTo>
                    <a:cubicBezTo>
                      <a:pt x="439118" y="741"/>
                      <a:pt x="494411" y="12794"/>
                      <a:pt x="534146" y="41655"/>
                    </a:cubicBezTo>
                    <a:cubicBezTo>
                      <a:pt x="577371" y="73051"/>
                      <a:pt x="603349" y="122404"/>
                      <a:pt x="624730" y="170026"/>
                    </a:cubicBezTo>
                    <a:cubicBezTo>
                      <a:pt x="651666" y="230310"/>
                      <a:pt x="672432" y="293162"/>
                      <a:pt x="686710" y="357623"/>
                    </a:cubicBezTo>
                    <a:cubicBezTo>
                      <a:pt x="687765" y="361078"/>
                      <a:pt x="691423" y="363024"/>
                      <a:pt x="694880" y="361970"/>
                    </a:cubicBezTo>
                    <a:cubicBezTo>
                      <a:pt x="696964" y="361335"/>
                      <a:pt x="698595" y="359705"/>
                      <a:pt x="699230" y="357623"/>
                    </a:cubicBezTo>
                    <a:cubicBezTo>
                      <a:pt x="710125" y="319503"/>
                      <a:pt x="728231" y="265346"/>
                      <a:pt x="770980" y="252720"/>
                    </a:cubicBezTo>
                    <a:cubicBezTo>
                      <a:pt x="814686" y="239811"/>
                      <a:pt x="857019" y="290851"/>
                      <a:pt x="836461" y="331670"/>
                    </a:cubicBezTo>
                    <a:cubicBezTo>
                      <a:pt x="834742" y="334833"/>
                      <a:pt x="835915" y="338790"/>
                      <a:pt x="839081" y="340508"/>
                    </a:cubicBezTo>
                    <a:cubicBezTo>
                      <a:pt x="841553" y="341850"/>
                      <a:pt x="844607" y="341456"/>
                      <a:pt x="846658" y="339532"/>
                    </a:cubicBezTo>
                    <a:cubicBezTo>
                      <a:pt x="919722" y="275772"/>
                      <a:pt x="1030676" y="283273"/>
                      <a:pt x="1094480" y="356288"/>
                    </a:cubicBezTo>
                    <a:cubicBezTo>
                      <a:pt x="1113174" y="377680"/>
                      <a:pt x="1126394" y="403287"/>
                      <a:pt x="1133005" y="430909"/>
                    </a:cubicBezTo>
                    <a:cubicBezTo>
                      <a:pt x="1098321" y="427924"/>
                      <a:pt x="1062827" y="429350"/>
                      <a:pt x="1028065" y="4289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>
              <a:off x="8651333" y="2099435"/>
              <a:ext cx="1166447" cy="549813"/>
              <a:chOff x="4496533" y="-114840"/>
              <a:chExt cx="1166447" cy="549813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" name="Google Shape;148;p2"/>
          <p:cNvSpPr txBox="1">
            <a:spLocks noGrp="1"/>
          </p:cNvSpPr>
          <p:nvPr>
            <p:ph type="ctrTitle"/>
          </p:nvPr>
        </p:nvSpPr>
        <p:spPr>
          <a:xfrm>
            <a:off x="1737650" y="665150"/>
            <a:ext cx="56688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ubTitle" idx="1"/>
          </p:nvPr>
        </p:nvSpPr>
        <p:spPr>
          <a:xfrm>
            <a:off x="2717700" y="2066971"/>
            <a:ext cx="37086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3"/>
          <p:cNvGrpSpPr/>
          <p:nvPr/>
        </p:nvGrpSpPr>
        <p:grpSpPr>
          <a:xfrm>
            <a:off x="-697024" y="-228701"/>
            <a:ext cx="10088230" cy="5846487"/>
            <a:chOff x="-697024" y="-228701"/>
            <a:chExt cx="10088230" cy="5846487"/>
          </a:xfrm>
        </p:grpSpPr>
        <p:sp>
          <p:nvSpPr>
            <p:cNvPr id="152" name="Google Shape;152;p3"/>
            <p:cNvSpPr/>
            <p:nvPr/>
          </p:nvSpPr>
          <p:spPr>
            <a:xfrm flipH="1">
              <a:off x="-697024" y="3304332"/>
              <a:ext cx="3047683" cy="2313454"/>
            </a:xfrm>
            <a:custGeom>
              <a:avLst/>
              <a:gdLst/>
              <a:ahLst/>
              <a:cxnLst/>
              <a:rect l="l" t="t" r="r" b="b"/>
              <a:pathLst>
                <a:path w="3047683" h="2313454" extrusionOk="0">
                  <a:moveTo>
                    <a:pt x="2643224" y="18843"/>
                  </a:moveTo>
                  <a:cubicBezTo>
                    <a:pt x="2552762" y="42901"/>
                    <a:pt x="2468544" y="86138"/>
                    <a:pt x="2396299" y="145614"/>
                  </a:cubicBezTo>
                  <a:cubicBezTo>
                    <a:pt x="2309891" y="215639"/>
                    <a:pt x="2243347" y="302693"/>
                    <a:pt x="2184049" y="396040"/>
                  </a:cubicBezTo>
                  <a:cubicBezTo>
                    <a:pt x="2127546" y="484987"/>
                    <a:pt x="2074763" y="576262"/>
                    <a:pt x="2003589" y="654675"/>
                  </a:cubicBezTo>
                  <a:cubicBezTo>
                    <a:pt x="1962247" y="700221"/>
                    <a:pt x="1913465" y="744078"/>
                    <a:pt x="1850065" y="752175"/>
                  </a:cubicBezTo>
                  <a:cubicBezTo>
                    <a:pt x="1783252" y="760710"/>
                    <a:pt x="1713314" y="737810"/>
                    <a:pt x="1649126" y="722531"/>
                  </a:cubicBezTo>
                  <a:cubicBezTo>
                    <a:pt x="1562516" y="701915"/>
                    <a:pt x="1470528" y="688707"/>
                    <a:pt x="1381689" y="701839"/>
                  </a:cubicBezTo>
                  <a:cubicBezTo>
                    <a:pt x="1317499" y="710990"/>
                    <a:pt x="1257043" y="737529"/>
                    <a:pt x="1206880" y="778575"/>
                  </a:cubicBezTo>
                  <a:cubicBezTo>
                    <a:pt x="1155326" y="821002"/>
                    <a:pt x="1114976" y="875297"/>
                    <a:pt x="1078281" y="930571"/>
                  </a:cubicBezTo>
                  <a:cubicBezTo>
                    <a:pt x="1033397" y="998183"/>
                    <a:pt x="992308" y="1068361"/>
                    <a:pt x="949757" y="1137441"/>
                  </a:cubicBezTo>
                  <a:cubicBezTo>
                    <a:pt x="906751" y="1209357"/>
                    <a:pt x="841212" y="1265102"/>
                    <a:pt x="763290" y="1296043"/>
                  </a:cubicBezTo>
                  <a:cubicBezTo>
                    <a:pt x="690062" y="1324778"/>
                    <a:pt x="611144" y="1333692"/>
                    <a:pt x="534801" y="1350646"/>
                  </a:cubicBezTo>
                  <a:cubicBezTo>
                    <a:pt x="448602" y="1369789"/>
                    <a:pt x="362086" y="1401228"/>
                    <a:pt x="295524" y="1461290"/>
                  </a:cubicBezTo>
                  <a:cubicBezTo>
                    <a:pt x="168004" y="1576355"/>
                    <a:pt x="96013" y="1749801"/>
                    <a:pt x="51839" y="1912049"/>
                  </a:cubicBezTo>
                  <a:cubicBezTo>
                    <a:pt x="16758" y="2040897"/>
                    <a:pt x="-4345" y="2178402"/>
                    <a:pt x="794" y="2313471"/>
                  </a:cubicBezTo>
                  <a:lnTo>
                    <a:pt x="3047711" y="2313471"/>
                  </a:lnTo>
                  <a:lnTo>
                    <a:pt x="3047711" y="44890"/>
                  </a:lnTo>
                  <a:cubicBezTo>
                    <a:pt x="2917836" y="-68"/>
                    <a:pt x="2778005" y="-15777"/>
                    <a:pt x="2643224" y="1884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 flipH="1">
              <a:off x="6211111" y="3508510"/>
              <a:ext cx="3180095" cy="2000013"/>
            </a:xfrm>
            <a:custGeom>
              <a:avLst/>
              <a:gdLst/>
              <a:ahLst/>
              <a:cxnLst/>
              <a:rect l="l" t="t" r="r" b="b"/>
              <a:pathLst>
                <a:path w="3180095" h="2000013" extrusionOk="0">
                  <a:moveTo>
                    <a:pt x="3172796" y="1942841"/>
                  </a:moveTo>
                  <a:cubicBezTo>
                    <a:pt x="3147735" y="1765812"/>
                    <a:pt x="3104043" y="1586710"/>
                    <a:pt x="3015254" y="1430001"/>
                  </a:cubicBezTo>
                  <a:cubicBezTo>
                    <a:pt x="2927762" y="1275581"/>
                    <a:pt x="2794142" y="1154673"/>
                    <a:pt x="2625187" y="1096150"/>
                  </a:cubicBezTo>
                  <a:cubicBezTo>
                    <a:pt x="2569089" y="1075896"/>
                    <a:pt x="2509039" y="1068985"/>
                    <a:pt x="2449801" y="1075967"/>
                  </a:cubicBezTo>
                  <a:cubicBezTo>
                    <a:pt x="2389172" y="1083208"/>
                    <a:pt x="2330390" y="1101014"/>
                    <a:pt x="2269808" y="1108549"/>
                  </a:cubicBezTo>
                  <a:cubicBezTo>
                    <a:pt x="2213476" y="1115557"/>
                    <a:pt x="2157983" y="1111477"/>
                    <a:pt x="2106156" y="1086989"/>
                  </a:cubicBezTo>
                  <a:cubicBezTo>
                    <a:pt x="2066370" y="1067576"/>
                    <a:pt x="2032759" y="1037511"/>
                    <a:pt x="2009064" y="1000142"/>
                  </a:cubicBezTo>
                  <a:cubicBezTo>
                    <a:pt x="1982503" y="959744"/>
                    <a:pt x="1964402" y="914405"/>
                    <a:pt x="1944329" y="870635"/>
                  </a:cubicBezTo>
                  <a:cubicBezTo>
                    <a:pt x="1921287" y="818760"/>
                    <a:pt x="1893140" y="769302"/>
                    <a:pt x="1860303" y="722991"/>
                  </a:cubicBezTo>
                  <a:cubicBezTo>
                    <a:pt x="1804418" y="646096"/>
                    <a:pt x="1729889" y="583787"/>
                    <a:pt x="1636672" y="559154"/>
                  </a:cubicBezTo>
                  <a:cubicBezTo>
                    <a:pt x="1551497" y="536646"/>
                    <a:pt x="1461515" y="544818"/>
                    <a:pt x="1375796" y="559733"/>
                  </a:cubicBezTo>
                  <a:cubicBezTo>
                    <a:pt x="1279146" y="576549"/>
                    <a:pt x="1184885" y="604305"/>
                    <a:pt x="1088600" y="622617"/>
                  </a:cubicBezTo>
                  <a:cubicBezTo>
                    <a:pt x="1029641" y="634617"/>
                    <a:pt x="968634" y="631951"/>
                    <a:pt x="910949" y="614853"/>
                  </a:cubicBezTo>
                  <a:cubicBezTo>
                    <a:pt x="857964" y="597356"/>
                    <a:pt x="809001" y="569485"/>
                    <a:pt x="766921" y="532867"/>
                  </a:cubicBezTo>
                  <a:cubicBezTo>
                    <a:pt x="673714" y="454640"/>
                    <a:pt x="604880" y="351547"/>
                    <a:pt x="531201" y="255929"/>
                  </a:cubicBezTo>
                  <a:cubicBezTo>
                    <a:pt x="461487" y="165455"/>
                    <a:pt x="383090" y="68624"/>
                    <a:pt x="274693" y="23559"/>
                  </a:cubicBezTo>
                  <a:cubicBezTo>
                    <a:pt x="183506" y="-14353"/>
                    <a:pt x="88476" y="-2547"/>
                    <a:pt x="27" y="31137"/>
                  </a:cubicBezTo>
                  <a:lnTo>
                    <a:pt x="27" y="2000029"/>
                  </a:lnTo>
                  <a:lnTo>
                    <a:pt x="3180123" y="2000029"/>
                  </a:lnTo>
                  <a:cubicBezTo>
                    <a:pt x="3177856" y="1980948"/>
                    <a:pt x="3175490" y="1961877"/>
                    <a:pt x="3172796" y="1942841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flipH="1">
              <a:off x="-469601" y="-137001"/>
              <a:ext cx="2306681" cy="1846410"/>
            </a:xfrm>
            <a:custGeom>
              <a:avLst/>
              <a:gdLst/>
              <a:ahLst/>
              <a:cxnLst/>
              <a:rect l="l" t="t" r="r" b="b"/>
              <a:pathLst>
                <a:path w="1910295" h="1428557" extrusionOk="0">
                  <a:moveTo>
                    <a:pt x="1480" y="127504"/>
                  </a:moveTo>
                  <a:cubicBezTo>
                    <a:pt x="7493" y="222312"/>
                    <a:pt x="31556" y="315102"/>
                    <a:pt x="72378" y="400899"/>
                  </a:cubicBezTo>
                  <a:cubicBezTo>
                    <a:pt x="110845" y="483518"/>
                    <a:pt x="167193" y="556573"/>
                    <a:pt x="237353" y="614791"/>
                  </a:cubicBezTo>
                  <a:cubicBezTo>
                    <a:pt x="307983" y="672515"/>
                    <a:pt x="393879" y="708491"/>
                    <a:pt x="484596" y="718341"/>
                  </a:cubicBezTo>
                  <a:cubicBezTo>
                    <a:pt x="578735" y="727954"/>
                    <a:pt x="674929" y="720933"/>
                    <a:pt x="767344" y="744935"/>
                  </a:cubicBezTo>
                  <a:cubicBezTo>
                    <a:pt x="855881" y="767931"/>
                    <a:pt x="924709" y="824671"/>
                    <a:pt x="980750" y="895276"/>
                  </a:cubicBezTo>
                  <a:cubicBezTo>
                    <a:pt x="1016957" y="940892"/>
                    <a:pt x="1048977" y="989883"/>
                    <a:pt x="1082712" y="1037324"/>
                  </a:cubicBezTo>
                  <a:cubicBezTo>
                    <a:pt x="1116422" y="1084727"/>
                    <a:pt x="1151031" y="1131585"/>
                    <a:pt x="1189078" y="1175639"/>
                  </a:cubicBezTo>
                  <a:cubicBezTo>
                    <a:pt x="1269228" y="1268442"/>
                    <a:pt x="1365456" y="1345055"/>
                    <a:pt x="1481068" y="1388602"/>
                  </a:cubicBezTo>
                  <a:cubicBezTo>
                    <a:pt x="1545696" y="1413206"/>
                    <a:pt x="1614025" y="1426708"/>
                    <a:pt x="1683163" y="1428538"/>
                  </a:cubicBezTo>
                  <a:cubicBezTo>
                    <a:pt x="1747187" y="1429140"/>
                    <a:pt x="1811055" y="1422121"/>
                    <a:pt x="1873418" y="1407629"/>
                  </a:cubicBezTo>
                  <a:cubicBezTo>
                    <a:pt x="1885767" y="1404934"/>
                    <a:pt x="1898046" y="1401964"/>
                    <a:pt x="1910323" y="1398997"/>
                  </a:cubicBezTo>
                  <a:lnTo>
                    <a:pt x="1910323" y="16"/>
                  </a:lnTo>
                  <a:lnTo>
                    <a:pt x="4711" y="16"/>
                  </a:lnTo>
                  <a:cubicBezTo>
                    <a:pt x="-148" y="42332"/>
                    <a:pt x="-1229" y="84997"/>
                    <a:pt x="1481" y="127504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flipH="1">
              <a:off x="7531653" y="-228701"/>
              <a:ext cx="1798241" cy="1536390"/>
            </a:xfrm>
            <a:custGeom>
              <a:avLst/>
              <a:gdLst/>
              <a:ahLst/>
              <a:cxnLst/>
              <a:rect l="l" t="t" r="r" b="b"/>
              <a:pathLst>
                <a:path w="1798241" h="1536390" extrusionOk="0">
                  <a:moveTo>
                    <a:pt x="1608" y="1474223"/>
                  </a:moveTo>
                  <a:cubicBezTo>
                    <a:pt x="54416" y="1511072"/>
                    <a:pt x="116499" y="1532405"/>
                    <a:pt x="180822" y="1535805"/>
                  </a:cubicBezTo>
                  <a:cubicBezTo>
                    <a:pt x="229694" y="1538652"/>
                    <a:pt x="278627" y="1531364"/>
                    <a:pt x="324543" y="1514400"/>
                  </a:cubicBezTo>
                  <a:cubicBezTo>
                    <a:pt x="394477" y="1486854"/>
                    <a:pt x="438033" y="1427945"/>
                    <a:pt x="468525" y="1361746"/>
                  </a:cubicBezTo>
                  <a:cubicBezTo>
                    <a:pt x="499757" y="1293938"/>
                    <a:pt x="520588" y="1221496"/>
                    <a:pt x="558298" y="1156684"/>
                  </a:cubicBezTo>
                  <a:cubicBezTo>
                    <a:pt x="577205" y="1123341"/>
                    <a:pt x="601393" y="1093278"/>
                    <a:pt x="629922" y="1067663"/>
                  </a:cubicBezTo>
                  <a:cubicBezTo>
                    <a:pt x="675520" y="1028895"/>
                    <a:pt x="731454" y="1004269"/>
                    <a:pt x="790861" y="996806"/>
                  </a:cubicBezTo>
                  <a:cubicBezTo>
                    <a:pt x="853772" y="987956"/>
                    <a:pt x="917234" y="994498"/>
                    <a:pt x="980224" y="998780"/>
                  </a:cubicBezTo>
                  <a:cubicBezTo>
                    <a:pt x="1043608" y="1003088"/>
                    <a:pt x="1105471" y="1002525"/>
                    <a:pt x="1167474" y="987172"/>
                  </a:cubicBezTo>
                  <a:cubicBezTo>
                    <a:pt x="1284483" y="958197"/>
                    <a:pt x="1389169" y="891037"/>
                    <a:pt x="1474645" y="807336"/>
                  </a:cubicBezTo>
                  <a:cubicBezTo>
                    <a:pt x="1558829" y="725388"/>
                    <a:pt x="1625789" y="627472"/>
                    <a:pt x="1671598" y="519330"/>
                  </a:cubicBezTo>
                  <a:cubicBezTo>
                    <a:pt x="1711616" y="420433"/>
                    <a:pt x="1742463" y="318075"/>
                    <a:pt x="1763751" y="213544"/>
                  </a:cubicBezTo>
                  <a:cubicBezTo>
                    <a:pt x="1778949" y="143013"/>
                    <a:pt x="1790471" y="71741"/>
                    <a:pt x="1798269" y="16"/>
                  </a:cubicBezTo>
                  <a:lnTo>
                    <a:pt x="27" y="16"/>
                  </a:lnTo>
                  <a:lnTo>
                    <a:pt x="27" y="1473057"/>
                  </a:lnTo>
                  <a:cubicBezTo>
                    <a:pt x="565" y="1473431"/>
                    <a:pt x="1069" y="1473852"/>
                    <a:pt x="1608" y="147422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>
            <a:off x="0" y="4410875"/>
            <a:ext cx="9137565" cy="733546"/>
          </a:xfrm>
          <a:custGeom>
            <a:avLst/>
            <a:gdLst/>
            <a:ahLst/>
            <a:cxnLst/>
            <a:rect l="l" t="t" r="r" b="b"/>
            <a:pathLst>
              <a:path w="6621424" h="943467" extrusionOk="0">
                <a:moveTo>
                  <a:pt x="0" y="0"/>
                </a:moveTo>
                <a:lnTo>
                  <a:pt x="6621425" y="0"/>
                </a:lnTo>
                <a:lnTo>
                  <a:pt x="6621425" y="943467"/>
                </a:lnTo>
                <a:lnTo>
                  <a:pt x="0" y="9434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3"/>
          <p:cNvGrpSpPr/>
          <p:nvPr/>
        </p:nvGrpSpPr>
        <p:grpSpPr>
          <a:xfrm>
            <a:off x="-388155" y="2297071"/>
            <a:ext cx="9605127" cy="540299"/>
            <a:chOff x="-388155" y="2297071"/>
            <a:chExt cx="9605127" cy="540299"/>
          </a:xfrm>
        </p:grpSpPr>
        <p:grpSp>
          <p:nvGrpSpPr>
            <p:cNvPr id="158" name="Google Shape;158;p3"/>
            <p:cNvGrpSpPr/>
            <p:nvPr/>
          </p:nvGrpSpPr>
          <p:grpSpPr>
            <a:xfrm>
              <a:off x="-388155" y="2297071"/>
              <a:ext cx="1145683" cy="443578"/>
              <a:chOff x="-269530" y="2387071"/>
              <a:chExt cx="1145683" cy="443578"/>
            </a:xfrm>
          </p:grpSpPr>
          <p:sp>
            <p:nvSpPr>
              <p:cNvPr id="159" name="Google Shape;159;p3"/>
              <p:cNvSpPr/>
              <p:nvPr/>
            </p:nvSpPr>
            <p:spPr>
              <a:xfrm>
                <a:off x="-260954" y="2393198"/>
                <a:ext cx="1130586" cy="431009"/>
              </a:xfrm>
              <a:custGeom>
                <a:avLst/>
                <a:gdLst/>
                <a:ahLst/>
                <a:cxnLst/>
                <a:rect l="l" t="t" r="r" b="b"/>
                <a:pathLst>
                  <a:path w="1130586" h="431009" extrusionOk="0">
                    <a:moveTo>
                      <a:pt x="1130776" y="423438"/>
                    </a:moveTo>
                    <a:lnTo>
                      <a:pt x="1129363" y="430585"/>
                    </a:lnTo>
                    <a:cubicBezTo>
                      <a:pt x="753002" y="425820"/>
                      <a:pt x="376611" y="425967"/>
                      <a:pt x="190" y="431026"/>
                    </a:cubicBezTo>
                    <a:lnTo>
                      <a:pt x="190" y="427849"/>
                    </a:lnTo>
                    <a:cubicBezTo>
                      <a:pt x="49839" y="363156"/>
                      <a:pt x="135596" y="337882"/>
                      <a:pt x="212429" y="365298"/>
                    </a:cubicBezTo>
                    <a:cubicBezTo>
                      <a:pt x="204659" y="335919"/>
                      <a:pt x="187002" y="309893"/>
                      <a:pt x="179057" y="280514"/>
                    </a:cubicBezTo>
                    <a:cubicBezTo>
                      <a:pt x="171199" y="251135"/>
                      <a:pt x="177026" y="213728"/>
                      <a:pt x="204218" y="200141"/>
                    </a:cubicBezTo>
                    <a:cubicBezTo>
                      <a:pt x="233264" y="185584"/>
                      <a:pt x="268049" y="206317"/>
                      <a:pt x="288619" y="231373"/>
                    </a:cubicBezTo>
                    <a:cubicBezTo>
                      <a:pt x="309101" y="256517"/>
                      <a:pt x="324198" y="287572"/>
                      <a:pt x="351920" y="304423"/>
                    </a:cubicBezTo>
                    <a:cubicBezTo>
                      <a:pt x="331349" y="251312"/>
                      <a:pt x="312015" y="195818"/>
                      <a:pt x="315723" y="139001"/>
                    </a:cubicBezTo>
                    <a:cubicBezTo>
                      <a:pt x="319343" y="82273"/>
                      <a:pt x="351567" y="23603"/>
                      <a:pt x="405598" y="5605"/>
                    </a:cubicBezTo>
                    <a:cubicBezTo>
                      <a:pt x="451241" y="-9481"/>
                      <a:pt x="502977" y="7458"/>
                      <a:pt x="539615" y="38601"/>
                    </a:cubicBezTo>
                    <a:cubicBezTo>
                      <a:pt x="576254" y="69745"/>
                      <a:pt x="600179" y="113063"/>
                      <a:pt x="620043" y="156823"/>
                    </a:cubicBezTo>
                    <a:cubicBezTo>
                      <a:pt x="648153" y="218727"/>
                      <a:pt x="669723" y="283393"/>
                      <a:pt x="684404" y="349771"/>
                    </a:cubicBezTo>
                    <a:cubicBezTo>
                      <a:pt x="698529" y="299747"/>
                      <a:pt x="724839" y="239578"/>
                      <a:pt x="776751" y="237725"/>
                    </a:cubicBezTo>
                    <a:cubicBezTo>
                      <a:pt x="820099" y="236225"/>
                      <a:pt x="854000" y="290660"/>
                      <a:pt x="833518" y="328773"/>
                    </a:cubicBezTo>
                    <a:cubicBezTo>
                      <a:pt x="909090" y="262480"/>
                      <a:pt x="1024131" y="269960"/>
                      <a:pt x="1090469" y="345479"/>
                    </a:cubicBezTo>
                    <a:cubicBezTo>
                      <a:pt x="1110068" y="367790"/>
                      <a:pt x="1123906" y="394555"/>
                      <a:pt x="1130776" y="4234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-269530" y="2387071"/>
                <a:ext cx="1145683" cy="443578"/>
              </a:xfrm>
              <a:custGeom>
                <a:avLst/>
                <a:gdLst/>
                <a:ahLst/>
                <a:cxnLst/>
                <a:rect l="l" t="t" r="r" b="b"/>
                <a:pathLst>
                  <a:path w="1145683" h="443578" extrusionOk="0">
                    <a:moveTo>
                      <a:pt x="1145642" y="427875"/>
                    </a:moveTo>
                    <a:cubicBezTo>
                      <a:pt x="1121548" y="326817"/>
                      <a:pt x="1020036" y="264411"/>
                      <a:pt x="918908" y="288488"/>
                    </a:cubicBezTo>
                    <a:cubicBezTo>
                      <a:pt x="895467" y="294069"/>
                      <a:pt x="873317" y="304095"/>
                      <a:pt x="853659" y="318023"/>
                    </a:cubicBezTo>
                    <a:cubicBezTo>
                      <a:pt x="858804" y="276909"/>
                      <a:pt x="823891" y="232928"/>
                      <a:pt x="779796" y="237809"/>
                    </a:cubicBezTo>
                    <a:cubicBezTo>
                      <a:pt x="732932" y="242998"/>
                      <a:pt x="708345" y="289308"/>
                      <a:pt x="693859" y="331404"/>
                    </a:cubicBezTo>
                    <a:cubicBezTo>
                      <a:pt x="680270" y="276510"/>
                      <a:pt x="662023" y="222874"/>
                      <a:pt x="639316" y="171077"/>
                    </a:cubicBezTo>
                    <a:cubicBezTo>
                      <a:pt x="617256" y="120793"/>
                      <a:pt x="590392" y="69194"/>
                      <a:pt x="546013" y="34960"/>
                    </a:cubicBezTo>
                    <a:cubicBezTo>
                      <a:pt x="506006" y="4099"/>
                      <a:pt x="450409" y="-11342"/>
                      <a:pt x="402391" y="9697"/>
                    </a:cubicBezTo>
                    <a:cubicBezTo>
                      <a:pt x="359747" y="28381"/>
                      <a:pt x="332419" y="71499"/>
                      <a:pt x="322360" y="115673"/>
                    </a:cubicBezTo>
                    <a:cubicBezTo>
                      <a:pt x="308850" y="175002"/>
                      <a:pt x="325950" y="235316"/>
                      <a:pt x="346682" y="291306"/>
                    </a:cubicBezTo>
                    <a:cubicBezTo>
                      <a:pt x="327073" y="271739"/>
                      <a:pt x="314359" y="245857"/>
                      <a:pt x="294927" y="225836"/>
                    </a:cubicBezTo>
                    <a:cubicBezTo>
                      <a:pt x="274510" y="204801"/>
                      <a:pt x="242124" y="186802"/>
                      <a:pt x="212667" y="199635"/>
                    </a:cubicBezTo>
                    <a:cubicBezTo>
                      <a:pt x="185923" y="211286"/>
                      <a:pt x="176512" y="242359"/>
                      <a:pt x="178691" y="269441"/>
                    </a:cubicBezTo>
                    <a:cubicBezTo>
                      <a:pt x="181374" y="302813"/>
                      <a:pt x="200767" y="331465"/>
                      <a:pt x="211883" y="362481"/>
                    </a:cubicBezTo>
                    <a:cubicBezTo>
                      <a:pt x="135193" y="340385"/>
                      <a:pt x="52814" y="367899"/>
                      <a:pt x="4832" y="431636"/>
                    </a:cubicBezTo>
                    <a:cubicBezTo>
                      <a:pt x="4408" y="432203"/>
                      <a:pt x="4130" y="432866"/>
                      <a:pt x="4024" y="433567"/>
                    </a:cubicBezTo>
                    <a:lnTo>
                      <a:pt x="3687" y="433580"/>
                    </a:lnTo>
                    <a:cubicBezTo>
                      <a:pt x="1687" y="433649"/>
                      <a:pt x="122" y="435326"/>
                      <a:pt x="192" y="437325"/>
                    </a:cubicBezTo>
                    <a:cubicBezTo>
                      <a:pt x="259" y="439225"/>
                      <a:pt x="1785" y="440750"/>
                      <a:pt x="3687" y="440817"/>
                    </a:cubicBezTo>
                    <a:cubicBezTo>
                      <a:pt x="77642" y="442524"/>
                      <a:pt x="151732" y="440915"/>
                      <a:pt x="225701" y="440577"/>
                    </a:cubicBezTo>
                    <a:cubicBezTo>
                      <a:pt x="298975" y="440241"/>
                      <a:pt x="372250" y="439991"/>
                      <a:pt x="445526" y="439825"/>
                    </a:cubicBezTo>
                    <a:cubicBezTo>
                      <a:pt x="592812" y="439615"/>
                      <a:pt x="740096" y="439947"/>
                      <a:pt x="887379" y="440821"/>
                    </a:cubicBezTo>
                    <a:cubicBezTo>
                      <a:pt x="929146" y="441102"/>
                      <a:pt x="970912" y="441444"/>
                      <a:pt x="1012678" y="441845"/>
                    </a:cubicBezTo>
                    <a:cubicBezTo>
                      <a:pt x="1054167" y="442243"/>
                      <a:pt x="1096596" y="445312"/>
                      <a:pt x="1137972" y="442248"/>
                    </a:cubicBezTo>
                    <a:cubicBezTo>
                      <a:pt x="1140952" y="442207"/>
                      <a:pt x="1143334" y="439760"/>
                      <a:pt x="1143293" y="436783"/>
                    </a:cubicBezTo>
                    <a:cubicBezTo>
                      <a:pt x="1143284" y="436092"/>
                      <a:pt x="1143142" y="435409"/>
                      <a:pt x="1142874" y="434772"/>
                    </a:cubicBezTo>
                    <a:cubicBezTo>
                      <a:pt x="1145260" y="433370"/>
                      <a:pt x="1146398" y="430536"/>
                      <a:pt x="1145642" y="427875"/>
                    </a:cubicBezTo>
                    <a:close/>
                    <a:moveTo>
                      <a:pt x="1028065" y="428995"/>
                    </a:moveTo>
                    <a:cubicBezTo>
                      <a:pt x="990695" y="428612"/>
                      <a:pt x="953326" y="428278"/>
                      <a:pt x="915956" y="427993"/>
                    </a:cubicBezTo>
                    <a:cubicBezTo>
                      <a:pt x="842682" y="427432"/>
                      <a:pt x="769407" y="427066"/>
                      <a:pt x="696130" y="426893"/>
                    </a:cubicBezTo>
                    <a:cubicBezTo>
                      <a:pt x="548846" y="426631"/>
                      <a:pt x="401562" y="427219"/>
                      <a:pt x="254277" y="428658"/>
                    </a:cubicBezTo>
                    <a:cubicBezTo>
                      <a:pt x="174713" y="429565"/>
                      <a:pt x="94937" y="429547"/>
                      <a:pt x="15426" y="433132"/>
                    </a:cubicBezTo>
                    <a:cubicBezTo>
                      <a:pt x="64847" y="373412"/>
                      <a:pt x="146395" y="351002"/>
                      <a:pt x="219423" y="377074"/>
                    </a:cubicBezTo>
                    <a:cubicBezTo>
                      <a:pt x="223706" y="378687"/>
                      <a:pt x="227660" y="373891"/>
                      <a:pt x="226583" y="369919"/>
                    </a:cubicBezTo>
                    <a:cubicBezTo>
                      <a:pt x="217882" y="337845"/>
                      <a:pt x="197043" y="309513"/>
                      <a:pt x="191580" y="276559"/>
                    </a:cubicBezTo>
                    <a:cubicBezTo>
                      <a:pt x="187349" y="251037"/>
                      <a:pt x="194250" y="216070"/>
                      <a:pt x="223308" y="208794"/>
                    </a:cubicBezTo>
                    <a:cubicBezTo>
                      <a:pt x="254742" y="200921"/>
                      <a:pt x="283192" y="228412"/>
                      <a:pt x="300115" y="251294"/>
                    </a:cubicBezTo>
                    <a:cubicBezTo>
                      <a:pt x="317386" y="274649"/>
                      <a:pt x="332316" y="299906"/>
                      <a:pt x="357416" y="315839"/>
                    </a:cubicBezTo>
                    <a:cubicBezTo>
                      <a:pt x="361682" y="318547"/>
                      <a:pt x="368411" y="313970"/>
                      <a:pt x="366450" y="308898"/>
                    </a:cubicBezTo>
                    <a:cubicBezTo>
                      <a:pt x="345961" y="255891"/>
                      <a:pt x="325966" y="199809"/>
                      <a:pt x="330695" y="142060"/>
                    </a:cubicBezTo>
                    <a:cubicBezTo>
                      <a:pt x="334322" y="97772"/>
                      <a:pt x="356192" y="51095"/>
                      <a:pt x="395151" y="27438"/>
                    </a:cubicBezTo>
                    <a:cubicBezTo>
                      <a:pt x="439118" y="741"/>
                      <a:pt x="494411" y="12794"/>
                      <a:pt x="534146" y="41655"/>
                    </a:cubicBezTo>
                    <a:cubicBezTo>
                      <a:pt x="577371" y="73051"/>
                      <a:pt x="603349" y="122404"/>
                      <a:pt x="624730" y="170026"/>
                    </a:cubicBezTo>
                    <a:cubicBezTo>
                      <a:pt x="651666" y="230310"/>
                      <a:pt x="672432" y="293162"/>
                      <a:pt x="686710" y="357623"/>
                    </a:cubicBezTo>
                    <a:cubicBezTo>
                      <a:pt x="687765" y="361078"/>
                      <a:pt x="691423" y="363024"/>
                      <a:pt x="694880" y="361970"/>
                    </a:cubicBezTo>
                    <a:cubicBezTo>
                      <a:pt x="696964" y="361335"/>
                      <a:pt x="698595" y="359705"/>
                      <a:pt x="699230" y="357623"/>
                    </a:cubicBezTo>
                    <a:cubicBezTo>
                      <a:pt x="710125" y="319503"/>
                      <a:pt x="728231" y="265346"/>
                      <a:pt x="770980" y="252720"/>
                    </a:cubicBezTo>
                    <a:cubicBezTo>
                      <a:pt x="814686" y="239811"/>
                      <a:pt x="857019" y="290851"/>
                      <a:pt x="836461" y="331670"/>
                    </a:cubicBezTo>
                    <a:cubicBezTo>
                      <a:pt x="834742" y="334833"/>
                      <a:pt x="835915" y="338790"/>
                      <a:pt x="839081" y="340508"/>
                    </a:cubicBezTo>
                    <a:cubicBezTo>
                      <a:pt x="841553" y="341850"/>
                      <a:pt x="844607" y="341456"/>
                      <a:pt x="846658" y="339532"/>
                    </a:cubicBezTo>
                    <a:cubicBezTo>
                      <a:pt x="919722" y="275772"/>
                      <a:pt x="1030676" y="283273"/>
                      <a:pt x="1094480" y="356288"/>
                    </a:cubicBezTo>
                    <a:cubicBezTo>
                      <a:pt x="1113174" y="377680"/>
                      <a:pt x="1126394" y="403287"/>
                      <a:pt x="1133005" y="430909"/>
                    </a:cubicBezTo>
                    <a:cubicBezTo>
                      <a:pt x="1098321" y="427924"/>
                      <a:pt x="1062827" y="429350"/>
                      <a:pt x="1028065" y="4289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>
              <a:off x="8430785" y="2419207"/>
              <a:ext cx="786187" cy="418163"/>
              <a:chOff x="8037685" y="2312945"/>
              <a:chExt cx="786187" cy="418163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8042069" y="2318829"/>
                <a:ext cx="775539" cy="409819"/>
              </a:xfrm>
              <a:custGeom>
                <a:avLst/>
                <a:gdLst/>
                <a:ahLst/>
                <a:cxnLst/>
                <a:rect l="l" t="t" r="r" b="b"/>
                <a:pathLst>
                  <a:path w="775539" h="409819" extrusionOk="0">
                    <a:moveTo>
                      <a:pt x="750265" y="310935"/>
                    </a:moveTo>
                    <a:cubicBezTo>
                      <a:pt x="775162" y="325492"/>
                      <a:pt x="784873" y="363605"/>
                      <a:pt x="765362" y="384691"/>
                    </a:cubicBezTo>
                    <a:lnTo>
                      <a:pt x="763067" y="392013"/>
                    </a:lnTo>
                    <a:cubicBezTo>
                      <a:pt x="509871" y="385201"/>
                      <a:pt x="256494" y="391150"/>
                      <a:pt x="3898" y="409835"/>
                    </a:cubicBezTo>
                    <a:lnTo>
                      <a:pt x="190" y="403483"/>
                    </a:lnTo>
                    <a:cubicBezTo>
                      <a:pt x="27024" y="350968"/>
                      <a:pt x="89406" y="327438"/>
                      <a:pt x="144272" y="349136"/>
                    </a:cubicBezTo>
                    <a:cubicBezTo>
                      <a:pt x="124437" y="316809"/>
                      <a:pt x="113616" y="279769"/>
                      <a:pt x="112931" y="241855"/>
                    </a:cubicBezTo>
                    <a:cubicBezTo>
                      <a:pt x="111985" y="234399"/>
                      <a:pt x="114121" y="226880"/>
                      <a:pt x="118846" y="221034"/>
                    </a:cubicBezTo>
                    <a:cubicBezTo>
                      <a:pt x="124624" y="216762"/>
                      <a:pt x="131874" y="214982"/>
                      <a:pt x="138975" y="216093"/>
                    </a:cubicBezTo>
                    <a:cubicBezTo>
                      <a:pt x="182553" y="218476"/>
                      <a:pt x="223368" y="238171"/>
                      <a:pt x="252334" y="270793"/>
                    </a:cubicBezTo>
                    <a:cubicBezTo>
                      <a:pt x="245006" y="216358"/>
                      <a:pt x="239886" y="159806"/>
                      <a:pt x="256130" y="107400"/>
                    </a:cubicBezTo>
                    <a:cubicBezTo>
                      <a:pt x="272463" y="54906"/>
                      <a:pt x="315105" y="7088"/>
                      <a:pt x="369754" y="736"/>
                    </a:cubicBezTo>
                    <a:cubicBezTo>
                      <a:pt x="430848" y="-6410"/>
                      <a:pt x="487792" y="40614"/>
                      <a:pt x="512600" y="96813"/>
                    </a:cubicBezTo>
                    <a:cubicBezTo>
                      <a:pt x="537408" y="153101"/>
                      <a:pt x="537320" y="216711"/>
                      <a:pt x="536790" y="278115"/>
                    </a:cubicBezTo>
                    <a:cubicBezTo>
                      <a:pt x="555507" y="262146"/>
                      <a:pt x="565836" y="238855"/>
                      <a:pt x="579609" y="218563"/>
                    </a:cubicBezTo>
                    <a:cubicBezTo>
                      <a:pt x="593470" y="198360"/>
                      <a:pt x="614482" y="179392"/>
                      <a:pt x="638937" y="180715"/>
                    </a:cubicBezTo>
                    <a:cubicBezTo>
                      <a:pt x="667100" y="182215"/>
                      <a:pt x="687494" y="211153"/>
                      <a:pt x="689613" y="239208"/>
                    </a:cubicBezTo>
                    <a:cubicBezTo>
                      <a:pt x="691820" y="267352"/>
                      <a:pt x="680519" y="294525"/>
                      <a:pt x="669396" y="320463"/>
                    </a:cubicBezTo>
                    <a:cubicBezTo>
                      <a:pt x="692173" y="302818"/>
                      <a:pt x="725368" y="296466"/>
                      <a:pt x="750265" y="3109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8037685" y="2312945"/>
                <a:ext cx="786187" cy="418163"/>
              </a:xfrm>
              <a:custGeom>
                <a:avLst/>
                <a:gdLst/>
                <a:ahLst/>
                <a:cxnLst/>
                <a:rect l="l" t="t" r="r" b="b"/>
                <a:pathLst>
                  <a:path w="786187" h="418163" extrusionOk="0">
                    <a:moveTo>
                      <a:pt x="766037" y="317095"/>
                    </a:moveTo>
                    <a:cubicBezTo>
                      <a:pt x="743998" y="298026"/>
                      <a:pt x="712593" y="299177"/>
                      <a:pt x="687166" y="310877"/>
                    </a:cubicBezTo>
                    <a:cubicBezTo>
                      <a:pt x="696508" y="287395"/>
                      <a:pt x="703936" y="262563"/>
                      <a:pt x="699570" y="237360"/>
                    </a:cubicBezTo>
                    <a:cubicBezTo>
                      <a:pt x="696098" y="213279"/>
                      <a:pt x="680363" y="192728"/>
                      <a:pt x="658013" y="183082"/>
                    </a:cubicBezTo>
                    <a:cubicBezTo>
                      <a:pt x="632437" y="173794"/>
                      <a:pt x="606937" y="187611"/>
                      <a:pt x="589902" y="206466"/>
                    </a:cubicBezTo>
                    <a:cubicBezTo>
                      <a:pt x="573237" y="224915"/>
                      <a:pt x="563368" y="248278"/>
                      <a:pt x="547790" y="267376"/>
                    </a:cubicBezTo>
                    <a:cubicBezTo>
                      <a:pt x="547749" y="176742"/>
                      <a:pt x="539343" y="74249"/>
                      <a:pt x="455690" y="20887"/>
                    </a:cubicBezTo>
                    <a:cubicBezTo>
                      <a:pt x="421764" y="-1935"/>
                      <a:pt x="378681" y="-6338"/>
                      <a:pt x="340834" y="9147"/>
                    </a:cubicBezTo>
                    <a:cubicBezTo>
                      <a:pt x="302174" y="25813"/>
                      <a:pt x="273831" y="61054"/>
                      <a:pt x="258738" y="99595"/>
                    </a:cubicBezTo>
                    <a:cubicBezTo>
                      <a:pt x="238860" y="150351"/>
                      <a:pt x="241866" y="206570"/>
                      <a:pt x="248477" y="260004"/>
                    </a:cubicBezTo>
                    <a:cubicBezTo>
                      <a:pt x="233929" y="246841"/>
                      <a:pt x="217215" y="236286"/>
                      <a:pt x="199072" y="228806"/>
                    </a:cubicBezTo>
                    <a:cubicBezTo>
                      <a:pt x="187230" y="223900"/>
                      <a:pt x="174861" y="220374"/>
                      <a:pt x="162211" y="218299"/>
                    </a:cubicBezTo>
                    <a:cubicBezTo>
                      <a:pt x="151032" y="215532"/>
                      <a:pt x="139367" y="215366"/>
                      <a:pt x="128115" y="217817"/>
                    </a:cubicBezTo>
                    <a:cubicBezTo>
                      <a:pt x="104897" y="225395"/>
                      <a:pt x="111382" y="258254"/>
                      <a:pt x="114100" y="276407"/>
                    </a:cubicBezTo>
                    <a:cubicBezTo>
                      <a:pt x="117829" y="300655"/>
                      <a:pt x="125675" y="324090"/>
                      <a:pt x="137299" y="345698"/>
                    </a:cubicBezTo>
                    <a:cubicBezTo>
                      <a:pt x="82986" y="331623"/>
                      <a:pt x="26181" y="357152"/>
                      <a:pt x="678" y="407096"/>
                    </a:cubicBezTo>
                    <a:cubicBezTo>
                      <a:pt x="-1816" y="412338"/>
                      <a:pt x="5927" y="416964"/>
                      <a:pt x="8539" y="411688"/>
                    </a:cubicBezTo>
                    <a:cubicBezTo>
                      <a:pt x="34309" y="361783"/>
                      <a:pt x="93577" y="339314"/>
                      <a:pt x="145986" y="359583"/>
                    </a:cubicBezTo>
                    <a:cubicBezTo>
                      <a:pt x="150487" y="361495"/>
                      <a:pt x="156178" y="357345"/>
                      <a:pt x="153206" y="352367"/>
                    </a:cubicBezTo>
                    <a:cubicBezTo>
                      <a:pt x="141378" y="332662"/>
                      <a:pt x="132788" y="311188"/>
                      <a:pt x="127764" y="288765"/>
                    </a:cubicBezTo>
                    <a:cubicBezTo>
                      <a:pt x="125188" y="277190"/>
                      <a:pt x="123642" y="265410"/>
                      <a:pt x="123144" y="253563"/>
                    </a:cubicBezTo>
                    <a:cubicBezTo>
                      <a:pt x="122376" y="247849"/>
                      <a:pt x="122688" y="242041"/>
                      <a:pt x="124066" y="236442"/>
                    </a:cubicBezTo>
                    <a:cubicBezTo>
                      <a:pt x="127124" y="228451"/>
                      <a:pt x="134280" y="227502"/>
                      <a:pt x="141784" y="227678"/>
                    </a:cubicBezTo>
                    <a:cubicBezTo>
                      <a:pt x="184384" y="229629"/>
                      <a:pt x="224343" y="248872"/>
                      <a:pt x="252414" y="280954"/>
                    </a:cubicBezTo>
                    <a:cubicBezTo>
                      <a:pt x="255670" y="284602"/>
                      <a:pt x="263447" y="281931"/>
                      <a:pt x="262765" y="276670"/>
                    </a:cubicBezTo>
                    <a:cubicBezTo>
                      <a:pt x="251682" y="191062"/>
                      <a:pt x="246329" y="80815"/>
                      <a:pt x="330690" y="28614"/>
                    </a:cubicBezTo>
                    <a:cubicBezTo>
                      <a:pt x="409624" y="-20229"/>
                      <a:pt x="493411" y="49359"/>
                      <a:pt x="518467" y="124469"/>
                    </a:cubicBezTo>
                    <a:cubicBezTo>
                      <a:pt x="535570" y="175741"/>
                      <a:pt x="535070" y="230597"/>
                      <a:pt x="534639" y="284011"/>
                    </a:cubicBezTo>
                    <a:cubicBezTo>
                      <a:pt x="534740" y="287663"/>
                      <a:pt x="537784" y="290542"/>
                      <a:pt x="541439" y="290441"/>
                    </a:cubicBezTo>
                    <a:cubicBezTo>
                      <a:pt x="543068" y="290396"/>
                      <a:pt x="544623" y="289753"/>
                      <a:pt x="545807" y="288633"/>
                    </a:cubicBezTo>
                    <a:cubicBezTo>
                      <a:pt x="563065" y="273252"/>
                      <a:pt x="573482" y="252824"/>
                      <a:pt x="585793" y="233637"/>
                    </a:cubicBezTo>
                    <a:cubicBezTo>
                      <a:pt x="598573" y="213718"/>
                      <a:pt x="619063" y="190118"/>
                      <a:pt x="645447" y="193377"/>
                    </a:cubicBezTo>
                    <a:cubicBezTo>
                      <a:pt x="667976" y="196160"/>
                      <a:pt x="682906" y="218496"/>
                      <a:pt x="686717" y="239321"/>
                    </a:cubicBezTo>
                    <a:cubicBezTo>
                      <a:pt x="691959" y="267974"/>
                      <a:pt x="679149" y="297263"/>
                      <a:pt x="668162" y="323022"/>
                    </a:cubicBezTo>
                    <a:cubicBezTo>
                      <a:pt x="665970" y="328162"/>
                      <a:pt x="671136" y="336305"/>
                      <a:pt x="677065" y="331919"/>
                    </a:cubicBezTo>
                    <a:cubicBezTo>
                      <a:pt x="698430" y="316117"/>
                      <a:pt x="730043" y="307866"/>
                      <a:pt x="753736" y="323932"/>
                    </a:cubicBezTo>
                    <a:cubicBezTo>
                      <a:pt x="772975" y="336977"/>
                      <a:pt x="781077" y="367511"/>
                      <a:pt x="765224" y="386075"/>
                    </a:cubicBezTo>
                    <a:cubicBezTo>
                      <a:pt x="763725" y="387775"/>
                      <a:pt x="763267" y="390154"/>
                      <a:pt x="764026" y="392288"/>
                    </a:cubicBezTo>
                    <a:cubicBezTo>
                      <a:pt x="741819" y="390287"/>
                      <a:pt x="719514" y="389557"/>
                      <a:pt x="697223" y="390103"/>
                    </a:cubicBezTo>
                    <a:cubicBezTo>
                      <a:pt x="672341" y="389689"/>
                      <a:pt x="647457" y="389396"/>
                      <a:pt x="622572" y="389226"/>
                    </a:cubicBezTo>
                    <a:cubicBezTo>
                      <a:pt x="572799" y="388888"/>
                      <a:pt x="523029" y="389087"/>
                      <a:pt x="473262" y="389823"/>
                    </a:cubicBezTo>
                    <a:cubicBezTo>
                      <a:pt x="373030" y="391310"/>
                      <a:pt x="272666" y="394407"/>
                      <a:pt x="172615" y="400753"/>
                    </a:cubicBezTo>
                    <a:cubicBezTo>
                      <a:pt x="117791" y="404230"/>
                      <a:pt x="62018" y="405585"/>
                      <a:pt x="7600" y="413305"/>
                    </a:cubicBezTo>
                    <a:cubicBezTo>
                      <a:pt x="4789" y="413704"/>
                      <a:pt x="5527" y="418194"/>
                      <a:pt x="8260" y="418179"/>
                    </a:cubicBezTo>
                    <a:cubicBezTo>
                      <a:pt x="57904" y="417916"/>
                      <a:pt x="107660" y="412725"/>
                      <a:pt x="157266" y="410618"/>
                    </a:cubicBezTo>
                    <a:cubicBezTo>
                      <a:pt x="206249" y="408536"/>
                      <a:pt x="255230" y="406435"/>
                      <a:pt x="304237" y="404971"/>
                    </a:cubicBezTo>
                    <a:cubicBezTo>
                      <a:pt x="402997" y="402021"/>
                      <a:pt x="501789" y="400848"/>
                      <a:pt x="600615" y="401451"/>
                    </a:cubicBezTo>
                    <a:cubicBezTo>
                      <a:pt x="627695" y="401602"/>
                      <a:pt x="654775" y="401899"/>
                      <a:pt x="681853" y="402343"/>
                    </a:cubicBezTo>
                    <a:cubicBezTo>
                      <a:pt x="709937" y="402802"/>
                      <a:pt x="739556" y="406247"/>
                      <a:pt x="767470" y="403188"/>
                    </a:cubicBezTo>
                    <a:cubicBezTo>
                      <a:pt x="770727" y="402633"/>
                      <a:pt x="772988" y="399639"/>
                      <a:pt x="772630" y="396357"/>
                    </a:cubicBezTo>
                    <a:cubicBezTo>
                      <a:pt x="773240" y="396035"/>
                      <a:pt x="773791" y="395611"/>
                      <a:pt x="774258" y="395104"/>
                    </a:cubicBezTo>
                    <a:cubicBezTo>
                      <a:pt x="794064" y="372205"/>
                      <a:pt x="788375" y="336422"/>
                      <a:pt x="766037" y="317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" name="Google Shape;164;p3"/>
          <p:cNvGrpSpPr/>
          <p:nvPr/>
        </p:nvGrpSpPr>
        <p:grpSpPr>
          <a:xfrm>
            <a:off x="-346898" y="3653256"/>
            <a:ext cx="1489781" cy="1868290"/>
            <a:chOff x="-1887011" y="4409293"/>
            <a:chExt cx="1489781" cy="1868290"/>
          </a:xfrm>
        </p:grpSpPr>
        <p:sp>
          <p:nvSpPr>
            <p:cNvPr id="165" name="Google Shape;165;p3"/>
            <p:cNvSpPr/>
            <p:nvPr/>
          </p:nvSpPr>
          <p:spPr>
            <a:xfrm flipH="1">
              <a:off x="-1828097" y="5482058"/>
              <a:ext cx="156913" cy="352682"/>
            </a:xfrm>
            <a:custGeom>
              <a:avLst/>
              <a:gdLst/>
              <a:ahLst/>
              <a:cxnLst/>
              <a:rect l="l" t="t" r="r" b="b"/>
              <a:pathLst>
                <a:path w="90180" h="202691" extrusionOk="0">
                  <a:moveTo>
                    <a:pt x="73003" y="202692"/>
                  </a:moveTo>
                  <a:cubicBezTo>
                    <a:pt x="76892" y="195757"/>
                    <a:pt x="82917" y="190264"/>
                    <a:pt x="90180" y="187029"/>
                  </a:cubicBezTo>
                  <a:cubicBezTo>
                    <a:pt x="75491" y="122709"/>
                    <a:pt x="54316" y="60046"/>
                    <a:pt x="26980" y="0"/>
                  </a:cubicBezTo>
                  <a:cubicBezTo>
                    <a:pt x="16468" y="8563"/>
                    <a:pt x="7365" y="18722"/>
                    <a:pt x="0" y="30105"/>
                  </a:cubicBezTo>
                  <a:cubicBezTo>
                    <a:pt x="29710" y="85209"/>
                    <a:pt x="54153" y="142994"/>
                    <a:pt x="73003" y="202692"/>
                  </a:cubicBezTo>
                  <a:close/>
                </a:path>
              </a:pathLst>
            </a:custGeom>
            <a:solidFill>
              <a:srgbClr val="71AB7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 flipH="1">
              <a:off x="-1634570" y="5989813"/>
              <a:ext cx="47965" cy="55245"/>
            </a:xfrm>
            <a:custGeom>
              <a:avLst/>
              <a:gdLst/>
              <a:ahLst/>
              <a:cxnLst/>
              <a:rect l="l" t="t" r="r" b="b"/>
              <a:pathLst>
                <a:path w="27566" h="31750" extrusionOk="0">
                  <a:moveTo>
                    <a:pt x="0" y="0"/>
                  </a:moveTo>
                  <a:cubicBezTo>
                    <a:pt x="2559" y="4929"/>
                    <a:pt x="5076" y="9862"/>
                    <a:pt x="7551" y="14798"/>
                  </a:cubicBezTo>
                  <a:cubicBezTo>
                    <a:pt x="13988" y="20283"/>
                    <a:pt x="20334" y="25884"/>
                    <a:pt x="26468" y="31750"/>
                  </a:cubicBezTo>
                  <a:lnTo>
                    <a:pt x="27566" y="30609"/>
                  </a:lnTo>
                  <a:cubicBezTo>
                    <a:pt x="18375" y="20398"/>
                    <a:pt x="9187" y="10195"/>
                    <a:pt x="0" y="0"/>
                  </a:cubicBezTo>
                  <a:close/>
                </a:path>
              </a:pathLst>
            </a:custGeom>
            <a:solidFill>
              <a:srgbClr val="9DCCC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-1887011" y="4409293"/>
              <a:ext cx="1489781" cy="1868290"/>
              <a:chOff x="-364236" y="3884193"/>
              <a:chExt cx="1489781" cy="1868290"/>
            </a:xfrm>
          </p:grpSpPr>
          <p:grpSp>
            <p:nvGrpSpPr>
              <p:cNvPr id="168" name="Google Shape;168;p3"/>
              <p:cNvGrpSpPr/>
              <p:nvPr/>
            </p:nvGrpSpPr>
            <p:grpSpPr>
              <a:xfrm>
                <a:off x="-234337" y="3884193"/>
                <a:ext cx="416537" cy="1153731"/>
                <a:chOff x="-235187" y="4167331"/>
                <a:chExt cx="416537" cy="1153731"/>
              </a:xfrm>
            </p:grpSpPr>
            <p:grpSp>
              <p:nvGrpSpPr>
                <p:cNvPr id="169" name="Google Shape;169;p3"/>
                <p:cNvGrpSpPr/>
                <p:nvPr/>
              </p:nvGrpSpPr>
              <p:grpSpPr>
                <a:xfrm>
                  <a:off x="-227857" y="4175598"/>
                  <a:ext cx="400551" cy="1138365"/>
                  <a:chOff x="-227857" y="4175598"/>
                  <a:chExt cx="400551" cy="1138365"/>
                </a:xfrm>
              </p:grpSpPr>
              <p:sp>
                <p:nvSpPr>
                  <p:cNvPr id="170" name="Google Shape;170;p3"/>
                  <p:cNvSpPr/>
                  <p:nvPr/>
                </p:nvSpPr>
                <p:spPr>
                  <a:xfrm flipH="1">
                    <a:off x="-48968" y="4178037"/>
                    <a:ext cx="213813" cy="279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881" h="160390" extrusionOk="0">
                        <a:moveTo>
                          <a:pt x="122882" y="160390"/>
                        </a:moveTo>
                        <a:cubicBezTo>
                          <a:pt x="86436" y="129988"/>
                          <a:pt x="47021" y="98780"/>
                          <a:pt x="0" y="93455"/>
                        </a:cubicBezTo>
                        <a:cubicBezTo>
                          <a:pt x="3747" y="75280"/>
                          <a:pt x="10301" y="57799"/>
                          <a:pt x="19427" y="41641"/>
                        </a:cubicBezTo>
                        <a:cubicBezTo>
                          <a:pt x="30182" y="22748"/>
                          <a:pt x="46287" y="5109"/>
                          <a:pt x="67249" y="0"/>
                        </a:cubicBezTo>
                        <a:lnTo>
                          <a:pt x="67281" y="92"/>
                        </a:lnTo>
                        <a:cubicBezTo>
                          <a:pt x="88515" y="52549"/>
                          <a:pt x="107073" y="106051"/>
                          <a:pt x="122882" y="16039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 flipH="1">
                    <a:off x="-118060" y="4340722"/>
                    <a:ext cx="290754" cy="409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100" h="235141" extrusionOk="0">
                        <a:moveTo>
                          <a:pt x="127390" y="66935"/>
                        </a:moveTo>
                        <a:cubicBezTo>
                          <a:pt x="143552" y="122273"/>
                          <a:pt x="156807" y="178418"/>
                          <a:pt x="167101" y="235141"/>
                        </a:cubicBezTo>
                        <a:cubicBezTo>
                          <a:pt x="131163" y="190704"/>
                          <a:pt x="79423" y="161898"/>
                          <a:pt x="22721" y="154760"/>
                        </a:cubicBezTo>
                        <a:lnTo>
                          <a:pt x="22078" y="154987"/>
                        </a:lnTo>
                        <a:cubicBezTo>
                          <a:pt x="17674" y="143756"/>
                          <a:pt x="13839" y="132311"/>
                          <a:pt x="10589" y="120693"/>
                        </a:cubicBezTo>
                        <a:cubicBezTo>
                          <a:pt x="-1042" y="81524"/>
                          <a:pt x="-3126" y="40140"/>
                          <a:pt x="4509" y="0"/>
                        </a:cubicBezTo>
                        <a:cubicBezTo>
                          <a:pt x="51530" y="5325"/>
                          <a:pt x="90945" y="36534"/>
                          <a:pt x="127390" y="6693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 flipH="1">
                    <a:off x="-148077" y="4610128"/>
                    <a:ext cx="282338" cy="345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263" h="198615" extrusionOk="0">
                        <a:moveTo>
                          <a:pt x="162263" y="198615"/>
                        </a:moveTo>
                        <a:cubicBezTo>
                          <a:pt x="144099" y="170556"/>
                          <a:pt x="113832" y="152635"/>
                          <a:pt x="80495" y="150201"/>
                        </a:cubicBezTo>
                        <a:lnTo>
                          <a:pt x="78820" y="151157"/>
                        </a:lnTo>
                        <a:cubicBezTo>
                          <a:pt x="74073" y="142719"/>
                          <a:pt x="69295" y="134343"/>
                          <a:pt x="64488" y="126030"/>
                        </a:cubicBezTo>
                        <a:cubicBezTo>
                          <a:pt x="40960" y="85160"/>
                          <a:pt x="16873" y="44025"/>
                          <a:pt x="0" y="227"/>
                        </a:cubicBezTo>
                        <a:lnTo>
                          <a:pt x="642" y="0"/>
                        </a:lnTo>
                        <a:cubicBezTo>
                          <a:pt x="57345" y="7139"/>
                          <a:pt x="109085" y="35944"/>
                          <a:pt x="145023" y="80381"/>
                        </a:cubicBezTo>
                        <a:lnTo>
                          <a:pt x="145085" y="80411"/>
                        </a:lnTo>
                        <a:cubicBezTo>
                          <a:pt x="152264" y="119590"/>
                          <a:pt x="157990" y="158991"/>
                          <a:pt x="162263" y="19861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 flipH="1">
                    <a:off x="-161900" y="4871598"/>
                    <a:ext cx="158951" cy="235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51" h="135410" extrusionOk="0">
                        <a:moveTo>
                          <a:pt x="91351" y="134067"/>
                        </a:moveTo>
                        <a:cubicBezTo>
                          <a:pt x="90984" y="134494"/>
                          <a:pt x="90643" y="134943"/>
                          <a:pt x="90329" y="135410"/>
                        </a:cubicBezTo>
                        <a:cubicBezTo>
                          <a:pt x="82812" y="122849"/>
                          <a:pt x="70877" y="113546"/>
                          <a:pt x="56861" y="109323"/>
                        </a:cubicBezTo>
                        <a:lnTo>
                          <a:pt x="56160" y="109675"/>
                        </a:lnTo>
                        <a:cubicBezTo>
                          <a:pt x="39599" y="72584"/>
                          <a:pt x="20162" y="36409"/>
                          <a:pt x="0" y="956"/>
                        </a:cubicBezTo>
                        <a:lnTo>
                          <a:pt x="1675" y="0"/>
                        </a:lnTo>
                        <a:cubicBezTo>
                          <a:pt x="35011" y="2434"/>
                          <a:pt x="65279" y="20355"/>
                          <a:pt x="83443" y="48414"/>
                        </a:cubicBezTo>
                        <a:cubicBezTo>
                          <a:pt x="83767" y="50932"/>
                          <a:pt x="84063" y="53513"/>
                          <a:pt x="84296" y="56064"/>
                        </a:cubicBezTo>
                        <a:cubicBezTo>
                          <a:pt x="86693" y="78555"/>
                          <a:pt x="88568" y="101024"/>
                          <a:pt x="90442" y="123494"/>
                        </a:cubicBezTo>
                        <a:cubicBezTo>
                          <a:pt x="90754" y="126998"/>
                          <a:pt x="91038" y="130563"/>
                          <a:pt x="91351" y="13406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 flipH="1">
                    <a:off x="-178603" y="5061907"/>
                    <a:ext cx="77891" cy="240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65" h="138350" extrusionOk="0">
                        <a:moveTo>
                          <a:pt x="35191" y="24744"/>
                        </a:moveTo>
                        <a:cubicBezTo>
                          <a:pt x="38373" y="62552"/>
                          <a:pt x="41564" y="100339"/>
                          <a:pt x="44765" y="138105"/>
                        </a:cubicBezTo>
                        <a:lnTo>
                          <a:pt x="43200" y="138351"/>
                        </a:lnTo>
                        <a:cubicBezTo>
                          <a:pt x="34911" y="90656"/>
                          <a:pt x="20387" y="44259"/>
                          <a:pt x="0" y="352"/>
                        </a:cubicBezTo>
                        <a:lnTo>
                          <a:pt x="701" y="0"/>
                        </a:lnTo>
                        <a:cubicBezTo>
                          <a:pt x="14718" y="4223"/>
                          <a:pt x="26653" y="13526"/>
                          <a:pt x="34170" y="26088"/>
                        </a:cubicBezTo>
                        <a:cubicBezTo>
                          <a:pt x="34483" y="25620"/>
                          <a:pt x="34824" y="25171"/>
                          <a:pt x="35191" y="2474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 flipH="1">
                    <a:off x="-221234" y="5069126"/>
                    <a:ext cx="59261" cy="244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58" h="140711" extrusionOk="0">
                        <a:moveTo>
                          <a:pt x="9574" y="133958"/>
                        </a:moveTo>
                        <a:cubicBezTo>
                          <a:pt x="6393" y="96151"/>
                          <a:pt x="3201" y="58364"/>
                          <a:pt x="0" y="20597"/>
                        </a:cubicBezTo>
                        <a:cubicBezTo>
                          <a:pt x="8316" y="9645"/>
                          <a:pt x="20497" y="2279"/>
                          <a:pt x="34059" y="0"/>
                        </a:cubicBezTo>
                        <a:cubicBezTo>
                          <a:pt x="32601" y="20501"/>
                          <a:pt x="30620" y="40982"/>
                          <a:pt x="28269" y="61438"/>
                        </a:cubicBezTo>
                        <a:cubicBezTo>
                          <a:pt x="26120" y="88415"/>
                          <a:pt x="20360" y="114981"/>
                          <a:pt x="11144" y="140425"/>
                        </a:cubicBezTo>
                        <a:lnTo>
                          <a:pt x="9025" y="140711"/>
                        </a:lnTo>
                        <a:cubicBezTo>
                          <a:pt x="8739" y="138593"/>
                          <a:pt x="8419" y="136382"/>
                          <a:pt x="8009" y="13420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 flipH="1">
                    <a:off x="-227796" y="4901573"/>
                    <a:ext cx="79589" cy="203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41" h="116847" extrusionOk="0">
                        <a:moveTo>
                          <a:pt x="41967" y="96250"/>
                        </a:moveTo>
                        <a:cubicBezTo>
                          <a:pt x="28406" y="98529"/>
                          <a:pt x="16224" y="105895"/>
                          <a:pt x="7908" y="116847"/>
                        </a:cubicBezTo>
                        <a:cubicBezTo>
                          <a:pt x="7595" y="113344"/>
                          <a:pt x="7312" y="109779"/>
                          <a:pt x="6999" y="106274"/>
                        </a:cubicBezTo>
                        <a:cubicBezTo>
                          <a:pt x="5125" y="83804"/>
                          <a:pt x="3250" y="61335"/>
                          <a:pt x="853" y="38844"/>
                        </a:cubicBezTo>
                        <a:cubicBezTo>
                          <a:pt x="620" y="36293"/>
                          <a:pt x="324" y="33713"/>
                          <a:pt x="0" y="31195"/>
                        </a:cubicBezTo>
                        <a:cubicBezTo>
                          <a:pt x="10597" y="15230"/>
                          <a:pt x="27010" y="4036"/>
                          <a:pt x="45741" y="0"/>
                        </a:cubicBezTo>
                        <a:cubicBezTo>
                          <a:pt x="45613" y="32113"/>
                          <a:pt x="44355" y="64197"/>
                          <a:pt x="41967" y="9625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 flipH="1">
                    <a:off x="-227857" y="4637735"/>
                    <a:ext cx="109554" cy="317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962" h="182755" extrusionOk="0">
                        <a:moveTo>
                          <a:pt x="56222" y="0"/>
                        </a:moveTo>
                        <a:cubicBezTo>
                          <a:pt x="61068" y="50371"/>
                          <a:pt x="63304" y="100959"/>
                          <a:pt x="62920" y="151561"/>
                        </a:cubicBezTo>
                        <a:cubicBezTo>
                          <a:pt x="44189" y="155597"/>
                          <a:pt x="27775" y="166791"/>
                          <a:pt x="17178" y="182755"/>
                        </a:cubicBezTo>
                        <a:cubicBezTo>
                          <a:pt x="12855" y="143184"/>
                          <a:pt x="7129" y="103782"/>
                          <a:pt x="0" y="64551"/>
                        </a:cubicBezTo>
                        <a:cubicBezTo>
                          <a:pt x="7911" y="36079"/>
                          <a:pt x="27944" y="12527"/>
                          <a:pt x="54778" y="15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 flipH="1">
                    <a:off x="-216096" y="4301270"/>
                    <a:ext cx="167030" cy="448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994" h="257833" extrusionOk="0">
                        <a:moveTo>
                          <a:pt x="60110" y="12566"/>
                        </a:moveTo>
                        <a:cubicBezTo>
                          <a:pt x="73047" y="44159"/>
                          <a:pt x="81672" y="77350"/>
                          <a:pt x="85753" y="111244"/>
                        </a:cubicBezTo>
                        <a:cubicBezTo>
                          <a:pt x="89935" y="138473"/>
                          <a:pt x="93348" y="165819"/>
                          <a:pt x="95994" y="193282"/>
                        </a:cubicBezTo>
                        <a:lnTo>
                          <a:pt x="94550" y="193433"/>
                        </a:lnTo>
                        <a:cubicBezTo>
                          <a:pt x="67716" y="205810"/>
                          <a:pt x="47683" y="229361"/>
                          <a:pt x="39772" y="257834"/>
                        </a:cubicBezTo>
                        <a:lnTo>
                          <a:pt x="39710" y="257804"/>
                        </a:lnTo>
                        <a:cubicBezTo>
                          <a:pt x="29417" y="201081"/>
                          <a:pt x="16162" y="144936"/>
                          <a:pt x="0" y="89599"/>
                        </a:cubicBezTo>
                        <a:cubicBezTo>
                          <a:pt x="656" y="90141"/>
                          <a:pt x="1375" y="90712"/>
                          <a:pt x="2033" y="91253"/>
                        </a:cubicBezTo>
                        <a:cubicBezTo>
                          <a:pt x="7502" y="56431"/>
                          <a:pt x="25003" y="24626"/>
                          <a:pt x="51492" y="1369"/>
                        </a:cubicBezTo>
                        <a:lnTo>
                          <a:pt x="53898" y="0"/>
                        </a:lnTo>
                        <a:cubicBezTo>
                          <a:pt x="56132" y="4114"/>
                          <a:pt x="58181" y="8293"/>
                          <a:pt x="60110" y="1256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179;p3"/>
                  <p:cNvSpPr/>
                  <p:nvPr/>
                </p:nvSpPr>
                <p:spPr>
                  <a:xfrm flipH="1">
                    <a:off x="-142802" y="4175598"/>
                    <a:ext cx="190582" cy="284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0" h="163445" extrusionOk="0">
                        <a:moveTo>
                          <a:pt x="1992" y="900"/>
                        </a:moveTo>
                        <a:cubicBezTo>
                          <a:pt x="18273" y="-1694"/>
                          <a:pt x="34952" y="1357"/>
                          <a:pt x="49261" y="9546"/>
                        </a:cubicBezTo>
                        <a:cubicBezTo>
                          <a:pt x="75168" y="23925"/>
                          <a:pt x="96163" y="45748"/>
                          <a:pt x="109531" y="72192"/>
                        </a:cubicBezTo>
                        <a:lnTo>
                          <a:pt x="107125" y="73561"/>
                        </a:lnTo>
                        <a:cubicBezTo>
                          <a:pt x="80636" y="96818"/>
                          <a:pt x="63135" y="128622"/>
                          <a:pt x="57665" y="163445"/>
                        </a:cubicBezTo>
                        <a:cubicBezTo>
                          <a:pt x="57008" y="162904"/>
                          <a:pt x="56289" y="162333"/>
                          <a:pt x="55633" y="161791"/>
                        </a:cubicBezTo>
                        <a:cubicBezTo>
                          <a:pt x="39824" y="107451"/>
                          <a:pt x="21267" y="53949"/>
                          <a:pt x="33" y="1492"/>
                        </a:cubicBezTo>
                        <a:lnTo>
                          <a:pt x="0" y="1400"/>
                        </a:lnTo>
                        <a:cubicBezTo>
                          <a:pt x="651" y="1187"/>
                          <a:pt x="1317" y="1020"/>
                          <a:pt x="1992" y="90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0" name="Google Shape;180;p3"/>
                <p:cNvSpPr/>
                <p:nvPr/>
              </p:nvSpPr>
              <p:spPr>
                <a:xfrm flipH="1">
                  <a:off x="-235187" y="4167331"/>
                  <a:ext cx="416537" cy="115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89" h="663064" extrusionOk="0">
                      <a:moveTo>
                        <a:pt x="235413" y="516005"/>
                      </a:moveTo>
                      <a:cubicBezTo>
                        <a:pt x="235603" y="513356"/>
                        <a:pt x="235875" y="510716"/>
                        <a:pt x="236050" y="508065"/>
                      </a:cubicBezTo>
                      <a:cubicBezTo>
                        <a:pt x="239601" y="455325"/>
                        <a:pt x="240321" y="402432"/>
                        <a:pt x="238207" y="349614"/>
                      </a:cubicBezTo>
                      <a:cubicBezTo>
                        <a:pt x="235997" y="296420"/>
                        <a:pt x="230821" y="243390"/>
                        <a:pt x="222702" y="190772"/>
                      </a:cubicBezTo>
                      <a:cubicBezTo>
                        <a:pt x="215692" y="144919"/>
                        <a:pt x="206465" y="97434"/>
                        <a:pt x="179856" y="58423"/>
                      </a:cubicBezTo>
                      <a:cubicBezTo>
                        <a:pt x="158283" y="26797"/>
                        <a:pt x="118918" y="-7214"/>
                        <a:pt x="77544" y="1338"/>
                      </a:cubicBezTo>
                      <a:cubicBezTo>
                        <a:pt x="37644" y="9586"/>
                        <a:pt x="15744" y="55415"/>
                        <a:pt x="6694" y="91045"/>
                      </a:cubicBezTo>
                      <a:cubicBezTo>
                        <a:pt x="-17052" y="184543"/>
                        <a:pt x="26562" y="276179"/>
                        <a:pt x="71888" y="355481"/>
                      </a:cubicBezTo>
                      <a:cubicBezTo>
                        <a:pt x="99541" y="403861"/>
                        <a:pt x="128028" y="451807"/>
                        <a:pt x="151935" y="502204"/>
                      </a:cubicBezTo>
                      <a:cubicBezTo>
                        <a:pt x="176095" y="552837"/>
                        <a:pt x="193691" y="606347"/>
                        <a:pt x="204297" y="661436"/>
                      </a:cubicBezTo>
                      <a:cubicBezTo>
                        <a:pt x="204684" y="663454"/>
                        <a:pt x="207399" y="663486"/>
                        <a:pt x="208436" y="662139"/>
                      </a:cubicBezTo>
                      <a:cubicBezTo>
                        <a:pt x="210114" y="662107"/>
                        <a:pt x="211604" y="661055"/>
                        <a:pt x="212195" y="659484"/>
                      </a:cubicBezTo>
                      <a:cubicBezTo>
                        <a:pt x="220725" y="635942"/>
                        <a:pt x="226249" y="611416"/>
                        <a:pt x="228636" y="586490"/>
                      </a:cubicBezTo>
                      <a:cubicBezTo>
                        <a:pt x="231403" y="564049"/>
                        <a:pt x="233509" y="541537"/>
                        <a:pt x="235175" y="518977"/>
                      </a:cubicBezTo>
                      <a:cubicBezTo>
                        <a:pt x="236050" y="518366"/>
                        <a:pt x="236264" y="517161"/>
                        <a:pt x="235652" y="516286"/>
                      </a:cubicBezTo>
                      <a:cubicBezTo>
                        <a:pt x="235582" y="516185"/>
                        <a:pt x="235502" y="516091"/>
                        <a:pt x="235413" y="516005"/>
                      </a:cubicBezTo>
                      <a:close/>
                      <a:moveTo>
                        <a:pt x="199534" y="607075"/>
                      </a:moveTo>
                      <a:cubicBezTo>
                        <a:pt x="191848" y="576582"/>
                        <a:pt x="181561" y="546805"/>
                        <a:pt x="168786" y="518071"/>
                      </a:cubicBezTo>
                      <a:cubicBezTo>
                        <a:pt x="172974" y="519966"/>
                        <a:pt x="176934" y="522329"/>
                        <a:pt x="180590" y="525115"/>
                      </a:cubicBezTo>
                      <a:cubicBezTo>
                        <a:pt x="185995" y="529045"/>
                        <a:pt x="190445" y="534141"/>
                        <a:pt x="193611" y="540027"/>
                      </a:cubicBezTo>
                      <a:cubicBezTo>
                        <a:pt x="195534" y="562380"/>
                        <a:pt x="197508" y="584730"/>
                        <a:pt x="199534" y="607075"/>
                      </a:cubicBezTo>
                      <a:close/>
                      <a:moveTo>
                        <a:pt x="227165" y="516838"/>
                      </a:moveTo>
                      <a:cubicBezTo>
                        <a:pt x="217234" y="519130"/>
                        <a:pt x="208120" y="524100"/>
                        <a:pt x="200816" y="531208"/>
                      </a:cubicBezTo>
                      <a:cubicBezTo>
                        <a:pt x="198572" y="504783"/>
                        <a:pt x="196064" y="478383"/>
                        <a:pt x="193079" y="452050"/>
                      </a:cubicBezTo>
                      <a:cubicBezTo>
                        <a:pt x="202350" y="439184"/>
                        <a:pt x="215550" y="429678"/>
                        <a:pt x="230690" y="424962"/>
                      </a:cubicBezTo>
                      <a:cubicBezTo>
                        <a:pt x="230525" y="447648"/>
                        <a:pt x="229989" y="470331"/>
                        <a:pt x="228793" y="492994"/>
                      </a:cubicBezTo>
                      <a:cubicBezTo>
                        <a:pt x="228362" y="500950"/>
                        <a:pt x="227724" y="508891"/>
                        <a:pt x="227165" y="516838"/>
                      </a:cubicBezTo>
                      <a:close/>
                      <a:moveTo>
                        <a:pt x="230731" y="420964"/>
                      </a:moveTo>
                      <a:cubicBezTo>
                        <a:pt x="215744" y="424868"/>
                        <a:pt x="202312" y="433266"/>
                        <a:pt x="192241" y="445031"/>
                      </a:cubicBezTo>
                      <a:cubicBezTo>
                        <a:pt x="190134" y="426979"/>
                        <a:pt x="187852" y="408952"/>
                        <a:pt x="185212" y="390981"/>
                      </a:cubicBezTo>
                      <a:cubicBezTo>
                        <a:pt x="182407" y="371670"/>
                        <a:pt x="179234" y="352424"/>
                        <a:pt x="175693" y="333242"/>
                      </a:cubicBezTo>
                      <a:cubicBezTo>
                        <a:pt x="183310" y="307681"/>
                        <a:pt x="200830" y="286225"/>
                        <a:pt x="224352" y="273651"/>
                      </a:cubicBezTo>
                      <a:cubicBezTo>
                        <a:pt x="225868" y="290153"/>
                        <a:pt x="227197" y="306674"/>
                        <a:pt x="228118" y="323226"/>
                      </a:cubicBezTo>
                      <a:cubicBezTo>
                        <a:pt x="230095" y="355773"/>
                        <a:pt x="230882" y="388370"/>
                        <a:pt x="230731" y="420964"/>
                      </a:cubicBezTo>
                      <a:close/>
                      <a:moveTo>
                        <a:pt x="224009" y="270119"/>
                      </a:moveTo>
                      <a:cubicBezTo>
                        <a:pt x="201481" y="280889"/>
                        <a:pt x="183603" y="299438"/>
                        <a:pt x="173671" y="322347"/>
                      </a:cubicBezTo>
                      <a:cubicBezTo>
                        <a:pt x="163946" y="271154"/>
                        <a:pt x="151752" y="220517"/>
                        <a:pt x="137090" y="170436"/>
                      </a:cubicBezTo>
                      <a:cubicBezTo>
                        <a:pt x="137427" y="170077"/>
                        <a:pt x="137658" y="169631"/>
                        <a:pt x="137755" y="169147"/>
                      </a:cubicBezTo>
                      <a:cubicBezTo>
                        <a:pt x="143558" y="135846"/>
                        <a:pt x="159748" y="105234"/>
                        <a:pt x="184007" y="81694"/>
                      </a:cubicBezTo>
                      <a:cubicBezTo>
                        <a:pt x="197595" y="110188"/>
                        <a:pt x="206790" y="140576"/>
                        <a:pt x="211283" y="171823"/>
                      </a:cubicBezTo>
                      <a:cubicBezTo>
                        <a:pt x="216741" y="204425"/>
                        <a:pt x="220903" y="237220"/>
                        <a:pt x="224009" y="270119"/>
                      </a:cubicBezTo>
                      <a:close/>
                      <a:moveTo>
                        <a:pt x="108113" y="11723"/>
                      </a:moveTo>
                      <a:cubicBezTo>
                        <a:pt x="128939" y="18523"/>
                        <a:pt x="147425" y="31057"/>
                        <a:pt x="161450" y="47886"/>
                      </a:cubicBezTo>
                      <a:cubicBezTo>
                        <a:pt x="169220" y="56817"/>
                        <a:pt x="175988" y="66574"/>
                        <a:pt x="181631" y="76980"/>
                      </a:cubicBezTo>
                      <a:cubicBezTo>
                        <a:pt x="157142" y="97709"/>
                        <a:pt x="140087" y="125863"/>
                        <a:pt x="133055" y="157166"/>
                      </a:cubicBezTo>
                      <a:cubicBezTo>
                        <a:pt x="131238" y="151165"/>
                        <a:pt x="129462" y="145152"/>
                        <a:pt x="127573" y="139171"/>
                      </a:cubicBezTo>
                      <a:cubicBezTo>
                        <a:pt x="114804" y="95232"/>
                        <a:pt x="98991" y="52236"/>
                        <a:pt x="80250" y="10494"/>
                      </a:cubicBezTo>
                      <a:cubicBezTo>
                        <a:pt x="89497" y="8601"/>
                        <a:pt x="99069" y="9023"/>
                        <a:pt x="108113" y="11723"/>
                      </a:cubicBezTo>
                      <a:close/>
                      <a:moveTo>
                        <a:pt x="47693" y="29431"/>
                      </a:moveTo>
                      <a:cubicBezTo>
                        <a:pt x="55321" y="20530"/>
                        <a:pt x="65493" y="14179"/>
                        <a:pt x="76840" y="11234"/>
                      </a:cubicBezTo>
                      <a:cubicBezTo>
                        <a:pt x="89656" y="50011"/>
                        <a:pt x="104972" y="87895"/>
                        <a:pt x="117053" y="126968"/>
                      </a:cubicBezTo>
                      <a:cubicBezTo>
                        <a:pt x="120098" y="136817"/>
                        <a:pt x="123067" y="146689"/>
                        <a:pt x="125959" y="156584"/>
                      </a:cubicBezTo>
                      <a:cubicBezTo>
                        <a:pt x="110179" y="143554"/>
                        <a:pt x="93535" y="131610"/>
                        <a:pt x="76139" y="120831"/>
                      </a:cubicBezTo>
                      <a:cubicBezTo>
                        <a:pt x="57466" y="108786"/>
                        <a:pt x="36348" y="101042"/>
                        <a:pt x="14315" y="98159"/>
                      </a:cubicBezTo>
                      <a:cubicBezTo>
                        <a:pt x="19037" y="72659"/>
                        <a:pt x="30571" y="48910"/>
                        <a:pt x="47693" y="29431"/>
                      </a:cubicBezTo>
                      <a:close/>
                      <a:moveTo>
                        <a:pt x="13424" y="102484"/>
                      </a:moveTo>
                      <a:cubicBezTo>
                        <a:pt x="34849" y="107420"/>
                        <a:pt x="55373" y="115669"/>
                        <a:pt x="74255" y="126934"/>
                      </a:cubicBezTo>
                      <a:cubicBezTo>
                        <a:pt x="93492" y="139605"/>
                        <a:pt x="111897" y="153497"/>
                        <a:pt x="129357" y="168524"/>
                      </a:cubicBezTo>
                      <a:cubicBezTo>
                        <a:pt x="137064" y="195489"/>
                        <a:pt x="144242" y="222604"/>
                        <a:pt x="150674" y="249903"/>
                      </a:cubicBezTo>
                      <a:cubicBezTo>
                        <a:pt x="156322" y="274257"/>
                        <a:pt x="161431" y="298719"/>
                        <a:pt x="166003" y="323290"/>
                      </a:cubicBezTo>
                      <a:cubicBezTo>
                        <a:pt x="149297" y="304867"/>
                        <a:pt x="129614" y="289384"/>
                        <a:pt x="107776" y="277486"/>
                      </a:cubicBezTo>
                      <a:cubicBezTo>
                        <a:pt x="84428" y="263825"/>
                        <a:pt x="58322" y="255553"/>
                        <a:pt x="31367" y="253274"/>
                      </a:cubicBezTo>
                      <a:cubicBezTo>
                        <a:pt x="18480" y="221323"/>
                        <a:pt x="11120" y="187413"/>
                        <a:pt x="9603" y="152994"/>
                      </a:cubicBezTo>
                      <a:cubicBezTo>
                        <a:pt x="9041" y="136068"/>
                        <a:pt x="10323" y="119132"/>
                        <a:pt x="13424" y="102484"/>
                      </a:cubicBezTo>
                      <a:close/>
                      <a:moveTo>
                        <a:pt x="32869" y="257044"/>
                      </a:moveTo>
                      <a:cubicBezTo>
                        <a:pt x="58400" y="262372"/>
                        <a:pt x="83103" y="271094"/>
                        <a:pt x="106319" y="282978"/>
                      </a:cubicBezTo>
                      <a:cubicBezTo>
                        <a:pt x="129867" y="296302"/>
                        <a:pt x="150798" y="313794"/>
                        <a:pt x="168093" y="334602"/>
                      </a:cubicBezTo>
                      <a:cubicBezTo>
                        <a:pt x="174542" y="370198"/>
                        <a:pt x="179914" y="405965"/>
                        <a:pt x="184210" y="441903"/>
                      </a:cubicBezTo>
                      <a:cubicBezTo>
                        <a:pt x="166013" y="418997"/>
                        <a:pt x="138959" y="404882"/>
                        <a:pt x="109763" y="403059"/>
                      </a:cubicBezTo>
                      <a:cubicBezTo>
                        <a:pt x="83024" y="355884"/>
                        <a:pt x="53046" y="307986"/>
                        <a:pt x="32869" y="257043"/>
                      </a:cubicBezTo>
                      <a:close/>
                      <a:moveTo>
                        <a:pt x="112716" y="408254"/>
                      </a:moveTo>
                      <a:cubicBezTo>
                        <a:pt x="112477" y="407829"/>
                        <a:pt x="112230" y="407402"/>
                        <a:pt x="111990" y="406977"/>
                      </a:cubicBezTo>
                      <a:cubicBezTo>
                        <a:pt x="126036" y="409257"/>
                        <a:pt x="139598" y="413884"/>
                        <a:pt x="152108" y="420664"/>
                      </a:cubicBezTo>
                      <a:cubicBezTo>
                        <a:pt x="165324" y="428455"/>
                        <a:pt x="176658" y="439067"/>
                        <a:pt x="185300" y="451743"/>
                      </a:cubicBezTo>
                      <a:cubicBezTo>
                        <a:pt x="187255" y="469032"/>
                        <a:pt x="189024" y="486345"/>
                        <a:pt x="190471" y="503691"/>
                      </a:cubicBezTo>
                      <a:cubicBezTo>
                        <a:pt x="191306" y="513273"/>
                        <a:pt x="192134" y="522855"/>
                        <a:pt x="192955" y="532438"/>
                      </a:cubicBezTo>
                      <a:cubicBezTo>
                        <a:pt x="189867" y="528755"/>
                        <a:pt x="186486" y="525328"/>
                        <a:pt x="182846" y="522190"/>
                      </a:cubicBezTo>
                      <a:cubicBezTo>
                        <a:pt x="178016" y="518528"/>
                        <a:pt x="172631" y="515661"/>
                        <a:pt x="166897" y="513697"/>
                      </a:cubicBezTo>
                      <a:cubicBezTo>
                        <a:pt x="150762" y="477321"/>
                        <a:pt x="131751" y="442133"/>
                        <a:pt x="112716" y="408254"/>
                      </a:cubicBezTo>
                      <a:close/>
                      <a:moveTo>
                        <a:pt x="208891" y="660815"/>
                      </a:moveTo>
                      <a:lnTo>
                        <a:pt x="208891" y="660814"/>
                      </a:lnTo>
                      <a:lnTo>
                        <a:pt x="208891" y="660814"/>
                      </a:lnTo>
                      <a:close/>
                      <a:moveTo>
                        <a:pt x="209299" y="642477"/>
                      </a:moveTo>
                      <a:cubicBezTo>
                        <a:pt x="206762" y="607428"/>
                        <a:pt x="204244" y="572321"/>
                        <a:pt x="201319" y="537245"/>
                      </a:cubicBezTo>
                      <a:cubicBezTo>
                        <a:pt x="208139" y="529568"/>
                        <a:pt x="217000" y="523987"/>
                        <a:pt x="226870" y="521151"/>
                      </a:cubicBezTo>
                      <a:cubicBezTo>
                        <a:pt x="225533" y="539368"/>
                        <a:pt x="223984" y="557569"/>
                        <a:pt x="221969" y="575735"/>
                      </a:cubicBezTo>
                      <a:cubicBezTo>
                        <a:pt x="220156" y="598373"/>
                        <a:pt x="215908" y="620750"/>
                        <a:pt x="209299" y="6424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" name="Google Shape;181;p3"/>
              <p:cNvGrpSpPr/>
              <p:nvPr/>
            </p:nvGrpSpPr>
            <p:grpSpPr>
              <a:xfrm rot="1674623">
                <a:off x="76744" y="4761635"/>
                <a:ext cx="908221" cy="826344"/>
                <a:chOff x="-127192" y="4707757"/>
                <a:chExt cx="908202" cy="826326"/>
              </a:xfrm>
            </p:grpSpPr>
            <p:grpSp>
              <p:nvGrpSpPr>
                <p:cNvPr id="182" name="Google Shape;182;p3"/>
                <p:cNvGrpSpPr/>
                <p:nvPr/>
              </p:nvGrpSpPr>
              <p:grpSpPr>
                <a:xfrm>
                  <a:off x="-120729" y="4715911"/>
                  <a:ext cx="893141" cy="811926"/>
                  <a:chOff x="-120729" y="4715911"/>
                  <a:chExt cx="893141" cy="811926"/>
                </a:xfrm>
              </p:grpSpPr>
              <p:sp>
                <p:nvSpPr>
                  <p:cNvPr id="183" name="Google Shape;183;p3"/>
                  <p:cNvSpPr/>
                  <p:nvPr/>
                </p:nvSpPr>
                <p:spPr>
                  <a:xfrm flipH="1">
                    <a:off x="502221" y="4759031"/>
                    <a:ext cx="270191" cy="200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282" h="115099" extrusionOk="0">
                        <a:moveTo>
                          <a:pt x="155282" y="94175"/>
                        </a:moveTo>
                        <a:cubicBezTo>
                          <a:pt x="107873" y="91975"/>
                          <a:pt x="57609" y="90928"/>
                          <a:pt x="16927" y="115100"/>
                        </a:cubicBezTo>
                        <a:cubicBezTo>
                          <a:pt x="8929" y="98354"/>
                          <a:pt x="3587" y="80465"/>
                          <a:pt x="1094" y="62076"/>
                        </a:cubicBezTo>
                        <a:cubicBezTo>
                          <a:pt x="-1753" y="40524"/>
                          <a:pt x="419" y="16738"/>
                          <a:pt x="14034" y="0"/>
                        </a:cubicBezTo>
                        <a:lnTo>
                          <a:pt x="14115" y="54"/>
                        </a:lnTo>
                        <a:cubicBezTo>
                          <a:pt x="62734" y="29018"/>
                          <a:pt x="109850" y="60432"/>
                          <a:pt x="155282" y="9417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3"/>
                  <p:cNvSpPr/>
                  <p:nvPr/>
                </p:nvSpPr>
                <p:spPr>
                  <a:xfrm flipH="1">
                    <a:off x="270294" y="4921127"/>
                    <a:ext cx="472654" cy="234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640" h="134854" extrusionOk="0">
                        <a:moveTo>
                          <a:pt x="138356" y="1059"/>
                        </a:moveTo>
                        <a:cubicBezTo>
                          <a:pt x="184673" y="35383"/>
                          <a:pt x="229162" y="72107"/>
                          <a:pt x="271641" y="111082"/>
                        </a:cubicBezTo>
                        <a:cubicBezTo>
                          <a:pt x="216154" y="97393"/>
                          <a:pt x="157523" y="105708"/>
                          <a:pt x="108031" y="134285"/>
                        </a:cubicBezTo>
                        <a:lnTo>
                          <a:pt x="107656" y="134855"/>
                        </a:lnTo>
                        <a:cubicBezTo>
                          <a:pt x="97360" y="128568"/>
                          <a:pt x="87388" y="121766"/>
                          <a:pt x="77779" y="114473"/>
                        </a:cubicBezTo>
                        <a:cubicBezTo>
                          <a:pt x="44842" y="90293"/>
                          <a:pt x="18173" y="58579"/>
                          <a:pt x="0" y="21984"/>
                        </a:cubicBezTo>
                        <a:cubicBezTo>
                          <a:pt x="40683" y="-2187"/>
                          <a:pt x="90946" y="-1141"/>
                          <a:pt x="138356" y="105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185;p3"/>
                  <p:cNvSpPr/>
                  <p:nvPr/>
                </p:nvSpPr>
                <p:spPr>
                  <a:xfrm flipH="1">
                    <a:off x="121987" y="5103286"/>
                    <a:ext cx="433552" cy="1789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168" h="102837" extrusionOk="0">
                        <a:moveTo>
                          <a:pt x="249169" y="90227"/>
                        </a:moveTo>
                        <a:cubicBezTo>
                          <a:pt x="217741" y="78846"/>
                          <a:pt x="182796" y="82858"/>
                          <a:pt x="154764" y="101064"/>
                        </a:cubicBezTo>
                        <a:lnTo>
                          <a:pt x="154007" y="102838"/>
                        </a:lnTo>
                        <a:cubicBezTo>
                          <a:pt x="145125" y="98983"/>
                          <a:pt x="136257" y="95197"/>
                          <a:pt x="127404" y="91478"/>
                        </a:cubicBezTo>
                        <a:cubicBezTo>
                          <a:pt x="83960" y="73133"/>
                          <a:pt x="39910" y="54914"/>
                          <a:pt x="0" y="30213"/>
                        </a:cubicBezTo>
                        <a:lnTo>
                          <a:pt x="375" y="29644"/>
                        </a:lnTo>
                        <a:cubicBezTo>
                          <a:pt x="49867" y="1067"/>
                          <a:pt x="108498" y="-7249"/>
                          <a:pt x="163985" y="6441"/>
                        </a:cubicBezTo>
                        <a:lnTo>
                          <a:pt x="164052" y="6427"/>
                        </a:lnTo>
                        <a:cubicBezTo>
                          <a:pt x="193448" y="33305"/>
                          <a:pt x="221820" y="61238"/>
                          <a:pt x="249169" y="9022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186;p3"/>
                  <p:cNvSpPr/>
                  <p:nvPr/>
                </p:nvSpPr>
                <p:spPr>
                  <a:xfrm flipH="1">
                    <a:off x="20838" y="5249259"/>
                    <a:ext cx="266606" cy="124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222" h="71670" extrusionOk="0">
                        <a:moveTo>
                          <a:pt x="153223" y="69839"/>
                        </a:moveTo>
                        <a:cubicBezTo>
                          <a:pt x="153189" y="70401"/>
                          <a:pt x="153188" y="70964"/>
                          <a:pt x="153221" y="71527"/>
                        </a:cubicBezTo>
                        <a:cubicBezTo>
                          <a:pt x="139641" y="66061"/>
                          <a:pt x="124510" y="65862"/>
                          <a:pt x="110790" y="70966"/>
                        </a:cubicBezTo>
                        <a:lnTo>
                          <a:pt x="110444" y="71671"/>
                        </a:lnTo>
                        <a:cubicBezTo>
                          <a:pt x="74835" y="52125"/>
                          <a:pt x="37488" y="35047"/>
                          <a:pt x="0" y="18983"/>
                        </a:cubicBezTo>
                        <a:lnTo>
                          <a:pt x="757" y="17210"/>
                        </a:lnTo>
                        <a:cubicBezTo>
                          <a:pt x="28789" y="-996"/>
                          <a:pt x="63734" y="-5008"/>
                          <a:pt x="95162" y="6373"/>
                        </a:cubicBezTo>
                        <a:cubicBezTo>
                          <a:pt x="96943" y="8183"/>
                          <a:pt x="98737" y="10060"/>
                          <a:pt x="100465" y="11951"/>
                        </a:cubicBezTo>
                        <a:cubicBezTo>
                          <a:pt x="115966" y="28422"/>
                          <a:pt x="131038" y="45193"/>
                          <a:pt x="146109" y="61964"/>
                        </a:cubicBezTo>
                        <a:cubicBezTo>
                          <a:pt x="148476" y="64567"/>
                          <a:pt x="150857" y="67237"/>
                          <a:pt x="153223" y="6983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3"/>
                  <p:cNvSpPr/>
                  <p:nvPr/>
                </p:nvSpPr>
                <p:spPr>
                  <a:xfrm flipH="1">
                    <a:off x="-111720" y="5366377"/>
                    <a:ext cx="206903" cy="153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910" h="88239" extrusionOk="0">
                        <a:moveTo>
                          <a:pt x="42779" y="2562"/>
                        </a:moveTo>
                        <a:cubicBezTo>
                          <a:pt x="68160" y="30763"/>
                          <a:pt x="93537" y="58942"/>
                          <a:pt x="118910" y="87098"/>
                        </a:cubicBezTo>
                        <a:lnTo>
                          <a:pt x="117811" y="88239"/>
                        </a:lnTo>
                        <a:cubicBezTo>
                          <a:pt x="82386" y="55247"/>
                          <a:pt x="42776" y="27057"/>
                          <a:pt x="0" y="4393"/>
                        </a:cubicBezTo>
                        <a:lnTo>
                          <a:pt x="346" y="3689"/>
                        </a:lnTo>
                        <a:cubicBezTo>
                          <a:pt x="14066" y="-1416"/>
                          <a:pt x="29197" y="-1216"/>
                          <a:pt x="42777" y="4249"/>
                        </a:cubicBezTo>
                        <a:cubicBezTo>
                          <a:pt x="42744" y="3687"/>
                          <a:pt x="42744" y="3123"/>
                          <a:pt x="42779" y="25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188;p3"/>
                  <p:cNvSpPr/>
                  <p:nvPr/>
                </p:nvSpPr>
                <p:spPr>
                  <a:xfrm flipH="1">
                    <a:off x="-120729" y="5306437"/>
                    <a:ext cx="141443" cy="221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9" h="127241" extrusionOk="0">
                        <a:moveTo>
                          <a:pt x="76132" y="121529"/>
                        </a:moveTo>
                        <a:cubicBezTo>
                          <a:pt x="50750" y="93328"/>
                          <a:pt x="25373" y="65149"/>
                          <a:pt x="0" y="36993"/>
                        </a:cubicBezTo>
                        <a:cubicBezTo>
                          <a:pt x="7" y="23241"/>
                          <a:pt x="5262" y="10010"/>
                          <a:pt x="14690" y="0"/>
                        </a:cubicBezTo>
                        <a:cubicBezTo>
                          <a:pt x="25918" y="17215"/>
                          <a:pt x="36755" y="34699"/>
                          <a:pt x="47204" y="52450"/>
                        </a:cubicBezTo>
                        <a:cubicBezTo>
                          <a:pt x="61793" y="75243"/>
                          <a:pt x="73257" y="99890"/>
                          <a:pt x="81290" y="125733"/>
                        </a:cubicBezTo>
                        <a:lnTo>
                          <a:pt x="79775" y="127241"/>
                        </a:lnTo>
                        <a:cubicBezTo>
                          <a:pt x="78267" y="125726"/>
                          <a:pt x="76676" y="124158"/>
                          <a:pt x="75032" y="12267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189;p3"/>
                  <p:cNvSpPr/>
                  <p:nvPr/>
                </p:nvSpPr>
                <p:spPr>
                  <a:xfrm flipH="1">
                    <a:off x="-4800" y="5168968"/>
                    <a:ext cx="126839" cy="201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896" h="115962" extrusionOk="0">
                        <a:moveTo>
                          <a:pt x="72897" y="78969"/>
                        </a:moveTo>
                        <a:cubicBezTo>
                          <a:pt x="63468" y="88980"/>
                          <a:pt x="58214" y="102210"/>
                          <a:pt x="58206" y="115962"/>
                        </a:cubicBezTo>
                        <a:cubicBezTo>
                          <a:pt x="55840" y="113360"/>
                          <a:pt x="53459" y="110690"/>
                          <a:pt x="51092" y="108087"/>
                        </a:cubicBezTo>
                        <a:cubicBezTo>
                          <a:pt x="36021" y="91317"/>
                          <a:pt x="20950" y="74546"/>
                          <a:pt x="5449" y="58075"/>
                        </a:cubicBezTo>
                        <a:cubicBezTo>
                          <a:pt x="3721" y="56183"/>
                          <a:pt x="1927" y="54306"/>
                          <a:pt x="145" y="52496"/>
                        </a:cubicBezTo>
                        <a:cubicBezTo>
                          <a:pt x="-1059" y="33373"/>
                          <a:pt x="5255" y="14535"/>
                          <a:pt x="17740" y="0"/>
                        </a:cubicBezTo>
                        <a:cubicBezTo>
                          <a:pt x="37044" y="25664"/>
                          <a:pt x="55429" y="51987"/>
                          <a:pt x="72897" y="7896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3"/>
                  <p:cNvSpPr/>
                  <p:nvPr/>
                </p:nvSpPr>
                <p:spPr>
                  <a:xfrm flipH="1">
                    <a:off x="91245" y="4965798"/>
                    <a:ext cx="191062" cy="294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806" h="169207" extrusionOk="0">
                        <a:moveTo>
                          <a:pt x="12882" y="0"/>
                        </a:moveTo>
                        <a:cubicBezTo>
                          <a:pt x="47182" y="37205"/>
                          <a:pt x="79534" y="76161"/>
                          <a:pt x="109806" y="116711"/>
                        </a:cubicBezTo>
                        <a:cubicBezTo>
                          <a:pt x="97321" y="131246"/>
                          <a:pt x="91007" y="150084"/>
                          <a:pt x="92211" y="169207"/>
                        </a:cubicBezTo>
                        <a:cubicBezTo>
                          <a:pt x="64854" y="140290"/>
                          <a:pt x="36482" y="112357"/>
                          <a:pt x="7095" y="85407"/>
                        </a:cubicBezTo>
                        <a:cubicBezTo>
                          <a:pt x="-3807" y="57941"/>
                          <a:pt x="-2078" y="27070"/>
                          <a:pt x="11822" y="99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191;p3"/>
                  <p:cNvSpPr/>
                  <p:nvPr/>
                </p:nvSpPr>
                <p:spPr>
                  <a:xfrm flipH="1">
                    <a:off x="260008" y="4741997"/>
                    <a:ext cx="268788" cy="372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476" h="213982" extrusionOk="0">
                        <a:moveTo>
                          <a:pt x="16680" y="6259"/>
                        </a:moveTo>
                        <a:cubicBezTo>
                          <a:pt x="46079" y="23614"/>
                          <a:pt x="73008" y="44847"/>
                          <a:pt x="96742" y="69386"/>
                        </a:cubicBezTo>
                        <a:cubicBezTo>
                          <a:pt x="116527" y="88554"/>
                          <a:pt x="135772" y="108280"/>
                          <a:pt x="154476" y="128562"/>
                        </a:cubicBezTo>
                        <a:lnTo>
                          <a:pt x="153416" y="129555"/>
                        </a:lnTo>
                        <a:cubicBezTo>
                          <a:pt x="139516" y="155632"/>
                          <a:pt x="137787" y="186503"/>
                          <a:pt x="148689" y="213969"/>
                        </a:cubicBezTo>
                        <a:lnTo>
                          <a:pt x="148621" y="213983"/>
                        </a:lnTo>
                        <a:cubicBezTo>
                          <a:pt x="106143" y="175008"/>
                          <a:pt x="61654" y="138284"/>
                          <a:pt x="15336" y="103960"/>
                        </a:cubicBezTo>
                        <a:cubicBezTo>
                          <a:pt x="16187" y="103995"/>
                          <a:pt x="17105" y="104016"/>
                          <a:pt x="17956" y="104050"/>
                        </a:cubicBezTo>
                        <a:cubicBezTo>
                          <a:pt x="1271" y="72999"/>
                          <a:pt x="-4005" y="37082"/>
                          <a:pt x="3048" y="2545"/>
                        </a:cubicBezTo>
                        <a:lnTo>
                          <a:pt x="4137" y="0"/>
                        </a:lnTo>
                        <a:cubicBezTo>
                          <a:pt x="8402" y="1929"/>
                          <a:pt x="12561" y="4019"/>
                          <a:pt x="16680" y="625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192;p3"/>
                  <p:cNvSpPr/>
                  <p:nvPr/>
                </p:nvSpPr>
                <p:spPr>
                  <a:xfrm flipH="1">
                    <a:off x="497653" y="4715911"/>
                    <a:ext cx="250330" cy="207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868" h="119035" extrusionOk="0">
                        <a:moveTo>
                          <a:pt x="1285" y="23169"/>
                        </a:moveTo>
                        <a:cubicBezTo>
                          <a:pt x="12690" y="11264"/>
                          <a:pt x="27822" y="3616"/>
                          <a:pt x="44171" y="1494"/>
                        </a:cubicBezTo>
                        <a:cubicBezTo>
                          <a:pt x="73502" y="-2705"/>
                          <a:pt x="103418" y="1995"/>
                          <a:pt x="130049" y="14986"/>
                        </a:cubicBezTo>
                        <a:lnTo>
                          <a:pt x="128960" y="17531"/>
                        </a:lnTo>
                        <a:cubicBezTo>
                          <a:pt x="121907" y="52068"/>
                          <a:pt x="127183" y="87985"/>
                          <a:pt x="143868" y="119036"/>
                        </a:cubicBezTo>
                        <a:cubicBezTo>
                          <a:pt x="143017" y="119002"/>
                          <a:pt x="142099" y="118980"/>
                          <a:pt x="141248" y="118946"/>
                        </a:cubicBezTo>
                        <a:cubicBezTo>
                          <a:pt x="95816" y="85203"/>
                          <a:pt x="48700" y="53789"/>
                          <a:pt x="82" y="24824"/>
                        </a:cubicBezTo>
                        <a:lnTo>
                          <a:pt x="0" y="24771"/>
                        </a:lnTo>
                        <a:cubicBezTo>
                          <a:pt x="390" y="24207"/>
                          <a:pt x="819" y="23672"/>
                          <a:pt x="1285" y="2316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3" name="Google Shape;193;p3"/>
                <p:cNvSpPr/>
                <p:nvPr/>
              </p:nvSpPr>
              <p:spPr>
                <a:xfrm flipH="1">
                  <a:off x="-127192" y="4707757"/>
                  <a:ext cx="908202" cy="82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955" h="474900" extrusionOk="0">
                      <a:moveTo>
                        <a:pt x="521852" y="468564"/>
                      </a:moveTo>
                      <a:cubicBezTo>
                        <a:pt x="509046" y="423150"/>
                        <a:pt x="481310" y="381588"/>
                        <a:pt x="455259" y="342219"/>
                      </a:cubicBezTo>
                      <a:cubicBezTo>
                        <a:pt x="455503" y="341203"/>
                        <a:pt x="454878" y="340180"/>
                        <a:pt x="453861" y="339935"/>
                      </a:cubicBezTo>
                      <a:cubicBezTo>
                        <a:pt x="453819" y="339925"/>
                        <a:pt x="453776" y="339917"/>
                        <a:pt x="453733" y="339909"/>
                      </a:cubicBezTo>
                      <a:cubicBezTo>
                        <a:pt x="452210" y="337606"/>
                        <a:pt x="450668" y="335282"/>
                        <a:pt x="449162" y="332993"/>
                      </a:cubicBezTo>
                      <a:cubicBezTo>
                        <a:pt x="421818" y="291457"/>
                        <a:pt x="392408" y="251317"/>
                        <a:pt x="361043" y="212727"/>
                      </a:cubicBezTo>
                      <a:cubicBezTo>
                        <a:pt x="329150" y="173550"/>
                        <a:pt x="295191" y="136101"/>
                        <a:pt x="259311" y="100539"/>
                      </a:cubicBezTo>
                      <a:cubicBezTo>
                        <a:pt x="225226" y="66693"/>
                        <a:pt x="189224" y="31695"/>
                        <a:pt x="144138" y="13084"/>
                      </a:cubicBezTo>
                      <a:cubicBezTo>
                        <a:pt x="105410" y="-2902"/>
                        <a:pt x="45025" y="-10233"/>
                        <a:pt x="15241" y="26928"/>
                      </a:cubicBezTo>
                      <a:cubicBezTo>
                        <a:pt x="-10390" y="58909"/>
                        <a:pt x="860" y="108488"/>
                        <a:pt x="15850" y="142526"/>
                      </a:cubicBezTo>
                      <a:cubicBezTo>
                        <a:pt x="54679" y="230697"/>
                        <a:pt x="145343" y="276378"/>
                        <a:pt x="229360" y="312011"/>
                      </a:cubicBezTo>
                      <a:cubicBezTo>
                        <a:pt x="280228" y="333585"/>
                        <a:pt x="331417" y="354551"/>
                        <a:pt x="380428" y="380183"/>
                      </a:cubicBezTo>
                      <a:cubicBezTo>
                        <a:pt x="429521" y="405697"/>
                        <a:pt x="475196" y="437310"/>
                        <a:pt x="516366" y="474271"/>
                      </a:cubicBezTo>
                      <a:cubicBezTo>
                        <a:pt x="517311" y="475153"/>
                        <a:pt x="518792" y="475102"/>
                        <a:pt x="519674" y="474156"/>
                      </a:cubicBezTo>
                      <a:cubicBezTo>
                        <a:pt x="519674" y="474156"/>
                        <a:pt x="519674" y="474156"/>
                        <a:pt x="519674" y="474156"/>
                      </a:cubicBezTo>
                      <a:cubicBezTo>
                        <a:pt x="520028" y="473754"/>
                        <a:pt x="520230" y="473241"/>
                        <a:pt x="520246" y="472705"/>
                      </a:cubicBezTo>
                      <a:cubicBezTo>
                        <a:pt x="521583" y="471787"/>
                        <a:pt x="522221" y="470143"/>
                        <a:pt x="521852" y="468563"/>
                      </a:cubicBezTo>
                      <a:close/>
                      <a:moveTo>
                        <a:pt x="479788" y="433848"/>
                      </a:moveTo>
                      <a:cubicBezTo>
                        <a:pt x="455304" y="414263"/>
                        <a:pt x="429184" y="396816"/>
                        <a:pt x="401717" y="381698"/>
                      </a:cubicBezTo>
                      <a:cubicBezTo>
                        <a:pt x="406099" y="380712"/>
                        <a:pt x="410576" y="380206"/>
                        <a:pt x="415068" y="380189"/>
                      </a:cubicBezTo>
                      <a:cubicBezTo>
                        <a:pt x="421869" y="380029"/>
                        <a:pt x="428616" y="381430"/>
                        <a:pt x="434791" y="384284"/>
                      </a:cubicBezTo>
                      <a:cubicBezTo>
                        <a:pt x="449753" y="400839"/>
                        <a:pt x="464752" y="417360"/>
                        <a:pt x="479788" y="433848"/>
                      </a:cubicBezTo>
                      <a:close/>
                      <a:moveTo>
                        <a:pt x="509020" y="456220"/>
                      </a:moveTo>
                      <a:cubicBezTo>
                        <a:pt x="485856" y="429866"/>
                        <a:pt x="462676" y="403446"/>
                        <a:pt x="439191" y="377294"/>
                      </a:cubicBezTo>
                      <a:cubicBezTo>
                        <a:pt x="440012" y="367074"/>
                        <a:pt x="443702" y="357294"/>
                        <a:pt x="449838" y="349079"/>
                      </a:cubicBezTo>
                      <a:cubicBezTo>
                        <a:pt x="459119" y="363392"/>
                        <a:pt x="468245" y="377807"/>
                        <a:pt x="477027" y="392446"/>
                      </a:cubicBezTo>
                      <a:cubicBezTo>
                        <a:pt x="489996" y="412467"/>
                        <a:pt x="500725" y="433854"/>
                        <a:pt x="509020" y="456220"/>
                      </a:cubicBezTo>
                      <a:close/>
                      <a:moveTo>
                        <a:pt x="447426" y="345405"/>
                      </a:moveTo>
                      <a:cubicBezTo>
                        <a:pt x="440881" y="353214"/>
                        <a:pt x="436617" y="362678"/>
                        <a:pt x="435105" y="372754"/>
                      </a:cubicBezTo>
                      <a:cubicBezTo>
                        <a:pt x="417356" y="353050"/>
                        <a:pt x="399365" y="333580"/>
                        <a:pt x="381130" y="314342"/>
                      </a:cubicBezTo>
                      <a:cubicBezTo>
                        <a:pt x="380758" y="298488"/>
                        <a:pt x="385550" y="282943"/>
                        <a:pt x="394782" y="270049"/>
                      </a:cubicBezTo>
                      <a:cubicBezTo>
                        <a:pt x="408406" y="288295"/>
                        <a:pt x="421702" y="306787"/>
                        <a:pt x="434463" y="325658"/>
                      </a:cubicBezTo>
                      <a:cubicBezTo>
                        <a:pt x="438873" y="332182"/>
                        <a:pt x="443122" y="338812"/>
                        <a:pt x="447426" y="345405"/>
                      </a:cubicBezTo>
                      <a:close/>
                      <a:moveTo>
                        <a:pt x="392398" y="266822"/>
                      </a:moveTo>
                      <a:cubicBezTo>
                        <a:pt x="382797" y="278970"/>
                        <a:pt x="377150" y="293767"/>
                        <a:pt x="376215" y="309222"/>
                      </a:cubicBezTo>
                      <a:cubicBezTo>
                        <a:pt x="361526" y="293926"/>
                        <a:pt x="346591" y="278882"/>
                        <a:pt x="331409" y="264092"/>
                      </a:cubicBezTo>
                      <a:cubicBezTo>
                        <a:pt x="319624" y="252641"/>
                        <a:pt x="307654" y="241392"/>
                        <a:pt x="295499" y="230345"/>
                      </a:cubicBezTo>
                      <a:cubicBezTo>
                        <a:pt x="286119" y="205403"/>
                        <a:pt x="287084" y="177749"/>
                        <a:pt x="298179" y="153521"/>
                      </a:cubicBezTo>
                      <a:cubicBezTo>
                        <a:pt x="311065" y="167604"/>
                        <a:pt x="323723" y="181896"/>
                        <a:pt x="336151" y="196397"/>
                      </a:cubicBezTo>
                      <a:cubicBezTo>
                        <a:pt x="355649" y="219272"/>
                        <a:pt x="374398" y="242747"/>
                        <a:pt x="392398" y="266822"/>
                      </a:cubicBezTo>
                      <a:close/>
                      <a:moveTo>
                        <a:pt x="295779" y="150885"/>
                      </a:moveTo>
                      <a:cubicBezTo>
                        <a:pt x="284366" y="173047"/>
                        <a:pt x="281346" y="198586"/>
                        <a:pt x="287273" y="222798"/>
                      </a:cubicBezTo>
                      <a:cubicBezTo>
                        <a:pt x="248560" y="187896"/>
                        <a:pt x="208229" y="154915"/>
                        <a:pt x="166280" y="123858"/>
                      </a:cubicBezTo>
                      <a:cubicBezTo>
                        <a:pt x="166283" y="123786"/>
                        <a:pt x="166319" y="123725"/>
                        <a:pt x="166318" y="123652"/>
                      </a:cubicBezTo>
                      <a:cubicBezTo>
                        <a:pt x="166309" y="123066"/>
                        <a:pt x="166153" y="122492"/>
                        <a:pt x="165866" y="121981"/>
                      </a:cubicBezTo>
                      <a:cubicBezTo>
                        <a:pt x="150480" y="92036"/>
                        <a:pt x="144957" y="57992"/>
                        <a:pt x="150086" y="24718"/>
                      </a:cubicBezTo>
                      <a:cubicBezTo>
                        <a:pt x="183540" y="40713"/>
                        <a:pt x="212129" y="66235"/>
                        <a:pt x="238649" y="91983"/>
                      </a:cubicBezTo>
                      <a:cubicBezTo>
                        <a:pt x="258286" y="111050"/>
                        <a:pt x="277268" y="130748"/>
                        <a:pt x="295779" y="150885"/>
                      </a:cubicBezTo>
                      <a:close/>
                      <a:moveTo>
                        <a:pt x="46499" y="15218"/>
                      </a:moveTo>
                      <a:cubicBezTo>
                        <a:pt x="69404" y="7155"/>
                        <a:pt x="94234" y="6337"/>
                        <a:pt x="117620" y="12873"/>
                      </a:cubicBezTo>
                      <a:cubicBezTo>
                        <a:pt x="127128" y="15285"/>
                        <a:pt x="136408" y="18517"/>
                        <a:pt x="145357" y="22533"/>
                      </a:cubicBezTo>
                      <a:cubicBezTo>
                        <a:pt x="138404" y="53834"/>
                        <a:pt x="141818" y="86546"/>
                        <a:pt x="155084" y="115737"/>
                      </a:cubicBezTo>
                      <a:cubicBezTo>
                        <a:pt x="150446" y="112366"/>
                        <a:pt x="145835" y="108961"/>
                        <a:pt x="141161" y="105640"/>
                      </a:cubicBezTo>
                      <a:cubicBezTo>
                        <a:pt x="104059" y="77968"/>
                        <a:pt x="65047" y="52954"/>
                        <a:pt x="24417" y="30785"/>
                      </a:cubicBezTo>
                      <a:cubicBezTo>
                        <a:pt x="30468" y="23950"/>
                        <a:pt x="38029" y="18620"/>
                        <a:pt x="46499" y="15218"/>
                      </a:cubicBezTo>
                      <a:close/>
                      <a:moveTo>
                        <a:pt x="9534" y="70848"/>
                      </a:moveTo>
                      <a:cubicBezTo>
                        <a:pt x="9351" y="57312"/>
                        <a:pt x="13854" y="44130"/>
                        <a:pt x="22279" y="33535"/>
                      </a:cubicBezTo>
                      <a:cubicBezTo>
                        <a:pt x="55354" y="56282"/>
                        <a:pt x="89860" y="76851"/>
                        <a:pt x="122561" y="100228"/>
                      </a:cubicBezTo>
                      <a:cubicBezTo>
                        <a:pt x="131362" y="106519"/>
                        <a:pt x="139948" y="113097"/>
                        <a:pt x="148640" y="119535"/>
                      </a:cubicBezTo>
                      <a:cubicBezTo>
                        <a:pt x="128161" y="118695"/>
                        <a:pt x="107649" y="119274"/>
                        <a:pt x="87250" y="121271"/>
                      </a:cubicBezTo>
                      <a:cubicBezTo>
                        <a:pt x="65279" y="122936"/>
                        <a:pt x="43957" y="129486"/>
                        <a:pt x="24840" y="140442"/>
                      </a:cubicBezTo>
                      <a:cubicBezTo>
                        <a:pt x="14269" y="118794"/>
                        <a:pt x="9022" y="94933"/>
                        <a:pt x="9534" y="70848"/>
                      </a:cubicBezTo>
                      <a:close/>
                      <a:moveTo>
                        <a:pt x="56751" y="190112"/>
                      </a:moveTo>
                      <a:cubicBezTo>
                        <a:pt x="44961" y="176128"/>
                        <a:pt x="34886" y="160785"/>
                        <a:pt x="26741" y="144407"/>
                      </a:cubicBezTo>
                      <a:cubicBezTo>
                        <a:pt x="36467" y="139907"/>
                        <a:pt x="46481" y="136057"/>
                        <a:pt x="56717" y="132882"/>
                      </a:cubicBezTo>
                      <a:cubicBezTo>
                        <a:pt x="68277" y="129876"/>
                        <a:pt x="80083" y="127909"/>
                        <a:pt x="91993" y="127005"/>
                      </a:cubicBezTo>
                      <a:cubicBezTo>
                        <a:pt x="114227" y="125703"/>
                        <a:pt x="136519" y="125709"/>
                        <a:pt x="158752" y="127023"/>
                      </a:cubicBezTo>
                      <a:cubicBezTo>
                        <a:pt x="180790" y="143574"/>
                        <a:pt x="202604" y="160423"/>
                        <a:pt x="223927" y="177925"/>
                      </a:cubicBezTo>
                      <a:cubicBezTo>
                        <a:pt x="243555" y="194213"/>
                        <a:pt x="262694" y="211057"/>
                        <a:pt x="281586" y="228171"/>
                      </a:cubicBezTo>
                      <a:cubicBezTo>
                        <a:pt x="258023" y="223790"/>
                        <a:pt x="233906" y="223240"/>
                        <a:pt x="210167" y="226541"/>
                      </a:cubicBezTo>
                      <a:cubicBezTo>
                        <a:pt x="182458" y="229540"/>
                        <a:pt x="155802" y="238839"/>
                        <a:pt x="132239" y="253725"/>
                      </a:cubicBezTo>
                      <a:cubicBezTo>
                        <a:pt x="103836" y="236694"/>
                        <a:pt x="78349" y="215217"/>
                        <a:pt x="56751" y="190112"/>
                      </a:cubicBezTo>
                      <a:close/>
                      <a:moveTo>
                        <a:pt x="135601" y="255858"/>
                      </a:moveTo>
                      <a:cubicBezTo>
                        <a:pt x="158454" y="245034"/>
                        <a:pt x="182595" y="237172"/>
                        <a:pt x="207439" y="232465"/>
                      </a:cubicBezTo>
                      <a:cubicBezTo>
                        <a:pt x="234863" y="228408"/>
                        <a:pt x="262804" y="229534"/>
                        <a:pt x="289812" y="235783"/>
                      </a:cubicBezTo>
                      <a:cubicBezTo>
                        <a:pt x="316537" y="260304"/>
                        <a:pt x="342612" y="285520"/>
                        <a:pt x="367778" y="311646"/>
                      </a:cubicBezTo>
                      <a:cubicBezTo>
                        <a:pt x="339496" y="304509"/>
                        <a:pt x="309515" y="309655"/>
                        <a:pt x="285232" y="325815"/>
                      </a:cubicBezTo>
                      <a:cubicBezTo>
                        <a:pt x="235271" y="304361"/>
                        <a:pt x="182468" y="284309"/>
                        <a:pt x="135601" y="255858"/>
                      </a:cubicBezTo>
                      <a:close/>
                      <a:moveTo>
                        <a:pt x="292492" y="328932"/>
                      </a:moveTo>
                      <a:cubicBezTo>
                        <a:pt x="291419" y="328464"/>
                        <a:pt x="290328" y="328006"/>
                        <a:pt x="289251" y="327541"/>
                      </a:cubicBezTo>
                      <a:cubicBezTo>
                        <a:pt x="302291" y="320577"/>
                        <a:pt x="316465" y="315989"/>
                        <a:pt x="331112" y="313988"/>
                      </a:cubicBezTo>
                      <a:cubicBezTo>
                        <a:pt x="345741" y="312540"/>
                        <a:pt x="360512" y="314178"/>
                        <a:pt x="374469" y="318796"/>
                      </a:cubicBezTo>
                      <a:cubicBezTo>
                        <a:pt x="385351" y="330219"/>
                        <a:pt x="396236" y="341639"/>
                        <a:pt x="406811" y="353354"/>
                      </a:cubicBezTo>
                      <a:cubicBezTo>
                        <a:pt x="414325" y="361630"/>
                        <a:pt x="421823" y="369918"/>
                        <a:pt x="429306" y="378220"/>
                      </a:cubicBezTo>
                      <a:cubicBezTo>
                        <a:pt x="428334" y="377962"/>
                        <a:pt x="427378" y="377661"/>
                        <a:pt x="426381" y="377477"/>
                      </a:cubicBezTo>
                      <a:cubicBezTo>
                        <a:pt x="422821" y="376810"/>
                        <a:pt x="419207" y="376476"/>
                        <a:pt x="415585" y="376477"/>
                      </a:cubicBezTo>
                      <a:cubicBezTo>
                        <a:pt x="409455" y="376460"/>
                        <a:pt x="403363" y="377434"/>
                        <a:pt x="397545" y="379362"/>
                      </a:cubicBezTo>
                      <a:cubicBezTo>
                        <a:pt x="363282" y="360470"/>
                        <a:pt x="327509" y="344173"/>
                        <a:pt x="292492" y="3289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" name="Google Shape;194;p3"/>
              <p:cNvGrpSpPr/>
              <p:nvPr/>
            </p:nvGrpSpPr>
            <p:grpSpPr>
              <a:xfrm>
                <a:off x="-364236" y="4133311"/>
                <a:ext cx="932412" cy="1453680"/>
                <a:chOff x="-364236" y="4133311"/>
                <a:chExt cx="932412" cy="1453680"/>
              </a:xfrm>
            </p:grpSpPr>
            <p:grpSp>
              <p:nvGrpSpPr>
                <p:cNvPr id="195" name="Google Shape;195;p3"/>
                <p:cNvGrpSpPr/>
                <p:nvPr/>
              </p:nvGrpSpPr>
              <p:grpSpPr>
                <a:xfrm>
                  <a:off x="-355598" y="4142062"/>
                  <a:ext cx="915098" cy="1430192"/>
                  <a:chOff x="-355598" y="4142062"/>
                  <a:chExt cx="915098" cy="1430192"/>
                </a:xfrm>
              </p:grpSpPr>
              <p:sp>
                <p:nvSpPr>
                  <p:cNvPr id="196" name="Google Shape;196;p3"/>
                  <p:cNvSpPr/>
                  <p:nvPr/>
                </p:nvSpPr>
                <p:spPr>
                  <a:xfrm flipH="1">
                    <a:off x="-355598" y="5282538"/>
                    <a:ext cx="118529" cy="289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120" h="166503" extrusionOk="0">
                        <a:moveTo>
                          <a:pt x="39249" y="0"/>
                        </a:moveTo>
                        <a:cubicBezTo>
                          <a:pt x="51977" y="54697"/>
                          <a:pt x="61617" y="110066"/>
                          <a:pt x="68121" y="165846"/>
                        </a:cubicBezTo>
                        <a:lnTo>
                          <a:pt x="62774" y="166503"/>
                        </a:lnTo>
                        <a:cubicBezTo>
                          <a:pt x="61241" y="165885"/>
                          <a:pt x="59642" y="165244"/>
                          <a:pt x="58109" y="164626"/>
                        </a:cubicBezTo>
                        <a:lnTo>
                          <a:pt x="58543" y="163611"/>
                        </a:lnTo>
                        <a:cubicBezTo>
                          <a:pt x="38785" y="139863"/>
                          <a:pt x="19271" y="115910"/>
                          <a:pt x="0" y="91751"/>
                        </a:cubicBezTo>
                        <a:cubicBezTo>
                          <a:pt x="1030" y="67831"/>
                          <a:pt x="7138" y="44404"/>
                          <a:pt x="17918" y="23027"/>
                        </a:cubicBezTo>
                        <a:cubicBezTo>
                          <a:pt x="21984" y="13008"/>
                          <a:pt x="29570" y="4819"/>
                          <a:pt x="3924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197;p3"/>
                  <p:cNvSpPr/>
                  <p:nvPr/>
                </p:nvSpPr>
                <p:spPr>
                  <a:xfrm flipH="1">
                    <a:off x="-305289" y="4956960"/>
                    <a:ext cx="227825" cy="48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934" h="278779" extrusionOk="0">
                        <a:moveTo>
                          <a:pt x="67733" y="0"/>
                        </a:moveTo>
                        <a:cubicBezTo>
                          <a:pt x="95069" y="60046"/>
                          <a:pt x="116244" y="122709"/>
                          <a:pt x="130934" y="187028"/>
                        </a:cubicBezTo>
                        <a:cubicBezTo>
                          <a:pt x="121255" y="191847"/>
                          <a:pt x="113670" y="200036"/>
                          <a:pt x="109604" y="210055"/>
                        </a:cubicBezTo>
                        <a:cubicBezTo>
                          <a:pt x="98823" y="231433"/>
                          <a:pt x="92715" y="254860"/>
                          <a:pt x="91685" y="278779"/>
                        </a:cubicBezTo>
                        <a:cubicBezTo>
                          <a:pt x="60454" y="239633"/>
                          <a:pt x="29892" y="199970"/>
                          <a:pt x="0" y="159789"/>
                        </a:cubicBezTo>
                        <a:cubicBezTo>
                          <a:pt x="1232" y="160227"/>
                          <a:pt x="2418" y="160795"/>
                          <a:pt x="3628" y="161297"/>
                        </a:cubicBezTo>
                        <a:cubicBezTo>
                          <a:pt x="6272" y="130438"/>
                          <a:pt x="12162" y="99942"/>
                          <a:pt x="21199" y="70317"/>
                        </a:cubicBezTo>
                        <a:cubicBezTo>
                          <a:pt x="29812" y="42980"/>
                          <a:pt x="45937" y="18614"/>
                          <a:pt x="677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198;p3"/>
                  <p:cNvSpPr/>
                  <p:nvPr/>
                </p:nvSpPr>
                <p:spPr>
                  <a:xfrm flipH="1">
                    <a:off x="-195223" y="4643617"/>
                    <a:ext cx="322584" cy="5938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393" h="341296" extrusionOk="0">
                        <a:moveTo>
                          <a:pt x="70024" y="0"/>
                        </a:moveTo>
                        <a:cubicBezTo>
                          <a:pt x="108833" y="45322"/>
                          <a:pt x="142299" y="94958"/>
                          <a:pt x="169762" y="147929"/>
                        </a:cubicBezTo>
                        <a:cubicBezTo>
                          <a:pt x="175214" y="158486"/>
                          <a:pt x="180468" y="169191"/>
                          <a:pt x="185393" y="179999"/>
                        </a:cubicBezTo>
                        <a:cubicBezTo>
                          <a:pt x="163597" y="198612"/>
                          <a:pt x="147473" y="222978"/>
                          <a:pt x="138860" y="250316"/>
                        </a:cubicBezTo>
                        <a:cubicBezTo>
                          <a:pt x="129823" y="279941"/>
                          <a:pt x="123933" y="310436"/>
                          <a:pt x="121288" y="341296"/>
                        </a:cubicBezTo>
                        <a:cubicBezTo>
                          <a:pt x="120079" y="340793"/>
                          <a:pt x="118892" y="340226"/>
                          <a:pt x="117660" y="339788"/>
                        </a:cubicBezTo>
                        <a:cubicBezTo>
                          <a:pt x="77255" y="285548"/>
                          <a:pt x="38035" y="230439"/>
                          <a:pt x="0" y="174461"/>
                        </a:cubicBezTo>
                        <a:cubicBezTo>
                          <a:pt x="582" y="174679"/>
                          <a:pt x="1151" y="174930"/>
                          <a:pt x="1704" y="175212"/>
                        </a:cubicBezTo>
                        <a:cubicBezTo>
                          <a:pt x="3542" y="110771"/>
                          <a:pt x="27600" y="48947"/>
                          <a:pt x="69802" y="21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3"/>
                  <p:cNvSpPr/>
                  <p:nvPr/>
                </p:nvSpPr>
                <p:spPr>
                  <a:xfrm flipH="1">
                    <a:off x="5604" y="4432942"/>
                    <a:ext cx="303341" cy="5154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334" h="296234" extrusionOk="0">
                        <a:moveTo>
                          <a:pt x="174335" y="121022"/>
                        </a:moveTo>
                        <a:lnTo>
                          <a:pt x="174113" y="121235"/>
                        </a:lnTo>
                        <a:cubicBezTo>
                          <a:pt x="131910" y="169969"/>
                          <a:pt x="107853" y="231794"/>
                          <a:pt x="106015" y="296234"/>
                        </a:cubicBezTo>
                        <a:cubicBezTo>
                          <a:pt x="105461" y="295952"/>
                          <a:pt x="104892" y="295702"/>
                          <a:pt x="104311" y="295483"/>
                        </a:cubicBezTo>
                        <a:cubicBezTo>
                          <a:pt x="68430" y="242485"/>
                          <a:pt x="33660" y="188762"/>
                          <a:pt x="0" y="134314"/>
                        </a:cubicBezTo>
                        <a:cubicBezTo>
                          <a:pt x="6919" y="86882"/>
                          <a:pt x="15572" y="37657"/>
                          <a:pt x="44657" y="0"/>
                        </a:cubicBezTo>
                        <a:cubicBezTo>
                          <a:pt x="51823" y="5323"/>
                          <a:pt x="58944" y="10774"/>
                          <a:pt x="65888" y="16309"/>
                        </a:cubicBezTo>
                        <a:cubicBezTo>
                          <a:pt x="105354" y="47607"/>
                          <a:pt x="141674" y="82676"/>
                          <a:pt x="174334" y="12102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200;p3"/>
                  <p:cNvSpPr/>
                  <p:nvPr/>
                </p:nvSpPr>
                <p:spPr>
                  <a:xfrm flipH="1">
                    <a:off x="231300" y="4316063"/>
                    <a:ext cx="204264" cy="35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393" h="201455" extrusionOk="0">
                        <a:moveTo>
                          <a:pt x="117394" y="67141"/>
                        </a:moveTo>
                        <a:cubicBezTo>
                          <a:pt x="88308" y="104798"/>
                          <a:pt x="79656" y="154023"/>
                          <a:pt x="72737" y="201455"/>
                        </a:cubicBezTo>
                        <a:cubicBezTo>
                          <a:pt x="59548" y="180188"/>
                          <a:pt x="46529" y="158786"/>
                          <a:pt x="33680" y="137249"/>
                        </a:cubicBezTo>
                        <a:cubicBezTo>
                          <a:pt x="22195" y="117974"/>
                          <a:pt x="10778" y="98505"/>
                          <a:pt x="0" y="78679"/>
                        </a:cubicBezTo>
                        <a:cubicBezTo>
                          <a:pt x="1117" y="79441"/>
                          <a:pt x="2299" y="80226"/>
                          <a:pt x="3416" y="80988"/>
                        </a:cubicBezTo>
                        <a:cubicBezTo>
                          <a:pt x="6506" y="52935"/>
                          <a:pt x="14269" y="25597"/>
                          <a:pt x="26384" y="107"/>
                        </a:cubicBezTo>
                        <a:lnTo>
                          <a:pt x="26495" y="0"/>
                        </a:lnTo>
                        <a:cubicBezTo>
                          <a:pt x="55975" y="23112"/>
                          <a:pt x="87336" y="44627"/>
                          <a:pt x="117394" y="6714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" name="Google Shape;201;p3"/>
                  <p:cNvSpPr/>
                  <p:nvPr/>
                </p:nvSpPr>
                <p:spPr>
                  <a:xfrm flipH="1">
                    <a:off x="389516" y="4154155"/>
                    <a:ext cx="161406" cy="302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762" h="173996" extrusionOk="0">
                        <a:moveTo>
                          <a:pt x="1633" y="0"/>
                        </a:moveTo>
                        <a:cubicBezTo>
                          <a:pt x="26942" y="35592"/>
                          <a:pt x="57695" y="66978"/>
                          <a:pt x="92762" y="93008"/>
                        </a:cubicBezTo>
                        <a:lnTo>
                          <a:pt x="92651" y="93115"/>
                        </a:lnTo>
                        <a:cubicBezTo>
                          <a:pt x="80537" y="118606"/>
                          <a:pt x="72773" y="145944"/>
                          <a:pt x="69683" y="173997"/>
                        </a:cubicBezTo>
                        <a:cubicBezTo>
                          <a:pt x="68566" y="173234"/>
                          <a:pt x="67384" y="172449"/>
                          <a:pt x="66267" y="171687"/>
                        </a:cubicBezTo>
                        <a:cubicBezTo>
                          <a:pt x="36677" y="117638"/>
                          <a:pt x="11376" y="61387"/>
                          <a:pt x="0" y="11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3"/>
                  <p:cNvSpPr/>
                  <p:nvPr/>
                </p:nvSpPr>
                <p:spPr>
                  <a:xfrm flipH="1">
                    <a:off x="435623" y="4142062"/>
                    <a:ext cx="123878" cy="310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94" h="178634" extrusionOk="0">
                        <a:moveTo>
                          <a:pt x="4927" y="8047"/>
                        </a:moveTo>
                        <a:cubicBezTo>
                          <a:pt x="16304" y="68334"/>
                          <a:pt x="41605" y="124585"/>
                          <a:pt x="71195" y="178634"/>
                        </a:cubicBezTo>
                        <a:cubicBezTo>
                          <a:pt x="51571" y="166040"/>
                          <a:pt x="29406" y="157939"/>
                          <a:pt x="6285" y="154913"/>
                        </a:cubicBezTo>
                        <a:lnTo>
                          <a:pt x="5915" y="154927"/>
                        </a:lnTo>
                        <a:cubicBezTo>
                          <a:pt x="-327" y="103528"/>
                          <a:pt x="-1632" y="51649"/>
                          <a:pt x="2016" y="0"/>
                        </a:cubicBezTo>
                        <a:cubicBezTo>
                          <a:pt x="3516" y="2358"/>
                          <a:pt x="5038" y="4652"/>
                          <a:pt x="6561" y="694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" name="Google Shape;203;p3"/>
                  <p:cNvSpPr/>
                  <p:nvPr/>
                </p:nvSpPr>
                <p:spPr>
                  <a:xfrm flipH="1">
                    <a:off x="309055" y="4411734"/>
                    <a:ext cx="240148" cy="265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16" h="152378" extrusionOk="0">
                        <a:moveTo>
                          <a:pt x="138016" y="146497"/>
                        </a:moveTo>
                        <a:cubicBezTo>
                          <a:pt x="137672" y="148494"/>
                          <a:pt x="137352" y="150425"/>
                          <a:pt x="137095" y="152379"/>
                        </a:cubicBezTo>
                        <a:cubicBezTo>
                          <a:pt x="105330" y="130643"/>
                          <a:pt x="67403" y="119728"/>
                          <a:pt x="28944" y="121255"/>
                        </a:cubicBezTo>
                        <a:lnTo>
                          <a:pt x="24237" y="122577"/>
                        </a:lnTo>
                        <a:cubicBezTo>
                          <a:pt x="13049" y="82400"/>
                          <a:pt x="4947" y="41427"/>
                          <a:pt x="0" y="15"/>
                        </a:cubicBezTo>
                        <a:lnTo>
                          <a:pt x="370" y="0"/>
                        </a:lnTo>
                        <a:cubicBezTo>
                          <a:pt x="23491" y="3026"/>
                          <a:pt x="45656" y="11127"/>
                          <a:pt x="65280" y="23721"/>
                        </a:cubicBezTo>
                        <a:cubicBezTo>
                          <a:pt x="76058" y="43548"/>
                          <a:pt x="87474" y="63017"/>
                          <a:pt x="98960" y="82292"/>
                        </a:cubicBezTo>
                        <a:cubicBezTo>
                          <a:pt x="111773" y="103791"/>
                          <a:pt x="124792" y="125193"/>
                          <a:pt x="138016" y="14649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" name="Google Shape;204;p3"/>
                  <p:cNvSpPr/>
                  <p:nvPr/>
                </p:nvSpPr>
                <p:spPr>
                  <a:xfrm flipH="1">
                    <a:off x="127537" y="4622571"/>
                    <a:ext cx="379475" cy="324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089" h="186551" extrusionOk="0">
                        <a:moveTo>
                          <a:pt x="218090" y="186551"/>
                        </a:moveTo>
                        <a:cubicBezTo>
                          <a:pt x="168876" y="163562"/>
                          <a:pt x="115741" y="150135"/>
                          <a:pt x="61513" y="146986"/>
                        </a:cubicBezTo>
                        <a:lnTo>
                          <a:pt x="56697" y="149439"/>
                        </a:lnTo>
                        <a:cubicBezTo>
                          <a:pt x="33105" y="102042"/>
                          <a:pt x="14119" y="52490"/>
                          <a:pt x="0" y="1463"/>
                        </a:cubicBezTo>
                        <a:lnTo>
                          <a:pt x="4707" y="141"/>
                        </a:lnTo>
                        <a:cubicBezTo>
                          <a:pt x="43166" y="-1386"/>
                          <a:pt x="81093" y="9528"/>
                          <a:pt x="112858" y="31264"/>
                        </a:cubicBezTo>
                        <a:cubicBezTo>
                          <a:pt x="113114" y="29310"/>
                          <a:pt x="113435" y="27379"/>
                          <a:pt x="113779" y="25383"/>
                        </a:cubicBezTo>
                        <a:cubicBezTo>
                          <a:pt x="147388" y="79837"/>
                          <a:pt x="182158" y="133560"/>
                          <a:pt x="218090" y="18655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 flipH="1">
                    <a:off x="-77241" y="4878444"/>
                    <a:ext cx="485552" cy="356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053" h="204892" extrusionOk="0">
                        <a:moveTo>
                          <a:pt x="279053" y="204893"/>
                        </a:moveTo>
                        <a:cubicBezTo>
                          <a:pt x="228394" y="183135"/>
                          <a:pt x="173277" y="173767"/>
                          <a:pt x="118274" y="177567"/>
                        </a:cubicBezTo>
                        <a:cubicBezTo>
                          <a:pt x="89250" y="144822"/>
                          <a:pt x="62935" y="109773"/>
                          <a:pt x="39589" y="72765"/>
                        </a:cubicBezTo>
                        <a:cubicBezTo>
                          <a:pt x="25255" y="49994"/>
                          <a:pt x="12059" y="26557"/>
                          <a:pt x="0" y="2453"/>
                        </a:cubicBezTo>
                        <a:lnTo>
                          <a:pt x="4816" y="0"/>
                        </a:lnTo>
                        <a:cubicBezTo>
                          <a:pt x="59044" y="3149"/>
                          <a:pt x="112178" y="16576"/>
                          <a:pt x="161392" y="39565"/>
                        </a:cubicBezTo>
                        <a:cubicBezTo>
                          <a:pt x="199370" y="95499"/>
                          <a:pt x="238590" y="150609"/>
                          <a:pt x="279053" y="20489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 flipH="1">
                    <a:off x="-236867" y="5186117"/>
                    <a:ext cx="439287" cy="258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464" h="148729" extrusionOk="0">
                        <a:moveTo>
                          <a:pt x="252412" y="148730"/>
                        </a:moveTo>
                        <a:cubicBezTo>
                          <a:pt x="218445" y="136621"/>
                          <a:pt x="182783" y="129939"/>
                          <a:pt x="146737" y="128931"/>
                        </a:cubicBezTo>
                        <a:lnTo>
                          <a:pt x="145550" y="130627"/>
                        </a:lnTo>
                        <a:cubicBezTo>
                          <a:pt x="92134" y="93189"/>
                          <a:pt x="43285" y="49625"/>
                          <a:pt x="0" y="825"/>
                        </a:cubicBezTo>
                        <a:cubicBezTo>
                          <a:pt x="55003" y="-2975"/>
                          <a:pt x="110120" y="6392"/>
                          <a:pt x="160779" y="28151"/>
                        </a:cubicBezTo>
                        <a:cubicBezTo>
                          <a:pt x="190620" y="68337"/>
                          <a:pt x="221182" y="108000"/>
                          <a:pt x="252464" y="147141"/>
                        </a:cubicBezTo>
                        <a:cubicBezTo>
                          <a:pt x="252433" y="147641"/>
                          <a:pt x="252443" y="148229"/>
                          <a:pt x="252412" y="14873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 flipH="1">
                    <a:off x="-338847" y="5410558"/>
                    <a:ext cx="287893" cy="158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456" h="91084" extrusionOk="0">
                        <a:moveTo>
                          <a:pt x="106861" y="19799"/>
                        </a:moveTo>
                        <a:cubicBezTo>
                          <a:pt x="106893" y="19298"/>
                          <a:pt x="106883" y="18711"/>
                          <a:pt x="106914" y="18210"/>
                        </a:cubicBezTo>
                        <a:cubicBezTo>
                          <a:pt x="126163" y="42362"/>
                          <a:pt x="145677" y="66315"/>
                          <a:pt x="165457" y="90070"/>
                        </a:cubicBezTo>
                        <a:lnTo>
                          <a:pt x="165023" y="91085"/>
                        </a:lnTo>
                        <a:cubicBezTo>
                          <a:pt x="106779" y="67695"/>
                          <a:pt x="51410" y="37703"/>
                          <a:pt x="0" y="1697"/>
                        </a:cubicBezTo>
                        <a:lnTo>
                          <a:pt x="1187" y="0"/>
                        </a:lnTo>
                        <a:cubicBezTo>
                          <a:pt x="37233" y="1009"/>
                          <a:pt x="72895" y="7690"/>
                          <a:pt x="106861" y="1979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8" name="Google Shape;208;p3"/>
                <p:cNvSpPr/>
                <p:nvPr/>
              </p:nvSpPr>
              <p:spPr>
                <a:xfrm flipH="1">
                  <a:off x="-364236" y="4133311"/>
                  <a:ext cx="932412" cy="1453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869" h="835448" extrusionOk="0">
                      <a:moveTo>
                        <a:pt x="506918" y="660818"/>
                      </a:moveTo>
                      <a:cubicBezTo>
                        <a:pt x="507022" y="660796"/>
                        <a:pt x="507107" y="660741"/>
                        <a:pt x="507211" y="660721"/>
                      </a:cubicBezTo>
                      <a:cubicBezTo>
                        <a:pt x="509659" y="660239"/>
                        <a:pt x="508617" y="656527"/>
                        <a:pt x="506182" y="656987"/>
                      </a:cubicBezTo>
                      <a:lnTo>
                        <a:pt x="506043" y="657030"/>
                      </a:lnTo>
                      <a:cubicBezTo>
                        <a:pt x="491429" y="593469"/>
                        <a:pt x="470525" y="531520"/>
                        <a:pt x="443640" y="472100"/>
                      </a:cubicBezTo>
                      <a:cubicBezTo>
                        <a:pt x="444307" y="471598"/>
                        <a:pt x="444901" y="471045"/>
                        <a:pt x="445583" y="470554"/>
                      </a:cubicBezTo>
                      <a:cubicBezTo>
                        <a:pt x="447751" y="468991"/>
                        <a:pt x="445672" y="465356"/>
                        <a:pt x="443467" y="466932"/>
                      </a:cubicBezTo>
                      <a:cubicBezTo>
                        <a:pt x="442888" y="467346"/>
                        <a:pt x="442384" y="467811"/>
                        <a:pt x="441815" y="468232"/>
                      </a:cubicBezTo>
                      <a:cubicBezTo>
                        <a:pt x="435786" y="455306"/>
                        <a:pt x="429503" y="442487"/>
                        <a:pt x="422768" y="429872"/>
                      </a:cubicBezTo>
                      <a:cubicBezTo>
                        <a:pt x="392227" y="372796"/>
                        <a:pt x="354772" y="319699"/>
                        <a:pt x="311248" y="271781"/>
                      </a:cubicBezTo>
                      <a:cubicBezTo>
                        <a:pt x="267788" y="225206"/>
                        <a:pt x="219601" y="183276"/>
                        <a:pt x="167466" y="146668"/>
                      </a:cubicBezTo>
                      <a:cubicBezTo>
                        <a:pt x="110021" y="105039"/>
                        <a:pt x="50192" y="63219"/>
                        <a:pt x="11393" y="2417"/>
                      </a:cubicBezTo>
                      <a:cubicBezTo>
                        <a:pt x="9885" y="7"/>
                        <a:pt x="6710" y="-723"/>
                        <a:pt x="4301" y="785"/>
                      </a:cubicBezTo>
                      <a:cubicBezTo>
                        <a:pt x="2844" y="1696"/>
                        <a:pt x="1939" y="3274"/>
                        <a:pt x="1887" y="4992"/>
                      </a:cubicBezTo>
                      <a:cubicBezTo>
                        <a:pt x="-7725" y="147733"/>
                        <a:pt x="19502" y="290549"/>
                        <a:pt x="80956" y="419742"/>
                      </a:cubicBezTo>
                      <a:cubicBezTo>
                        <a:pt x="138585" y="539942"/>
                        <a:pt x="224582" y="644323"/>
                        <a:pt x="331534" y="723888"/>
                      </a:cubicBezTo>
                      <a:cubicBezTo>
                        <a:pt x="390353" y="768296"/>
                        <a:pt x="455481" y="803661"/>
                        <a:pt x="524758" y="828809"/>
                      </a:cubicBezTo>
                      <a:cubicBezTo>
                        <a:pt x="525354" y="829024"/>
                        <a:pt x="526019" y="828914"/>
                        <a:pt x="526513" y="828517"/>
                      </a:cubicBezTo>
                      <a:cubicBezTo>
                        <a:pt x="526615" y="829402"/>
                        <a:pt x="526741" y="830282"/>
                        <a:pt x="526840" y="831167"/>
                      </a:cubicBezTo>
                      <a:cubicBezTo>
                        <a:pt x="527539" y="836820"/>
                        <a:pt x="536501" y="836932"/>
                        <a:pt x="535834" y="831167"/>
                      </a:cubicBezTo>
                      <a:cubicBezTo>
                        <a:pt x="529435" y="773881"/>
                        <a:pt x="519780" y="717006"/>
                        <a:pt x="506918" y="660818"/>
                      </a:cubicBezTo>
                      <a:close/>
                      <a:moveTo>
                        <a:pt x="479871" y="596298"/>
                      </a:moveTo>
                      <a:cubicBezTo>
                        <a:pt x="486060" y="617616"/>
                        <a:pt x="491722" y="639068"/>
                        <a:pt x="496857" y="660653"/>
                      </a:cubicBezTo>
                      <a:cubicBezTo>
                        <a:pt x="485668" y="667240"/>
                        <a:pt x="479042" y="680534"/>
                        <a:pt x="474072" y="692225"/>
                      </a:cubicBezTo>
                      <a:cubicBezTo>
                        <a:pt x="467060" y="709024"/>
                        <a:pt x="462741" y="726823"/>
                        <a:pt x="461271" y="744967"/>
                      </a:cubicBezTo>
                      <a:cubicBezTo>
                        <a:pt x="432521" y="708588"/>
                        <a:pt x="404314" y="671792"/>
                        <a:pt x="376652" y="634580"/>
                      </a:cubicBezTo>
                      <a:cubicBezTo>
                        <a:pt x="376658" y="634526"/>
                        <a:pt x="376692" y="634479"/>
                        <a:pt x="376694" y="634425"/>
                      </a:cubicBezTo>
                      <a:cubicBezTo>
                        <a:pt x="383451" y="579533"/>
                        <a:pt x="392338" y="517434"/>
                        <a:pt x="435331" y="478877"/>
                      </a:cubicBezTo>
                      <a:cubicBezTo>
                        <a:pt x="452913" y="516924"/>
                        <a:pt x="467796" y="556161"/>
                        <a:pt x="479871" y="596298"/>
                      </a:cubicBezTo>
                      <a:close/>
                      <a:moveTo>
                        <a:pt x="513781" y="819180"/>
                      </a:moveTo>
                      <a:cubicBezTo>
                        <a:pt x="461697" y="796173"/>
                        <a:pt x="411952" y="768200"/>
                        <a:pt x="365234" y="735649"/>
                      </a:cubicBezTo>
                      <a:cubicBezTo>
                        <a:pt x="380672" y="737210"/>
                        <a:pt x="396065" y="738548"/>
                        <a:pt x="411365" y="741512"/>
                      </a:cubicBezTo>
                      <a:cubicBezTo>
                        <a:pt x="428344" y="744846"/>
                        <a:pt x="445057" y="749415"/>
                        <a:pt x="461370" y="755184"/>
                      </a:cubicBezTo>
                      <a:cubicBezTo>
                        <a:pt x="478633" y="776680"/>
                        <a:pt x="496103" y="798012"/>
                        <a:pt x="513781" y="819180"/>
                      </a:cubicBezTo>
                      <a:close/>
                      <a:moveTo>
                        <a:pt x="214377" y="602848"/>
                      </a:moveTo>
                      <a:cubicBezTo>
                        <a:pt x="167957" y="550096"/>
                        <a:pt x="128523" y="491586"/>
                        <a:pt x="97046" y="428762"/>
                      </a:cubicBezTo>
                      <a:cubicBezTo>
                        <a:pt x="109396" y="431817"/>
                        <a:pt x="122620" y="432146"/>
                        <a:pt x="135183" y="434112"/>
                      </a:cubicBezTo>
                      <a:cubicBezTo>
                        <a:pt x="148704" y="436228"/>
                        <a:pt x="162114" y="438944"/>
                        <a:pt x="175414" y="442261"/>
                      </a:cubicBezTo>
                      <a:cubicBezTo>
                        <a:pt x="201125" y="448789"/>
                        <a:pt x="226182" y="457665"/>
                        <a:pt x="250270" y="468776"/>
                      </a:cubicBezTo>
                      <a:cubicBezTo>
                        <a:pt x="286627" y="522381"/>
                        <a:pt x="324141" y="575206"/>
                        <a:pt x="362815" y="627252"/>
                      </a:cubicBezTo>
                      <a:cubicBezTo>
                        <a:pt x="316301" y="607900"/>
                        <a:pt x="265824" y="599990"/>
                        <a:pt x="215621" y="604186"/>
                      </a:cubicBezTo>
                      <a:cubicBezTo>
                        <a:pt x="215211" y="603735"/>
                        <a:pt x="214786" y="603300"/>
                        <a:pt x="214377" y="602848"/>
                      </a:cubicBezTo>
                      <a:close/>
                      <a:moveTo>
                        <a:pt x="433436" y="474906"/>
                      </a:moveTo>
                      <a:cubicBezTo>
                        <a:pt x="389734" y="513161"/>
                        <a:pt x="379736" y="573906"/>
                        <a:pt x="372884" y="629535"/>
                      </a:cubicBezTo>
                      <a:cubicBezTo>
                        <a:pt x="345964" y="593394"/>
                        <a:pt x="319373" y="557005"/>
                        <a:pt x="293550" y="520051"/>
                      </a:cubicBezTo>
                      <a:cubicBezTo>
                        <a:pt x="281331" y="502565"/>
                        <a:pt x="269227" y="484989"/>
                        <a:pt x="257238" y="467321"/>
                      </a:cubicBezTo>
                      <a:cubicBezTo>
                        <a:pt x="258344" y="435904"/>
                        <a:pt x="264684" y="404890"/>
                        <a:pt x="275997" y="375559"/>
                      </a:cubicBezTo>
                      <a:cubicBezTo>
                        <a:pt x="287437" y="347978"/>
                        <a:pt x="302615" y="322101"/>
                        <a:pt x="321104" y="298655"/>
                      </a:cubicBezTo>
                      <a:cubicBezTo>
                        <a:pt x="366089" y="352245"/>
                        <a:pt x="403855" y="411500"/>
                        <a:pt x="433436" y="474906"/>
                      </a:cubicBezTo>
                      <a:close/>
                      <a:moveTo>
                        <a:pt x="318669" y="295769"/>
                      </a:moveTo>
                      <a:cubicBezTo>
                        <a:pt x="278246" y="339630"/>
                        <a:pt x="256293" y="402054"/>
                        <a:pt x="252992" y="461066"/>
                      </a:cubicBezTo>
                      <a:cubicBezTo>
                        <a:pt x="218018" y="409518"/>
                        <a:pt x="184102" y="357254"/>
                        <a:pt x="151243" y="304273"/>
                      </a:cubicBezTo>
                      <a:cubicBezTo>
                        <a:pt x="157737" y="260257"/>
                        <a:pt x="165771" y="214539"/>
                        <a:pt x="191386" y="177466"/>
                      </a:cubicBezTo>
                      <a:cubicBezTo>
                        <a:pt x="221961" y="200245"/>
                        <a:pt x="250963" y="225063"/>
                        <a:pt x="278193" y="251750"/>
                      </a:cubicBezTo>
                      <a:cubicBezTo>
                        <a:pt x="292346" y="265915"/>
                        <a:pt x="305784" y="280639"/>
                        <a:pt x="318669" y="295769"/>
                      </a:cubicBezTo>
                      <a:close/>
                      <a:moveTo>
                        <a:pt x="39718" y="279681"/>
                      </a:moveTo>
                      <a:cubicBezTo>
                        <a:pt x="29097" y="241230"/>
                        <a:pt x="21299" y="202055"/>
                        <a:pt x="16389" y="162469"/>
                      </a:cubicBezTo>
                      <a:cubicBezTo>
                        <a:pt x="26271" y="164758"/>
                        <a:pt x="36065" y="167413"/>
                        <a:pt x="45684" y="170639"/>
                      </a:cubicBezTo>
                      <a:cubicBezTo>
                        <a:pt x="55152" y="174296"/>
                        <a:pt x="64247" y="178854"/>
                        <a:pt x="72843" y="184251"/>
                      </a:cubicBezTo>
                      <a:cubicBezTo>
                        <a:pt x="95767" y="226593"/>
                        <a:pt x="120732" y="267900"/>
                        <a:pt x="146235" y="308794"/>
                      </a:cubicBezTo>
                      <a:cubicBezTo>
                        <a:pt x="115666" y="288924"/>
                        <a:pt x="76472" y="275884"/>
                        <a:pt x="39847" y="279621"/>
                      </a:cubicBezTo>
                      <a:cubicBezTo>
                        <a:pt x="39796" y="279623"/>
                        <a:pt x="39768" y="279674"/>
                        <a:pt x="39718" y="279681"/>
                      </a:cubicBezTo>
                      <a:close/>
                      <a:moveTo>
                        <a:pt x="10895" y="26449"/>
                      </a:moveTo>
                      <a:cubicBezTo>
                        <a:pt x="20615" y="79230"/>
                        <a:pt x="43821" y="129894"/>
                        <a:pt x="68954" y="176968"/>
                      </a:cubicBezTo>
                      <a:cubicBezTo>
                        <a:pt x="62054" y="173128"/>
                        <a:pt x="54884" y="169794"/>
                        <a:pt x="47501" y="166993"/>
                      </a:cubicBezTo>
                      <a:cubicBezTo>
                        <a:pt x="37437" y="162864"/>
                        <a:pt x="26825" y="160225"/>
                        <a:pt x="15999" y="159160"/>
                      </a:cubicBezTo>
                      <a:cubicBezTo>
                        <a:pt x="10706" y="115134"/>
                        <a:pt x="8999" y="70751"/>
                        <a:pt x="10895" y="26449"/>
                      </a:cubicBezTo>
                      <a:close/>
                      <a:moveTo>
                        <a:pt x="189288" y="175849"/>
                      </a:moveTo>
                      <a:cubicBezTo>
                        <a:pt x="163522" y="211835"/>
                        <a:pt x="154490" y="255653"/>
                        <a:pt x="147935" y="298922"/>
                      </a:cubicBezTo>
                      <a:cubicBezTo>
                        <a:pt x="128661" y="267635"/>
                        <a:pt x="109833" y="236093"/>
                        <a:pt x="91452" y="204298"/>
                      </a:cubicBezTo>
                      <a:cubicBezTo>
                        <a:pt x="88066" y="198528"/>
                        <a:pt x="84796" y="192693"/>
                        <a:pt x="81535" y="186853"/>
                      </a:cubicBezTo>
                      <a:cubicBezTo>
                        <a:pt x="81686" y="186583"/>
                        <a:pt x="81788" y="186288"/>
                        <a:pt x="81839" y="185983"/>
                      </a:cubicBezTo>
                      <a:cubicBezTo>
                        <a:pt x="84924" y="160141"/>
                        <a:pt x="91932" y="134922"/>
                        <a:pt x="102621" y="111193"/>
                      </a:cubicBezTo>
                      <a:cubicBezTo>
                        <a:pt x="111878" y="118420"/>
                        <a:pt x="121231" y="125508"/>
                        <a:pt x="130680" y="132457"/>
                      </a:cubicBezTo>
                      <a:cubicBezTo>
                        <a:pt x="150334" y="146893"/>
                        <a:pt x="169980" y="161182"/>
                        <a:pt x="189288" y="175849"/>
                      </a:cubicBezTo>
                      <a:close/>
                      <a:moveTo>
                        <a:pt x="98596" y="108059"/>
                      </a:moveTo>
                      <a:cubicBezTo>
                        <a:pt x="88207" y="131129"/>
                        <a:pt x="81294" y="155613"/>
                        <a:pt x="78084" y="180710"/>
                      </a:cubicBezTo>
                      <a:cubicBezTo>
                        <a:pt x="65880" y="158468"/>
                        <a:pt x="54582" y="135760"/>
                        <a:pt x="44189" y="112586"/>
                      </a:cubicBezTo>
                      <a:cubicBezTo>
                        <a:pt x="32033" y="84027"/>
                        <a:pt x="22054" y="54589"/>
                        <a:pt x="14340" y="24524"/>
                      </a:cubicBezTo>
                      <a:cubicBezTo>
                        <a:pt x="38605" y="55975"/>
                        <a:pt x="66937" y="84066"/>
                        <a:pt x="98596" y="108059"/>
                      </a:cubicBezTo>
                      <a:close/>
                      <a:moveTo>
                        <a:pt x="40550" y="282750"/>
                      </a:moveTo>
                      <a:cubicBezTo>
                        <a:pt x="59231" y="282839"/>
                        <a:pt x="77827" y="285254"/>
                        <a:pt x="95911" y="289941"/>
                      </a:cubicBezTo>
                      <a:cubicBezTo>
                        <a:pt x="114091" y="295267"/>
                        <a:pt x="131322" y="303414"/>
                        <a:pt x="146976" y="314084"/>
                      </a:cubicBezTo>
                      <a:cubicBezTo>
                        <a:pt x="147753" y="314491"/>
                        <a:pt x="148707" y="314333"/>
                        <a:pt x="149311" y="313696"/>
                      </a:cubicBezTo>
                      <a:cubicBezTo>
                        <a:pt x="155670" y="323868"/>
                        <a:pt x="162043" y="334026"/>
                        <a:pt x="168431" y="344170"/>
                      </a:cubicBezTo>
                      <a:cubicBezTo>
                        <a:pt x="193443" y="383809"/>
                        <a:pt x="219272" y="422898"/>
                        <a:pt x="245497" y="461722"/>
                      </a:cubicBezTo>
                      <a:cubicBezTo>
                        <a:pt x="223765" y="452172"/>
                        <a:pt x="201297" y="444395"/>
                        <a:pt x="178312" y="438468"/>
                      </a:cubicBezTo>
                      <a:cubicBezTo>
                        <a:pt x="164464" y="434935"/>
                        <a:pt x="150440" y="432131"/>
                        <a:pt x="136298" y="430066"/>
                      </a:cubicBezTo>
                      <a:cubicBezTo>
                        <a:pt x="123267" y="427440"/>
                        <a:pt x="109946" y="426539"/>
                        <a:pt x="96680" y="427386"/>
                      </a:cubicBezTo>
                      <a:cubicBezTo>
                        <a:pt x="96564" y="427401"/>
                        <a:pt x="96553" y="427531"/>
                        <a:pt x="96464" y="427591"/>
                      </a:cubicBezTo>
                      <a:cubicBezTo>
                        <a:pt x="73283" y="381190"/>
                        <a:pt x="54560" y="332692"/>
                        <a:pt x="40550" y="282750"/>
                      </a:cubicBezTo>
                      <a:close/>
                      <a:moveTo>
                        <a:pt x="217664" y="606386"/>
                      </a:moveTo>
                      <a:cubicBezTo>
                        <a:pt x="242840" y="606368"/>
                        <a:pt x="267981" y="608234"/>
                        <a:pt x="292878" y="611967"/>
                      </a:cubicBezTo>
                      <a:cubicBezTo>
                        <a:pt x="318632" y="616538"/>
                        <a:pt x="343795" y="623969"/>
                        <a:pt x="367901" y="634122"/>
                      </a:cubicBezTo>
                      <a:cubicBezTo>
                        <a:pt x="374211" y="642579"/>
                        <a:pt x="380363" y="651141"/>
                        <a:pt x="386734" y="659557"/>
                      </a:cubicBezTo>
                      <a:cubicBezTo>
                        <a:pt x="409628" y="689816"/>
                        <a:pt x="432936" y="719746"/>
                        <a:pt x="456657" y="749348"/>
                      </a:cubicBezTo>
                      <a:cubicBezTo>
                        <a:pt x="425909" y="738426"/>
                        <a:pt x="393535" y="732783"/>
                        <a:pt x="360905" y="732658"/>
                      </a:cubicBezTo>
                      <a:cubicBezTo>
                        <a:pt x="308750" y="695849"/>
                        <a:pt x="260724" y="653512"/>
                        <a:pt x="217664" y="606386"/>
                      </a:cubicBezTo>
                      <a:close/>
                      <a:moveTo>
                        <a:pt x="523696" y="823537"/>
                      </a:moveTo>
                      <a:cubicBezTo>
                        <a:pt x="523688" y="822921"/>
                        <a:pt x="523472" y="822326"/>
                        <a:pt x="523084" y="821848"/>
                      </a:cubicBezTo>
                      <a:cubicBezTo>
                        <a:pt x="503466" y="797878"/>
                        <a:pt x="484043" y="773754"/>
                        <a:pt x="464816" y="749474"/>
                      </a:cubicBezTo>
                      <a:cubicBezTo>
                        <a:pt x="465805" y="732489"/>
                        <a:pt x="469339" y="715748"/>
                        <a:pt x="475301" y="699813"/>
                      </a:cubicBezTo>
                      <a:cubicBezTo>
                        <a:pt x="479897" y="687706"/>
                        <a:pt x="486330" y="672258"/>
                        <a:pt x="497816" y="664761"/>
                      </a:cubicBezTo>
                      <a:cubicBezTo>
                        <a:pt x="510283" y="717441"/>
                        <a:pt x="519701" y="770796"/>
                        <a:pt x="526025" y="824560"/>
                      </a:cubicBezTo>
                      <a:cubicBezTo>
                        <a:pt x="525244" y="824230"/>
                        <a:pt x="524476" y="823870"/>
                        <a:pt x="523696" y="823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09" name="Google Shape;209;p3"/>
          <p:cNvSpPr txBox="1">
            <a:spLocks noGrp="1"/>
          </p:cNvSpPr>
          <p:nvPr>
            <p:ph type="title"/>
          </p:nvPr>
        </p:nvSpPr>
        <p:spPr>
          <a:xfrm>
            <a:off x="4867950" y="1746355"/>
            <a:ext cx="3180000" cy="14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0" name="Google Shape;210;p3"/>
          <p:cNvSpPr txBox="1">
            <a:spLocks noGrp="1"/>
          </p:cNvSpPr>
          <p:nvPr>
            <p:ph type="title" idx="2" hasCustomPrompt="1"/>
          </p:nvPr>
        </p:nvSpPr>
        <p:spPr>
          <a:xfrm>
            <a:off x="6816550" y="831905"/>
            <a:ext cx="1231500" cy="95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3"/>
          <p:cNvSpPr txBox="1">
            <a:spLocks noGrp="1"/>
          </p:cNvSpPr>
          <p:nvPr>
            <p:ph type="subTitle" idx="1"/>
          </p:nvPr>
        </p:nvSpPr>
        <p:spPr>
          <a:xfrm>
            <a:off x="5822050" y="3172305"/>
            <a:ext cx="22260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8"/>
          <p:cNvGrpSpPr/>
          <p:nvPr/>
        </p:nvGrpSpPr>
        <p:grpSpPr>
          <a:xfrm>
            <a:off x="-396191" y="-1211244"/>
            <a:ext cx="9609944" cy="6765008"/>
            <a:chOff x="-396191" y="-1211244"/>
            <a:chExt cx="9609944" cy="6765008"/>
          </a:xfrm>
        </p:grpSpPr>
        <p:sp>
          <p:nvSpPr>
            <p:cNvPr id="488" name="Google Shape;488;p8"/>
            <p:cNvSpPr/>
            <p:nvPr/>
          </p:nvSpPr>
          <p:spPr>
            <a:xfrm rot="10800000">
              <a:off x="-396191" y="-1211244"/>
              <a:ext cx="3047683" cy="2313454"/>
            </a:xfrm>
            <a:custGeom>
              <a:avLst/>
              <a:gdLst/>
              <a:ahLst/>
              <a:cxnLst/>
              <a:rect l="l" t="t" r="r" b="b"/>
              <a:pathLst>
                <a:path w="3047683" h="2313454" extrusionOk="0">
                  <a:moveTo>
                    <a:pt x="2643224" y="18843"/>
                  </a:moveTo>
                  <a:cubicBezTo>
                    <a:pt x="2552762" y="42901"/>
                    <a:pt x="2468544" y="86138"/>
                    <a:pt x="2396299" y="145614"/>
                  </a:cubicBezTo>
                  <a:cubicBezTo>
                    <a:pt x="2309891" y="215639"/>
                    <a:pt x="2243347" y="302693"/>
                    <a:pt x="2184049" y="396040"/>
                  </a:cubicBezTo>
                  <a:cubicBezTo>
                    <a:pt x="2127546" y="484987"/>
                    <a:pt x="2074763" y="576262"/>
                    <a:pt x="2003589" y="654675"/>
                  </a:cubicBezTo>
                  <a:cubicBezTo>
                    <a:pt x="1962247" y="700221"/>
                    <a:pt x="1913465" y="744078"/>
                    <a:pt x="1850065" y="752175"/>
                  </a:cubicBezTo>
                  <a:cubicBezTo>
                    <a:pt x="1783252" y="760710"/>
                    <a:pt x="1713314" y="737810"/>
                    <a:pt x="1649126" y="722531"/>
                  </a:cubicBezTo>
                  <a:cubicBezTo>
                    <a:pt x="1562516" y="701915"/>
                    <a:pt x="1470528" y="688707"/>
                    <a:pt x="1381689" y="701839"/>
                  </a:cubicBezTo>
                  <a:cubicBezTo>
                    <a:pt x="1317499" y="710990"/>
                    <a:pt x="1257043" y="737529"/>
                    <a:pt x="1206880" y="778575"/>
                  </a:cubicBezTo>
                  <a:cubicBezTo>
                    <a:pt x="1155326" y="821002"/>
                    <a:pt x="1114976" y="875297"/>
                    <a:pt x="1078281" y="930571"/>
                  </a:cubicBezTo>
                  <a:cubicBezTo>
                    <a:pt x="1033397" y="998183"/>
                    <a:pt x="992308" y="1068361"/>
                    <a:pt x="949757" y="1137441"/>
                  </a:cubicBezTo>
                  <a:cubicBezTo>
                    <a:pt x="906751" y="1209357"/>
                    <a:pt x="841212" y="1265102"/>
                    <a:pt x="763290" y="1296043"/>
                  </a:cubicBezTo>
                  <a:cubicBezTo>
                    <a:pt x="690062" y="1324778"/>
                    <a:pt x="611144" y="1333692"/>
                    <a:pt x="534801" y="1350646"/>
                  </a:cubicBezTo>
                  <a:cubicBezTo>
                    <a:pt x="448602" y="1369789"/>
                    <a:pt x="362086" y="1401228"/>
                    <a:pt x="295524" y="1461290"/>
                  </a:cubicBezTo>
                  <a:cubicBezTo>
                    <a:pt x="168004" y="1576355"/>
                    <a:pt x="96013" y="1749801"/>
                    <a:pt x="51839" y="1912049"/>
                  </a:cubicBezTo>
                  <a:cubicBezTo>
                    <a:pt x="16758" y="2040897"/>
                    <a:pt x="-4345" y="2178402"/>
                    <a:pt x="794" y="2313471"/>
                  </a:cubicBezTo>
                  <a:lnTo>
                    <a:pt x="3047711" y="2313471"/>
                  </a:lnTo>
                  <a:lnTo>
                    <a:pt x="3047711" y="44890"/>
                  </a:lnTo>
                  <a:cubicBezTo>
                    <a:pt x="2917836" y="-68"/>
                    <a:pt x="2778005" y="-15777"/>
                    <a:pt x="2643224" y="1884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 rot="10800000">
              <a:off x="7415512" y="4017374"/>
              <a:ext cx="1798241" cy="1536390"/>
            </a:xfrm>
            <a:custGeom>
              <a:avLst/>
              <a:gdLst/>
              <a:ahLst/>
              <a:cxnLst/>
              <a:rect l="l" t="t" r="r" b="b"/>
              <a:pathLst>
                <a:path w="1798241" h="1536390" extrusionOk="0">
                  <a:moveTo>
                    <a:pt x="1608" y="1474223"/>
                  </a:moveTo>
                  <a:cubicBezTo>
                    <a:pt x="54416" y="1511072"/>
                    <a:pt x="116499" y="1532405"/>
                    <a:pt x="180822" y="1535805"/>
                  </a:cubicBezTo>
                  <a:cubicBezTo>
                    <a:pt x="229694" y="1538652"/>
                    <a:pt x="278627" y="1531364"/>
                    <a:pt x="324543" y="1514400"/>
                  </a:cubicBezTo>
                  <a:cubicBezTo>
                    <a:pt x="394477" y="1486854"/>
                    <a:pt x="438033" y="1427945"/>
                    <a:pt x="468525" y="1361746"/>
                  </a:cubicBezTo>
                  <a:cubicBezTo>
                    <a:pt x="499757" y="1293938"/>
                    <a:pt x="520588" y="1221496"/>
                    <a:pt x="558298" y="1156684"/>
                  </a:cubicBezTo>
                  <a:cubicBezTo>
                    <a:pt x="577205" y="1123341"/>
                    <a:pt x="601393" y="1093278"/>
                    <a:pt x="629922" y="1067663"/>
                  </a:cubicBezTo>
                  <a:cubicBezTo>
                    <a:pt x="675520" y="1028895"/>
                    <a:pt x="731454" y="1004269"/>
                    <a:pt x="790861" y="996806"/>
                  </a:cubicBezTo>
                  <a:cubicBezTo>
                    <a:pt x="853772" y="987956"/>
                    <a:pt x="917234" y="994498"/>
                    <a:pt x="980224" y="998780"/>
                  </a:cubicBezTo>
                  <a:cubicBezTo>
                    <a:pt x="1043608" y="1003088"/>
                    <a:pt x="1105471" y="1002525"/>
                    <a:pt x="1167474" y="987172"/>
                  </a:cubicBezTo>
                  <a:cubicBezTo>
                    <a:pt x="1284483" y="958197"/>
                    <a:pt x="1389169" y="891037"/>
                    <a:pt x="1474645" y="807336"/>
                  </a:cubicBezTo>
                  <a:cubicBezTo>
                    <a:pt x="1558829" y="725388"/>
                    <a:pt x="1625789" y="627472"/>
                    <a:pt x="1671598" y="519330"/>
                  </a:cubicBezTo>
                  <a:cubicBezTo>
                    <a:pt x="1711616" y="420433"/>
                    <a:pt x="1742463" y="318075"/>
                    <a:pt x="1763751" y="213544"/>
                  </a:cubicBezTo>
                  <a:cubicBezTo>
                    <a:pt x="1778949" y="143013"/>
                    <a:pt x="1790471" y="71741"/>
                    <a:pt x="1798269" y="16"/>
                  </a:cubicBezTo>
                  <a:lnTo>
                    <a:pt x="27" y="16"/>
                  </a:lnTo>
                  <a:lnTo>
                    <a:pt x="27" y="1473057"/>
                  </a:lnTo>
                  <a:cubicBezTo>
                    <a:pt x="565" y="1473431"/>
                    <a:pt x="1069" y="1473852"/>
                    <a:pt x="1608" y="147422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8"/>
          <p:cNvGrpSpPr/>
          <p:nvPr/>
        </p:nvGrpSpPr>
        <p:grpSpPr>
          <a:xfrm>
            <a:off x="-514505" y="685048"/>
            <a:ext cx="10104960" cy="2212276"/>
            <a:chOff x="-514505" y="685048"/>
            <a:chExt cx="10104960" cy="2212276"/>
          </a:xfrm>
        </p:grpSpPr>
        <p:grpSp>
          <p:nvGrpSpPr>
            <p:cNvPr id="491" name="Google Shape;491;p8"/>
            <p:cNvGrpSpPr/>
            <p:nvPr/>
          </p:nvGrpSpPr>
          <p:grpSpPr>
            <a:xfrm>
              <a:off x="-514505" y="2453746"/>
              <a:ext cx="1145683" cy="443578"/>
              <a:chOff x="-269530" y="2387071"/>
              <a:chExt cx="1145683" cy="443578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-260954" y="2393198"/>
                <a:ext cx="1130586" cy="431009"/>
              </a:xfrm>
              <a:custGeom>
                <a:avLst/>
                <a:gdLst/>
                <a:ahLst/>
                <a:cxnLst/>
                <a:rect l="l" t="t" r="r" b="b"/>
                <a:pathLst>
                  <a:path w="1130586" h="431009" extrusionOk="0">
                    <a:moveTo>
                      <a:pt x="1130776" y="423438"/>
                    </a:moveTo>
                    <a:lnTo>
                      <a:pt x="1129363" y="430585"/>
                    </a:lnTo>
                    <a:cubicBezTo>
                      <a:pt x="753002" y="425820"/>
                      <a:pt x="376611" y="425967"/>
                      <a:pt x="190" y="431026"/>
                    </a:cubicBezTo>
                    <a:lnTo>
                      <a:pt x="190" y="427849"/>
                    </a:lnTo>
                    <a:cubicBezTo>
                      <a:pt x="49839" y="363156"/>
                      <a:pt x="135596" y="337882"/>
                      <a:pt x="212429" y="365298"/>
                    </a:cubicBezTo>
                    <a:cubicBezTo>
                      <a:pt x="204659" y="335919"/>
                      <a:pt x="187002" y="309893"/>
                      <a:pt x="179057" y="280514"/>
                    </a:cubicBezTo>
                    <a:cubicBezTo>
                      <a:pt x="171199" y="251135"/>
                      <a:pt x="177026" y="213728"/>
                      <a:pt x="204218" y="200141"/>
                    </a:cubicBezTo>
                    <a:cubicBezTo>
                      <a:pt x="233264" y="185584"/>
                      <a:pt x="268049" y="206317"/>
                      <a:pt x="288619" y="231373"/>
                    </a:cubicBezTo>
                    <a:cubicBezTo>
                      <a:pt x="309101" y="256517"/>
                      <a:pt x="324198" y="287572"/>
                      <a:pt x="351920" y="304423"/>
                    </a:cubicBezTo>
                    <a:cubicBezTo>
                      <a:pt x="331349" y="251312"/>
                      <a:pt x="312015" y="195818"/>
                      <a:pt x="315723" y="139001"/>
                    </a:cubicBezTo>
                    <a:cubicBezTo>
                      <a:pt x="319343" y="82273"/>
                      <a:pt x="351567" y="23603"/>
                      <a:pt x="405598" y="5605"/>
                    </a:cubicBezTo>
                    <a:cubicBezTo>
                      <a:pt x="451241" y="-9481"/>
                      <a:pt x="502977" y="7458"/>
                      <a:pt x="539615" y="38601"/>
                    </a:cubicBezTo>
                    <a:cubicBezTo>
                      <a:pt x="576254" y="69745"/>
                      <a:pt x="600179" y="113063"/>
                      <a:pt x="620043" y="156823"/>
                    </a:cubicBezTo>
                    <a:cubicBezTo>
                      <a:pt x="648153" y="218727"/>
                      <a:pt x="669723" y="283393"/>
                      <a:pt x="684404" y="349771"/>
                    </a:cubicBezTo>
                    <a:cubicBezTo>
                      <a:pt x="698529" y="299747"/>
                      <a:pt x="724839" y="239578"/>
                      <a:pt x="776751" y="237725"/>
                    </a:cubicBezTo>
                    <a:cubicBezTo>
                      <a:pt x="820099" y="236225"/>
                      <a:pt x="854000" y="290660"/>
                      <a:pt x="833518" y="328773"/>
                    </a:cubicBezTo>
                    <a:cubicBezTo>
                      <a:pt x="909090" y="262480"/>
                      <a:pt x="1024131" y="269960"/>
                      <a:pt x="1090469" y="345479"/>
                    </a:cubicBezTo>
                    <a:cubicBezTo>
                      <a:pt x="1110068" y="367790"/>
                      <a:pt x="1123906" y="394555"/>
                      <a:pt x="1130776" y="4234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-269530" y="2387071"/>
                <a:ext cx="1145683" cy="443578"/>
              </a:xfrm>
              <a:custGeom>
                <a:avLst/>
                <a:gdLst/>
                <a:ahLst/>
                <a:cxnLst/>
                <a:rect l="l" t="t" r="r" b="b"/>
                <a:pathLst>
                  <a:path w="1145683" h="443578" extrusionOk="0">
                    <a:moveTo>
                      <a:pt x="1145642" y="427875"/>
                    </a:moveTo>
                    <a:cubicBezTo>
                      <a:pt x="1121548" y="326817"/>
                      <a:pt x="1020036" y="264411"/>
                      <a:pt x="918908" y="288488"/>
                    </a:cubicBezTo>
                    <a:cubicBezTo>
                      <a:pt x="895467" y="294069"/>
                      <a:pt x="873317" y="304095"/>
                      <a:pt x="853659" y="318023"/>
                    </a:cubicBezTo>
                    <a:cubicBezTo>
                      <a:pt x="858804" y="276909"/>
                      <a:pt x="823891" y="232928"/>
                      <a:pt x="779796" y="237809"/>
                    </a:cubicBezTo>
                    <a:cubicBezTo>
                      <a:pt x="732932" y="242998"/>
                      <a:pt x="708345" y="289308"/>
                      <a:pt x="693859" y="331404"/>
                    </a:cubicBezTo>
                    <a:cubicBezTo>
                      <a:pt x="680270" y="276510"/>
                      <a:pt x="662023" y="222874"/>
                      <a:pt x="639316" y="171077"/>
                    </a:cubicBezTo>
                    <a:cubicBezTo>
                      <a:pt x="617256" y="120793"/>
                      <a:pt x="590392" y="69194"/>
                      <a:pt x="546013" y="34960"/>
                    </a:cubicBezTo>
                    <a:cubicBezTo>
                      <a:pt x="506006" y="4099"/>
                      <a:pt x="450409" y="-11342"/>
                      <a:pt x="402391" y="9697"/>
                    </a:cubicBezTo>
                    <a:cubicBezTo>
                      <a:pt x="359747" y="28381"/>
                      <a:pt x="332419" y="71499"/>
                      <a:pt x="322360" y="115673"/>
                    </a:cubicBezTo>
                    <a:cubicBezTo>
                      <a:pt x="308850" y="175002"/>
                      <a:pt x="325950" y="235316"/>
                      <a:pt x="346682" y="291306"/>
                    </a:cubicBezTo>
                    <a:cubicBezTo>
                      <a:pt x="327073" y="271739"/>
                      <a:pt x="314359" y="245857"/>
                      <a:pt x="294927" y="225836"/>
                    </a:cubicBezTo>
                    <a:cubicBezTo>
                      <a:pt x="274510" y="204801"/>
                      <a:pt x="242124" y="186802"/>
                      <a:pt x="212667" y="199635"/>
                    </a:cubicBezTo>
                    <a:cubicBezTo>
                      <a:pt x="185923" y="211286"/>
                      <a:pt x="176512" y="242359"/>
                      <a:pt x="178691" y="269441"/>
                    </a:cubicBezTo>
                    <a:cubicBezTo>
                      <a:pt x="181374" y="302813"/>
                      <a:pt x="200767" y="331465"/>
                      <a:pt x="211883" y="362481"/>
                    </a:cubicBezTo>
                    <a:cubicBezTo>
                      <a:pt x="135193" y="340385"/>
                      <a:pt x="52814" y="367899"/>
                      <a:pt x="4832" y="431636"/>
                    </a:cubicBezTo>
                    <a:cubicBezTo>
                      <a:pt x="4408" y="432203"/>
                      <a:pt x="4130" y="432866"/>
                      <a:pt x="4024" y="433567"/>
                    </a:cubicBezTo>
                    <a:lnTo>
                      <a:pt x="3687" y="433580"/>
                    </a:lnTo>
                    <a:cubicBezTo>
                      <a:pt x="1687" y="433649"/>
                      <a:pt x="122" y="435326"/>
                      <a:pt x="192" y="437325"/>
                    </a:cubicBezTo>
                    <a:cubicBezTo>
                      <a:pt x="259" y="439225"/>
                      <a:pt x="1785" y="440750"/>
                      <a:pt x="3687" y="440817"/>
                    </a:cubicBezTo>
                    <a:cubicBezTo>
                      <a:pt x="77642" y="442524"/>
                      <a:pt x="151732" y="440915"/>
                      <a:pt x="225701" y="440577"/>
                    </a:cubicBezTo>
                    <a:cubicBezTo>
                      <a:pt x="298975" y="440241"/>
                      <a:pt x="372250" y="439991"/>
                      <a:pt x="445526" y="439825"/>
                    </a:cubicBezTo>
                    <a:cubicBezTo>
                      <a:pt x="592812" y="439615"/>
                      <a:pt x="740096" y="439947"/>
                      <a:pt x="887379" y="440821"/>
                    </a:cubicBezTo>
                    <a:cubicBezTo>
                      <a:pt x="929146" y="441102"/>
                      <a:pt x="970912" y="441444"/>
                      <a:pt x="1012678" y="441845"/>
                    </a:cubicBezTo>
                    <a:cubicBezTo>
                      <a:pt x="1054167" y="442243"/>
                      <a:pt x="1096596" y="445312"/>
                      <a:pt x="1137972" y="442248"/>
                    </a:cubicBezTo>
                    <a:cubicBezTo>
                      <a:pt x="1140952" y="442207"/>
                      <a:pt x="1143334" y="439760"/>
                      <a:pt x="1143293" y="436783"/>
                    </a:cubicBezTo>
                    <a:cubicBezTo>
                      <a:pt x="1143284" y="436092"/>
                      <a:pt x="1143142" y="435409"/>
                      <a:pt x="1142874" y="434772"/>
                    </a:cubicBezTo>
                    <a:cubicBezTo>
                      <a:pt x="1145260" y="433370"/>
                      <a:pt x="1146398" y="430536"/>
                      <a:pt x="1145642" y="427875"/>
                    </a:cubicBezTo>
                    <a:close/>
                    <a:moveTo>
                      <a:pt x="1028065" y="428995"/>
                    </a:moveTo>
                    <a:cubicBezTo>
                      <a:pt x="990695" y="428612"/>
                      <a:pt x="953326" y="428278"/>
                      <a:pt x="915956" y="427993"/>
                    </a:cubicBezTo>
                    <a:cubicBezTo>
                      <a:pt x="842682" y="427432"/>
                      <a:pt x="769407" y="427066"/>
                      <a:pt x="696130" y="426893"/>
                    </a:cubicBezTo>
                    <a:cubicBezTo>
                      <a:pt x="548846" y="426631"/>
                      <a:pt x="401562" y="427219"/>
                      <a:pt x="254277" y="428658"/>
                    </a:cubicBezTo>
                    <a:cubicBezTo>
                      <a:pt x="174713" y="429565"/>
                      <a:pt x="94937" y="429547"/>
                      <a:pt x="15426" y="433132"/>
                    </a:cubicBezTo>
                    <a:cubicBezTo>
                      <a:pt x="64847" y="373412"/>
                      <a:pt x="146395" y="351002"/>
                      <a:pt x="219423" y="377074"/>
                    </a:cubicBezTo>
                    <a:cubicBezTo>
                      <a:pt x="223706" y="378687"/>
                      <a:pt x="227660" y="373891"/>
                      <a:pt x="226583" y="369919"/>
                    </a:cubicBezTo>
                    <a:cubicBezTo>
                      <a:pt x="217882" y="337845"/>
                      <a:pt x="197043" y="309513"/>
                      <a:pt x="191580" y="276559"/>
                    </a:cubicBezTo>
                    <a:cubicBezTo>
                      <a:pt x="187349" y="251037"/>
                      <a:pt x="194250" y="216070"/>
                      <a:pt x="223308" y="208794"/>
                    </a:cubicBezTo>
                    <a:cubicBezTo>
                      <a:pt x="254742" y="200921"/>
                      <a:pt x="283192" y="228412"/>
                      <a:pt x="300115" y="251294"/>
                    </a:cubicBezTo>
                    <a:cubicBezTo>
                      <a:pt x="317386" y="274649"/>
                      <a:pt x="332316" y="299906"/>
                      <a:pt x="357416" y="315839"/>
                    </a:cubicBezTo>
                    <a:cubicBezTo>
                      <a:pt x="361682" y="318547"/>
                      <a:pt x="368411" y="313970"/>
                      <a:pt x="366450" y="308898"/>
                    </a:cubicBezTo>
                    <a:cubicBezTo>
                      <a:pt x="345961" y="255891"/>
                      <a:pt x="325966" y="199809"/>
                      <a:pt x="330695" y="142060"/>
                    </a:cubicBezTo>
                    <a:cubicBezTo>
                      <a:pt x="334322" y="97772"/>
                      <a:pt x="356192" y="51095"/>
                      <a:pt x="395151" y="27438"/>
                    </a:cubicBezTo>
                    <a:cubicBezTo>
                      <a:pt x="439118" y="741"/>
                      <a:pt x="494411" y="12794"/>
                      <a:pt x="534146" y="41655"/>
                    </a:cubicBezTo>
                    <a:cubicBezTo>
                      <a:pt x="577371" y="73051"/>
                      <a:pt x="603349" y="122404"/>
                      <a:pt x="624730" y="170026"/>
                    </a:cubicBezTo>
                    <a:cubicBezTo>
                      <a:pt x="651666" y="230310"/>
                      <a:pt x="672432" y="293162"/>
                      <a:pt x="686710" y="357623"/>
                    </a:cubicBezTo>
                    <a:cubicBezTo>
                      <a:pt x="687765" y="361078"/>
                      <a:pt x="691423" y="363024"/>
                      <a:pt x="694880" y="361970"/>
                    </a:cubicBezTo>
                    <a:cubicBezTo>
                      <a:pt x="696964" y="361335"/>
                      <a:pt x="698595" y="359705"/>
                      <a:pt x="699230" y="357623"/>
                    </a:cubicBezTo>
                    <a:cubicBezTo>
                      <a:pt x="710125" y="319503"/>
                      <a:pt x="728231" y="265346"/>
                      <a:pt x="770980" y="252720"/>
                    </a:cubicBezTo>
                    <a:cubicBezTo>
                      <a:pt x="814686" y="239811"/>
                      <a:pt x="857019" y="290851"/>
                      <a:pt x="836461" y="331670"/>
                    </a:cubicBezTo>
                    <a:cubicBezTo>
                      <a:pt x="834742" y="334833"/>
                      <a:pt x="835915" y="338790"/>
                      <a:pt x="839081" y="340508"/>
                    </a:cubicBezTo>
                    <a:cubicBezTo>
                      <a:pt x="841553" y="341850"/>
                      <a:pt x="844607" y="341456"/>
                      <a:pt x="846658" y="339532"/>
                    </a:cubicBezTo>
                    <a:cubicBezTo>
                      <a:pt x="919722" y="275772"/>
                      <a:pt x="1030676" y="283273"/>
                      <a:pt x="1094480" y="356288"/>
                    </a:cubicBezTo>
                    <a:cubicBezTo>
                      <a:pt x="1113174" y="377680"/>
                      <a:pt x="1126394" y="403287"/>
                      <a:pt x="1133005" y="430909"/>
                    </a:cubicBezTo>
                    <a:cubicBezTo>
                      <a:pt x="1098321" y="427924"/>
                      <a:pt x="1062827" y="429350"/>
                      <a:pt x="1028065" y="4289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" name="Google Shape;494;p8"/>
            <p:cNvGrpSpPr/>
            <p:nvPr/>
          </p:nvGrpSpPr>
          <p:grpSpPr>
            <a:xfrm>
              <a:off x="8424008" y="685047"/>
              <a:ext cx="1166447" cy="549813"/>
              <a:chOff x="4496533" y="-114840"/>
              <a:chExt cx="1166447" cy="549813"/>
            </a:xfrm>
          </p:grpSpPr>
          <p:sp>
            <p:nvSpPr>
              <p:cNvPr id="495" name="Google Shape;495;p8"/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7" name="Google Shape;497;p8"/>
          <p:cNvGrpSpPr/>
          <p:nvPr/>
        </p:nvGrpSpPr>
        <p:grpSpPr>
          <a:xfrm>
            <a:off x="1739106" y="167263"/>
            <a:ext cx="5783108" cy="4751793"/>
            <a:chOff x="1739106" y="167263"/>
            <a:chExt cx="5783108" cy="4751793"/>
          </a:xfrm>
        </p:grpSpPr>
        <p:grpSp>
          <p:nvGrpSpPr>
            <p:cNvPr id="498" name="Google Shape;498;p8"/>
            <p:cNvGrpSpPr/>
            <p:nvPr/>
          </p:nvGrpSpPr>
          <p:grpSpPr>
            <a:xfrm>
              <a:off x="1739106" y="4571297"/>
              <a:ext cx="714324" cy="347759"/>
              <a:chOff x="482844" y="1192072"/>
              <a:chExt cx="714324" cy="347759"/>
            </a:xfrm>
          </p:grpSpPr>
          <p:sp>
            <p:nvSpPr>
              <p:cNvPr id="499" name="Google Shape;499;p8"/>
              <p:cNvSpPr/>
              <p:nvPr/>
            </p:nvSpPr>
            <p:spPr>
              <a:xfrm>
                <a:off x="9839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8"/>
            <p:cNvGrpSpPr/>
            <p:nvPr/>
          </p:nvGrpSpPr>
          <p:grpSpPr>
            <a:xfrm>
              <a:off x="6751382" y="167263"/>
              <a:ext cx="770832" cy="372229"/>
              <a:chOff x="749957" y="2992438"/>
              <a:chExt cx="770832" cy="372229"/>
            </a:xfrm>
          </p:grpSpPr>
          <p:sp>
            <p:nvSpPr>
              <p:cNvPr id="502" name="Google Shape;502;p8"/>
              <p:cNvSpPr/>
              <p:nvPr/>
            </p:nvSpPr>
            <p:spPr>
              <a:xfrm>
                <a:off x="1307533" y="29924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8"/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4" name="Google Shape;504;p8"/>
          <p:cNvGrpSpPr/>
          <p:nvPr/>
        </p:nvGrpSpPr>
        <p:grpSpPr>
          <a:xfrm>
            <a:off x="-396191" y="3884117"/>
            <a:ext cx="1827234" cy="1488094"/>
            <a:chOff x="-396191" y="3884117"/>
            <a:chExt cx="1827234" cy="1488094"/>
          </a:xfrm>
        </p:grpSpPr>
        <p:grpSp>
          <p:nvGrpSpPr>
            <p:cNvPr id="505" name="Google Shape;505;p8"/>
            <p:cNvGrpSpPr/>
            <p:nvPr/>
          </p:nvGrpSpPr>
          <p:grpSpPr>
            <a:xfrm rot="168500" flipH="1">
              <a:off x="33849" y="3903025"/>
              <a:ext cx="806197" cy="1401960"/>
              <a:chOff x="3484347" y="4604001"/>
              <a:chExt cx="806115" cy="1401818"/>
            </a:xfrm>
          </p:grpSpPr>
          <p:sp>
            <p:nvSpPr>
              <p:cNvPr id="506" name="Google Shape;506;p8"/>
              <p:cNvSpPr/>
              <p:nvPr/>
            </p:nvSpPr>
            <p:spPr>
              <a:xfrm>
                <a:off x="4037609" y="4918083"/>
                <a:ext cx="114243" cy="196263"/>
              </a:xfrm>
              <a:custGeom>
                <a:avLst/>
                <a:gdLst/>
                <a:ahLst/>
                <a:cxnLst/>
                <a:rect l="l" t="t" r="r" b="b"/>
                <a:pathLst>
                  <a:path w="83086" h="142737" extrusionOk="0">
                    <a:moveTo>
                      <a:pt x="83277" y="54286"/>
                    </a:moveTo>
                    <a:cubicBezTo>
                      <a:pt x="83237" y="67076"/>
                      <a:pt x="82137" y="79839"/>
                      <a:pt x="79989" y="92447"/>
                    </a:cubicBezTo>
                    <a:lnTo>
                      <a:pt x="79550" y="92398"/>
                    </a:lnTo>
                    <a:cubicBezTo>
                      <a:pt x="49368" y="102433"/>
                      <a:pt x="22116" y="119725"/>
                      <a:pt x="190" y="142753"/>
                    </a:cubicBezTo>
                    <a:cubicBezTo>
                      <a:pt x="5717" y="109992"/>
                      <a:pt x="12374" y="77444"/>
                      <a:pt x="20163" y="45112"/>
                    </a:cubicBezTo>
                    <a:cubicBezTo>
                      <a:pt x="33894" y="25690"/>
                      <a:pt x="52613" y="10330"/>
                      <a:pt x="74347" y="647"/>
                    </a:cubicBezTo>
                    <a:lnTo>
                      <a:pt x="77438" y="16"/>
                    </a:lnTo>
                    <a:cubicBezTo>
                      <a:pt x="81188" y="17866"/>
                      <a:pt x="83144" y="36047"/>
                      <a:pt x="83277" y="54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8"/>
              <p:cNvSpPr/>
              <p:nvPr/>
            </p:nvSpPr>
            <p:spPr>
              <a:xfrm>
                <a:off x="4065082" y="4811150"/>
                <a:ext cx="78752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57274" h="122836" extrusionOk="0">
                    <a:moveTo>
                      <a:pt x="35416" y="16"/>
                    </a:moveTo>
                    <a:cubicBezTo>
                      <a:pt x="44227" y="25493"/>
                      <a:pt x="51588" y="51448"/>
                      <a:pt x="57465" y="77756"/>
                    </a:cubicBezTo>
                    <a:lnTo>
                      <a:pt x="54374" y="78388"/>
                    </a:lnTo>
                    <a:cubicBezTo>
                      <a:pt x="32640" y="88070"/>
                      <a:pt x="13921" y="103431"/>
                      <a:pt x="190" y="122852"/>
                    </a:cubicBezTo>
                    <a:cubicBezTo>
                      <a:pt x="10061" y="81432"/>
                      <a:pt x="21741" y="40509"/>
                      <a:pt x="35231" y="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8"/>
              <p:cNvSpPr/>
              <p:nvPr/>
            </p:nvSpPr>
            <p:spPr>
              <a:xfrm>
                <a:off x="4022785" y="5045158"/>
                <a:ext cx="124541" cy="172314"/>
              </a:xfrm>
              <a:custGeom>
                <a:avLst/>
                <a:gdLst/>
                <a:ahLst/>
                <a:cxnLst/>
                <a:rect l="l" t="t" r="r" b="b"/>
                <a:pathLst>
                  <a:path w="90575" h="125319" extrusionOk="0">
                    <a:moveTo>
                      <a:pt x="90326" y="16"/>
                    </a:moveTo>
                    <a:lnTo>
                      <a:pt x="90765" y="64"/>
                    </a:lnTo>
                    <a:cubicBezTo>
                      <a:pt x="84449" y="34139"/>
                      <a:pt x="73043" y="67070"/>
                      <a:pt x="56928" y="97756"/>
                    </a:cubicBezTo>
                    <a:lnTo>
                      <a:pt x="56344" y="97425"/>
                    </a:lnTo>
                    <a:cubicBezTo>
                      <a:pt x="35410" y="101379"/>
                      <a:pt x="15976" y="111038"/>
                      <a:pt x="190" y="125335"/>
                    </a:cubicBezTo>
                    <a:cubicBezTo>
                      <a:pt x="3168" y="100278"/>
                      <a:pt x="6760" y="75290"/>
                      <a:pt x="10966" y="50370"/>
                    </a:cubicBezTo>
                    <a:cubicBezTo>
                      <a:pt x="32892" y="27342"/>
                      <a:pt x="60145" y="10051"/>
                      <a:pt x="90326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3700198" y="5172341"/>
                <a:ext cx="121648" cy="162162"/>
              </a:xfrm>
              <a:custGeom>
                <a:avLst/>
                <a:gdLst/>
                <a:ahLst/>
                <a:cxnLst/>
                <a:rect l="l" t="t" r="r" b="b"/>
                <a:pathLst>
                  <a:path w="88471" h="117936" extrusionOk="0">
                    <a:moveTo>
                      <a:pt x="76752" y="58388"/>
                    </a:moveTo>
                    <a:cubicBezTo>
                      <a:pt x="75509" y="78937"/>
                      <a:pt x="79611" y="99458"/>
                      <a:pt x="88661" y="117952"/>
                    </a:cubicBezTo>
                    <a:cubicBezTo>
                      <a:pt x="66392" y="103393"/>
                      <a:pt x="43615" y="89400"/>
                      <a:pt x="20487" y="76165"/>
                    </a:cubicBezTo>
                    <a:cubicBezTo>
                      <a:pt x="22096" y="76079"/>
                      <a:pt x="23617" y="75983"/>
                      <a:pt x="25215" y="75983"/>
                    </a:cubicBezTo>
                    <a:cubicBezTo>
                      <a:pt x="13002" y="53873"/>
                      <a:pt x="4545" y="29890"/>
                      <a:pt x="190" y="5012"/>
                    </a:cubicBezTo>
                    <a:lnTo>
                      <a:pt x="2347" y="16"/>
                    </a:lnTo>
                    <a:cubicBezTo>
                      <a:pt x="20625" y="7886"/>
                      <a:pt x="37565" y="18552"/>
                      <a:pt x="52559" y="31630"/>
                    </a:cubicBezTo>
                    <a:cubicBezTo>
                      <a:pt x="61653" y="39580"/>
                      <a:pt x="70071" y="48269"/>
                      <a:pt x="77728" y="57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8"/>
              <p:cNvSpPr/>
              <p:nvPr/>
            </p:nvSpPr>
            <p:spPr>
              <a:xfrm>
                <a:off x="3498389" y="5152703"/>
                <a:ext cx="236141" cy="124336"/>
              </a:xfrm>
              <a:custGeom>
                <a:avLst/>
                <a:gdLst/>
                <a:ahLst/>
                <a:cxnLst/>
                <a:rect l="l" t="t" r="r" b="b"/>
                <a:pathLst>
                  <a:path w="171739" h="90426" extrusionOk="0">
                    <a:moveTo>
                      <a:pt x="37650" y="3279"/>
                    </a:moveTo>
                    <a:cubicBezTo>
                      <a:pt x="54100" y="947"/>
                      <a:pt x="70702" y="-138"/>
                      <a:pt x="87315" y="33"/>
                    </a:cubicBezTo>
                    <a:cubicBezTo>
                      <a:pt x="108607" y="901"/>
                      <a:pt x="129548" y="5737"/>
                      <a:pt x="149061" y="14293"/>
                    </a:cubicBezTo>
                    <a:lnTo>
                      <a:pt x="146904" y="19289"/>
                    </a:lnTo>
                    <a:cubicBezTo>
                      <a:pt x="151259" y="44167"/>
                      <a:pt x="159716" y="68150"/>
                      <a:pt x="171929" y="90261"/>
                    </a:cubicBezTo>
                    <a:cubicBezTo>
                      <a:pt x="170331" y="90260"/>
                      <a:pt x="168810" y="90356"/>
                      <a:pt x="167201" y="90443"/>
                    </a:cubicBezTo>
                    <a:cubicBezTo>
                      <a:pt x="113427" y="59397"/>
                      <a:pt x="57642" y="31967"/>
                      <a:pt x="219" y="8333"/>
                    </a:cubicBezTo>
                    <a:lnTo>
                      <a:pt x="190" y="7798"/>
                    </a:lnTo>
                    <a:cubicBezTo>
                      <a:pt x="12709" y="6265"/>
                      <a:pt x="25131" y="4812"/>
                      <a:pt x="37650" y="32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8"/>
              <p:cNvSpPr/>
              <p:nvPr/>
            </p:nvSpPr>
            <p:spPr>
              <a:xfrm>
                <a:off x="3786508" y="5013744"/>
                <a:ext cx="52438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102564" extrusionOk="0">
                    <a:moveTo>
                      <a:pt x="37590" y="16"/>
                    </a:moveTo>
                    <a:cubicBezTo>
                      <a:pt x="40126" y="34169"/>
                      <a:pt x="36109" y="68493"/>
                      <a:pt x="25755" y="101140"/>
                    </a:cubicBezTo>
                    <a:lnTo>
                      <a:pt x="22752" y="102580"/>
                    </a:lnTo>
                    <a:cubicBezTo>
                      <a:pt x="15166" y="86198"/>
                      <a:pt x="7669" y="69826"/>
                      <a:pt x="190" y="53278"/>
                    </a:cubicBezTo>
                    <a:cubicBezTo>
                      <a:pt x="2403" y="54147"/>
                      <a:pt x="4615" y="55015"/>
                      <a:pt x="6828" y="55883"/>
                    </a:cubicBezTo>
                    <a:cubicBezTo>
                      <a:pt x="12682" y="35515"/>
                      <a:pt x="22599" y="16541"/>
                      <a:pt x="35982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8"/>
              <p:cNvSpPr/>
              <p:nvPr/>
            </p:nvSpPr>
            <p:spPr>
              <a:xfrm>
                <a:off x="3750306" y="4893183"/>
                <a:ext cx="87614" cy="197332"/>
              </a:xfrm>
              <a:custGeom>
                <a:avLst/>
                <a:gdLst/>
                <a:ahLst/>
                <a:cxnLst/>
                <a:rect l="l" t="t" r="r" b="b"/>
                <a:pathLst>
                  <a:path w="63719" h="143514" extrusionOk="0">
                    <a:moveTo>
                      <a:pt x="63909" y="87663"/>
                    </a:moveTo>
                    <a:lnTo>
                      <a:pt x="62301" y="87750"/>
                    </a:lnTo>
                    <a:cubicBezTo>
                      <a:pt x="48918" y="104189"/>
                      <a:pt x="39001" y="123162"/>
                      <a:pt x="33147" y="143530"/>
                    </a:cubicBezTo>
                    <a:cubicBezTo>
                      <a:pt x="30935" y="142662"/>
                      <a:pt x="28722" y="141794"/>
                      <a:pt x="26509" y="140925"/>
                    </a:cubicBezTo>
                    <a:cubicBezTo>
                      <a:pt x="17610" y="121201"/>
                      <a:pt x="8837" y="101402"/>
                      <a:pt x="190" y="81528"/>
                    </a:cubicBezTo>
                    <a:cubicBezTo>
                      <a:pt x="9791" y="51676"/>
                      <a:pt x="25137" y="23986"/>
                      <a:pt x="45367" y="16"/>
                    </a:cubicBezTo>
                    <a:cubicBezTo>
                      <a:pt x="55547" y="28242"/>
                      <a:pt x="61787" y="57735"/>
                      <a:pt x="63909" y="876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8"/>
              <p:cNvSpPr/>
              <p:nvPr/>
            </p:nvSpPr>
            <p:spPr>
              <a:xfrm>
                <a:off x="3594050" y="4615799"/>
                <a:ext cx="218314" cy="389359"/>
              </a:xfrm>
              <a:custGeom>
                <a:avLst/>
                <a:gdLst/>
                <a:ahLst/>
                <a:cxnLst/>
                <a:rect l="l" t="t" r="r" b="b"/>
                <a:pathLst>
                  <a:path w="158774" h="283170" extrusionOk="0">
                    <a:moveTo>
                      <a:pt x="144573" y="167489"/>
                    </a:moveTo>
                    <a:cubicBezTo>
                      <a:pt x="149987" y="178615"/>
                      <a:pt x="154791" y="190027"/>
                      <a:pt x="158964" y="201674"/>
                    </a:cubicBezTo>
                    <a:cubicBezTo>
                      <a:pt x="138735" y="225644"/>
                      <a:pt x="123388" y="253334"/>
                      <a:pt x="113787" y="283187"/>
                    </a:cubicBezTo>
                    <a:cubicBezTo>
                      <a:pt x="73038" y="189954"/>
                      <a:pt x="35172" y="95564"/>
                      <a:pt x="190" y="16"/>
                    </a:cubicBezTo>
                    <a:cubicBezTo>
                      <a:pt x="59597" y="44730"/>
                      <a:pt x="111989" y="100557"/>
                      <a:pt x="144573" y="1674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>
                <a:off x="3944369" y="5040972"/>
                <a:ext cx="93203" cy="181625"/>
              </a:xfrm>
              <a:custGeom>
                <a:avLst/>
                <a:gdLst/>
                <a:ahLst/>
                <a:cxnLst/>
                <a:rect l="l" t="t" r="r" b="b"/>
                <a:pathLst>
                  <a:path w="67784" h="132091" extrusionOk="0">
                    <a:moveTo>
                      <a:pt x="66667" y="54776"/>
                    </a:moveTo>
                    <a:cubicBezTo>
                      <a:pt x="67077" y="54289"/>
                      <a:pt x="67575" y="53813"/>
                      <a:pt x="67975" y="53413"/>
                    </a:cubicBezTo>
                    <a:cubicBezTo>
                      <a:pt x="63768" y="78333"/>
                      <a:pt x="60175" y="103321"/>
                      <a:pt x="57198" y="128378"/>
                    </a:cubicBezTo>
                    <a:cubicBezTo>
                      <a:pt x="55822" y="129556"/>
                      <a:pt x="54525" y="130831"/>
                      <a:pt x="53227" y="132107"/>
                    </a:cubicBezTo>
                    <a:cubicBezTo>
                      <a:pt x="42595" y="111279"/>
                      <a:pt x="25441" y="94495"/>
                      <a:pt x="4381" y="84310"/>
                    </a:cubicBezTo>
                    <a:cubicBezTo>
                      <a:pt x="2133" y="72621"/>
                      <a:pt x="784" y="60778"/>
                      <a:pt x="344" y="48884"/>
                    </a:cubicBezTo>
                    <a:cubicBezTo>
                      <a:pt x="-267" y="32512"/>
                      <a:pt x="939" y="16122"/>
                      <a:pt x="3940" y="16"/>
                    </a:cubicBezTo>
                    <a:cubicBezTo>
                      <a:pt x="27559" y="14915"/>
                      <a:pt x="48720" y="33388"/>
                      <a:pt x="66667" y="5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8"/>
              <p:cNvSpPr/>
              <p:nvPr/>
            </p:nvSpPr>
            <p:spPr>
              <a:xfrm>
                <a:off x="4000744" y="4804930"/>
                <a:ext cx="112750" cy="183392"/>
              </a:xfrm>
              <a:custGeom>
                <a:avLst/>
                <a:gdLst/>
                <a:ahLst/>
                <a:cxnLst/>
                <a:rect l="l" t="t" r="r" b="b"/>
                <a:pathLst>
                  <a:path w="82000" h="133376" extrusionOk="0">
                    <a:moveTo>
                      <a:pt x="12043" y="72610"/>
                    </a:moveTo>
                    <a:cubicBezTo>
                      <a:pt x="35183" y="48382"/>
                      <a:pt x="65836" y="30054"/>
                      <a:pt x="80652" y="16"/>
                    </a:cubicBezTo>
                    <a:cubicBezTo>
                      <a:pt x="81197" y="1497"/>
                      <a:pt x="81645" y="3056"/>
                      <a:pt x="82190" y="4537"/>
                    </a:cubicBezTo>
                    <a:lnTo>
                      <a:pt x="82005" y="4605"/>
                    </a:lnTo>
                    <a:cubicBezTo>
                      <a:pt x="68517" y="45001"/>
                      <a:pt x="56837" y="85924"/>
                      <a:pt x="46964" y="127373"/>
                    </a:cubicBezTo>
                    <a:cubicBezTo>
                      <a:pt x="45501" y="129341"/>
                      <a:pt x="44125" y="131318"/>
                      <a:pt x="42827" y="133392"/>
                    </a:cubicBezTo>
                    <a:cubicBezTo>
                      <a:pt x="30009" y="116539"/>
                      <a:pt x="15743" y="100838"/>
                      <a:pt x="190" y="86466"/>
                    </a:cubicBezTo>
                    <a:cubicBezTo>
                      <a:pt x="3868" y="81621"/>
                      <a:pt x="7825" y="76994"/>
                      <a:pt x="12043" y="72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8"/>
              <p:cNvSpPr/>
              <p:nvPr/>
            </p:nvSpPr>
            <p:spPr>
              <a:xfrm>
                <a:off x="3949529" y="4923845"/>
                <a:ext cx="115510" cy="192378"/>
              </a:xfrm>
              <a:custGeom>
                <a:avLst/>
                <a:gdLst/>
                <a:ahLst/>
                <a:cxnLst/>
                <a:rect l="l" t="t" r="r" b="b"/>
                <a:pathLst>
                  <a:path w="84007" h="139911" extrusionOk="0">
                    <a:moveTo>
                      <a:pt x="80060" y="46942"/>
                    </a:moveTo>
                    <a:cubicBezTo>
                      <a:pt x="81358" y="44868"/>
                      <a:pt x="82734" y="42891"/>
                      <a:pt x="84197" y="40923"/>
                    </a:cubicBezTo>
                    <a:cubicBezTo>
                      <a:pt x="76408" y="73256"/>
                      <a:pt x="69751" y="105803"/>
                      <a:pt x="64224" y="138564"/>
                    </a:cubicBezTo>
                    <a:cubicBezTo>
                      <a:pt x="63824" y="138964"/>
                      <a:pt x="63326" y="139440"/>
                      <a:pt x="62917" y="139927"/>
                    </a:cubicBezTo>
                    <a:cubicBezTo>
                      <a:pt x="44970" y="118540"/>
                      <a:pt x="23809" y="100066"/>
                      <a:pt x="190" y="85167"/>
                    </a:cubicBezTo>
                    <a:cubicBezTo>
                      <a:pt x="5662" y="54232"/>
                      <a:pt x="18425" y="25044"/>
                      <a:pt x="37424" y="16"/>
                    </a:cubicBezTo>
                    <a:cubicBezTo>
                      <a:pt x="52976" y="14387"/>
                      <a:pt x="67243" y="30089"/>
                      <a:pt x="80060" y="46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8"/>
              <p:cNvSpPr/>
              <p:nvPr/>
            </p:nvSpPr>
            <p:spPr>
              <a:xfrm>
                <a:off x="3950134" y="5156920"/>
                <a:ext cx="72622" cy="152164"/>
              </a:xfrm>
              <a:custGeom>
                <a:avLst/>
                <a:gdLst/>
                <a:ahLst/>
                <a:cxnLst/>
                <a:rect l="l" t="t" r="r" b="b"/>
                <a:pathLst>
                  <a:path w="52816" h="110665" extrusionOk="0">
                    <a:moveTo>
                      <a:pt x="53007" y="44083"/>
                    </a:moveTo>
                    <a:cubicBezTo>
                      <a:pt x="50352" y="66247"/>
                      <a:pt x="48321" y="88392"/>
                      <a:pt x="46807" y="110682"/>
                    </a:cubicBezTo>
                    <a:cubicBezTo>
                      <a:pt x="23966" y="77308"/>
                      <a:pt x="8109" y="39666"/>
                      <a:pt x="190" y="16"/>
                    </a:cubicBezTo>
                    <a:cubicBezTo>
                      <a:pt x="21251" y="10201"/>
                      <a:pt x="38404" y="26985"/>
                      <a:pt x="49036" y="47812"/>
                    </a:cubicBezTo>
                    <a:cubicBezTo>
                      <a:pt x="50334" y="46537"/>
                      <a:pt x="51631" y="45262"/>
                      <a:pt x="53007" y="440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8"/>
              <p:cNvSpPr/>
              <p:nvPr/>
            </p:nvSpPr>
            <p:spPr>
              <a:xfrm>
                <a:off x="4022785" y="5152168"/>
                <a:ext cx="81213" cy="143773"/>
              </a:xfrm>
              <a:custGeom>
                <a:avLst/>
                <a:gdLst/>
                <a:ahLst/>
                <a:cxnLst/>
                <a:rect l="l" t="t" r="r" b="b"/>
                <a:pathLst>
                  <a:path w="59064" h="104562" extrusionOk="0">
                    <a:moveTo>
                      <a:pt x="1709" y="37709"/>
                    </a:moveTo>
                    <a:cubicBezTo>
                      <a:pt x="1791" y="60031"/>
                      <a:pt x="1256" y="82262"/>
                      <a:pt x="190" y="104578"/>
                    </a:cubicBezTo>
                    <a:cubicBezTo>
                      <a:pt x="26726" y="74056"/>
                      <a:pt x="46817" y="38490"/>
                      <a:pt x="59255" y="16"/>
                    </a:cubicBezTo>
                    <a:cubicBezTo>
                      <a:pt x="37159" y="7708"/>
                      <a:pt x="18186" y="22406"/>
                      <a:pt x="5223" y="41871"/>
                    </a:cubicBezTo>
                    <a:cubicBezTo>
                      <a:pt x="4081" y="40454"/>
                      <a:pt x="2940" y="39038"/>
                      <a:pt x="1709" y="37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8"/>
              <p:cNvSpPr/>
              <p:nvPr/>
            </p:nvSpPr>
            <p:spPr>
              <a:xfrm>
                <a:off x="3771445" y="5220073"/>
                <a:ext cx="90228" cy="139466"/>
              </a:xfrm>
              <a:custGeom>
                <a:avLst/>
                <a:gdLst/>
                <a:ahLst/>
                <a:cxnLst/>
                <a:rect l="l" t="t" r="r" b="b"/>
                <a:pathLst>
                  <a:path w="65620" h="101430" extrusionOk="0">
                    <a:moveTo>
                      <a:pt x="7557" y="68508"/>
                    </a:moveTo>
                    <a:cubicBezTo>
                      <a:pt x="27282" y="78985"/>
                      <a:pt x="46633" y="89962"/>
                      <a:pt x="65810" y="101447"/>
                    </a:cubicBezTo>
                    <a:cubicBezTo>
                      <a:pt x="51434" y="63652"/>
                      <a:pt x="29563" y="29152"/>
                      <a:pt x="1509" y="16"/>
                    </a:cubicBezTo>
                    <a:cubicBezTo>
                      <a:pt x="-2148" y="23110"/>
                      <a:pt x="1847" y="46765"/>
                      <a:pt x="12887" y="67380"/>
                    </a:cubicBezTo>
                    <a:cubicBezTo>
                      <a:pt x="11099" y="67716"/>
                      <a:pt x="9311" y="68052"/>
                      <a:pt x="7557" y="68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8"/>
              <p:cNvSpPr/>
              <p:nvPr/>
            </p:nvSpPr>
            <p:spPr>
              <a:xfrm>
                <a:off x="3709824" y="5334565"/>
                <a:ext cx="159611" cy="48720"/>
              </a:xfrm>
              <a:custGeom>
                <a:avLst/>
                <a:gdLst/>
                <a:ahLst/>
                <a:cxnLst/>
                <a:rect l="l" t="t" r="r" b="b"/>
                <a:pathLst>
                  <a:path w="116081" h="35433" extrusionOk="0">
                    <a:moveTo>
                      <a:pt x="81663" y="16"/>
                    </a:moveTo>
                    <a:cubicBezTo>
                      <a:pt x="93339" y="7622"/>
                      <a:pt x="104820" y="15384"/>
                      <a:pt x="116272" y="23409"/>
                    </a:cubicBezTo>
                    <a:lnTo>
                      <a:pt x="116066" y="23652"/>
                    </a:lnTo>
                    <a:cubicBezTo>
                      <a:pt x="102759" y="21900"/>
                      <a:pt x="89809" y="27291"/>
                      <a:pt x="76889" y="30820"/>
                    </a:cubicBezTo>
                    <a:cubicBezTo>
                      <a:pt x="51685" y="37401"/>
                      <a:pt x="25160" y="36958"/>
                      <a:pt x="190" y="29539"/>
                    </a:cubicBezTo>
                    <a:lnTo>
                      <a:pt x="717" y="28000"/>
                    </a:lnTo>
                    <a:cubicBezTo>
                      <a:pt x="26376" y="15090"/>
                      <a:pt x="53789" y="6007"/>
                      <a:pt x="82083" y="1039"/>
                    </a:cubicBezTo>
                    <a:cubicBezTo>
                      <a:pt x="81907" y="714"/>
                      <a:pt x="81767" y="371"/>
                      <a:pt x="81664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8"/>
              <p:cNvSpPr/>
              <p:nvPr/>
            </p:nvSpPr>
            <p:spPr>
              <a:xfrm>
                <a:off x="3626302" y="5277086"/>
                <a:ext cx="196092" cy="98051"/>
              </a:xfrm>
              <a:custGeom>
                <a:avLst/>
                <a:gdLst/>
                <a:ahLst/>
                <a:cxnLst/>
                <a:rect l="l" t="t" r="r" b="b"/>
                <a:pathLst>
                  <a:path w="142612" h="71310" extrusionOk="0">
                    <a:moveTo>
                      <a:pt x="142383" y="41803"/>
                    </a:moveTo>
                    <a:cubicBezTo>
                      <a:pt x="142486" y="42158"/>
                      <a:pt x="142627" y="42501"/>
                      <a:pt x="142802" y="42826"/>
                    </a:cubicBezTo>
                    <a:cubicBezTo>
                      <a:pt x="114508" y="47794"/>
                      <a:pt x="87095" y="56877"/>
                      <a:pt x="61436" y="69787"/>
                    </a:cubicBezTo>
                    <a:lnTo>
                      <a:pt x="60909" y="71326"/>
                    </a:lnTo>
                    <a:cubicBezTo>
                      <a:pt x="47621" y="67432"/>
                      <a:pt x="34982" y="61594"/>
                      <a:pt x="23403" y="54002"/>
                    </a:cubicBezTo>
                    <a:cubicBezTo>
                      <a:pt x="15089" y="48467"/>
                      <a:pt x="7317" y="42161"/>
                      <a:pt x="190" y="35165"/>
                    </a:cubicBezTo>
                    <a:cubicBezTo>
                      <a:pt x="19357" y="14286"/>
                      <a:pt x="45903" y="1680"/>
                      <a:pt x="74208" y="16"/>
                    </a:cubicBezTo>
                    <a:cubicBezTo>
                      <a:pt x="97337" y="13251"/>
                      <a:pt x="120114" y="27244"/>
                      <a:pt x="142383" y="418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8"/>
              <p:cNvSpPr/>
              <p:nvPr/>
            </p:nvSpPr>
            <p:spPr>
              <a:xfrm>
                <a:off x="3491952" y="5163407"/>
                <a:ext cx="236074" cy="161967"/>
              </a:xfrm>
              <a:custGeom>
                <a:avLst/>
                <a:gdLst/>
                <a:ahLst/>
                <a:cxnLst/>
                <a:rect l="l" t="t" r="r" b="b"/>
                <a:pathLst>
                  <a:path w="171690" h="117794" extrusionOk="0">
                    <a:moveTo>
                      <a:pt x="4899" y="551"/>
                    </a:moveTo>
                    <a:cubicBezTo>
                      <a:pt x="62322" y="24185"/>
                      <a:pt x="118107" y="51615"/>
                      <a:pt x="171881" y="82660"/>
                    </a:cubicBezTo>
                    <a:cubicBezTo>
                      <a:pt x="143576" y="84324"/>
                      <a:pt x="117029" y="96930"/>
                      <a:pt x="97862" y="117810"/>
                    </a:cubicBezTo>
                    <a:cubicBezTo>
                      <a:pt x="61691" y="82969"/>
                      <a:pt x="38574" y="33871"/>
                      <a:pt x="190" y="558"/>
                    </a:cubicBezTo>
                    <a:cubicBezTo>
                      <a:pt x="1721" y="374"/>
                      <a:pt x="3339" y="200"/>
                      <a:pt x="487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8"/>
              <p:cNvSpPr/>
              <p:nvPr/>
            </p:nvSpPr>
            <p:spPr>
              <a:xfrm>
                <a:off x="3694750" y="5067242"/>
                <a:ext cx="127471" cy="97717"/>
              </a:xfrm>
              <a:custGeom>
                <a:avLst/>
                <a:gdLst/>
                <a:ahLst/>
                <a:cxnLst/>
                <a:rect l="l" t="t" r="r" b="b"/>
                <a:pathLst>
                  <a:path w="92706" h="71067" extrusionOk="0">
                    <a:moveTo>
                      <a:pt x="92897" y="71083"/>
                    </a:moveTo>
                    <a:cubicBezTo>
                      <a:pt x="58694" y="52035"/>
                      <a:pt x="27462" y="28093"/>
                      <a:pt x="190" y="16"/>
                    </a:cubicBezTo>
                    <a:cubicBezTo>
                      <a:pt x="23007" y="1536"/>
                      <a:pt x="45480" y="6377"/>
                      <a:pt x="66898" y="14385"/>
                    </a:cubicBezTo>
                    <a:cubicBezTo>
                      <a:pt x="74376" y="30933"/>
                      <a:pt x="81874" y="47305"/>
                      <a:pt x="89459" y="63687"/>
                    </a:cubicBezTo>
                    <a:cubicBezTo>
                      <a:pt x="90599" y="66211"/>
                      <a:pt x="91748" y="68647"/>
                      <a:pt x="92897" y="710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8"/>
              <p:cNvSpPr/>
              <p:nvPr/>
            </p:nvSpPr>
            <p:spPr>
              <a:xfrm>
                <a:off x="3636502" y="4981616"/>
                <a:ext cx="149948" cy="105351"/>
              </a:xfrm>
              <a:custGeom>
                <a:avLst/>
                <a:gdLst/>
                <a:ahLst/>
                <a:cxnLst/>
                <a:rect l="l" t="t" r="r" b="b"/>
                <a:pathLst>
                  <a:path w="109053" h="76619" extrusionOk="0">
                    <a:moveTo>
                      <a:pt x="82924" y="17239"/>
                    </a:moveTo>
                    <a:cubicBezTo>
                      <a:pt x="91541" y="37109"/>
                      <a:pt x="100314" y="56908"/>
                      <a:pt x="109243" y="76636"/>
                    </a:cubicBezTo>
                    <a:cubicBezTo>
                      <a:pt x="87826" y="68627"/>
                      <a:pt x="65353" y="63787"/>
                      <a:pt x="42536" y="62266"/>
                    </a:cubicBezTo>
                    <a:cubicBezTo>
                      <a:pt x="25065" y="44005"/>
                      <a:pt x="10755" y="22968"/>
                      <a:pt x="190" y="16"/>
                    </a:cubicBezTo>
                    <a:cubicBezTo>
                      <a:pt x="28514" y="1112"/>
                      <a:pt x="56410" y="7292"/>
                      <a:pt x="82544" y="182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8"/>
              <p:cNvSpPr/>
              <p:nvPr/>
            </p:nvSpPr>
            <p:spPr>
              <a:xfrm>
                <a:off x="3586958" y="4610367"/>
                <a:ext cx="163284" cy="396195"/>
              </a:xfrm>
              <a:custGeom>
                <a:avLst/>
                <a:gdLst/>
                <a:ahLst/>
                <a:cxnLst/>
                <a:rect l="l" t="t" r="r" b="b"/>
                <a:pathLst>
                  <a:path w="118752" h="288142" extrusionOk="0">
                    <a:moveTo>
                      <a:pt x="118943" y="287136"/>
                    </a:moveTo>
                    <a:lnTo>
                      <a:pt x="118562" y="288158"/>
                    </a:lnTo>
                    <a:cubicBezTo>
                      <a:pt x="92429" y="277189"/>
                      <a:pt x="64533" y="271008"/>
                      <a:pt x="36208" y="269912"/>
                    </a:cubicBezTo>
                    <a:cubicBezTo>
                      <a:pt x="33110" y="263134"/>
                      <a:pt x="30447" y="256165"/>
                      <a:pt x="28236" y="249048"/>
                    </a:cubicBezTo>
                    <a:cubicBezTo>
                      <a:pt x="21258" y="223625"/>
                      <a:pt x="17026" y="197529"/>
                      <a:pt x="15614" y="171205"/>
                    </a:cubicBezTo>
                    <a:cubicBezTo>
                      <a:pt x="10451" y="114081"/>
                      <a:pt x="5309" y="57018"/>
                      <a:pt x="190" y="16"/>
                    </a:cubicBezTo>
                    <a:cubicBezTo>
                      <a:pt x="1915" y="1274"/>
                      <a:pt x="3630" y="2619"/>
                      <a:pt x="5346" y="3965"/>
                    </a:cubicBezTo>
                    <a:cubicBezTo>
                      <a:pt x="40332" y="99483"/>
                      <a:pt x="78197" y="193873"/>
                      <a:pt x="118943" y="287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8"/>
              <p:cNvSpPr/>
              <p:nvPr/>
            </p:nvSpPr>
            <p:spPr>
              <a:xfrm>
                <a:off x="4124065" y="4882373"/>
                <a:ext cx="19790" cy="44505"/>
              </a:xfrm>
              <a:custGeom>
                <a:avLst/>
                <a:gdLst/>
                <a:ahLst/>
                <a:cxnLst/>
                <a:rect l="l" t="t" r="r" b="b"/>
                <a:pathLst>
                  <a:path w="14393" h="32367" extrusionOk="0">
                    <a:moveTo>
                      <a:pt x="8301" y="16"/>
                    </a:moveTo>
                    <a:cubicBezTo>
                      <a:pt x="6138" y="10945"/>
                      <a:pt x="3296" y="21831"/>
                      <a:pt x="190" y="32383"/>
                    </a:cubicBezTo>
                    <a:cubicBezTo>
                      <a:pt x="3876" y="30296"/>
                      <a:pt x="7624" y="28324"/>
                      <a:pt x="11494" y="26608"/>
                    </a:cubicBezTo>
                    <a:lnTo>
                      <a:pt x="14584" y="25977"/>
                    </a:lnTo>
                    <a:cubicBezTo>
                      <a:pt x="12798" y="17267"/>
                      <a:pt x="10617" y="8626"/>
                      <a:pt x="8301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8"/>
              <p:cNvSpPr/>
              <p:nvPr/>
            </p:nvSpPr>
            <p:spPr>
              <a:xfrm>
                <a:off x="4022786" y="5045158"/>
                <a:ext cx="124539" cy="172314"/>
              </a:xfrm>
              <a:custGeom>
                <a:avLst/>
                <a:gdLst/>
                <a:ahLst/>
                <a:cxnLst/>
                <a:rect l="l" t="t" r="r" b="b"/>
                <a:pathLst>
                  <a:path w="90574" h="125319" extrusionOk="0">
                    <a:moveTo>
                      <a:pt x="90327" y="16"/>
                    </a:moveTo>
                    <a:cubicBezTo>
                      <a:pt x="69817" y="6849"/>
                      <a:pt x="50600" y="17075"/>
                      <a:pt x="33478" y="30267"/>
                    </a:cubicBezTo>
                    <a:cubicBezTo>
                      <a:pt x="24683" y="52065"/>
                      <a:pt x="15033" y="73546"/>
                      <a:pt x="4257" y="94353"/>
                    </a:cubicBezTo>
                    <a:cubicBezTo>
                      <a:pt x="2817" y="104671"/>
                      <a:pt x="1418" y="114994"/>
                      <a:pt x="190" y="125335"/>
                    </a:cubicBezTo>
                    <a:cubicBezTo>
                      <a:pt x="15976" y="111038"/>
                      <a:pt x="35409" y="101378"/>
                      <a:pt x="56343" y="97424"/>
                    </a:cubicBezTo>
                    <a:lnTo>
                      <a:pt x="56928" y="97756"/>
                    </a:lnTo>
                    <a:cubicBezTo>
                      <a:pt x="73042" y="67070"/>
                      <a:pt x="84448" y="34139"/>
                      <a:pt x="90765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8"/>
              <p:cNvSpPr/>
              <p:nvPr/>
            </p:nvSpPr>
            <p:spPr>
              <a:xfrm>
                <a:off x="3700198" y="5172340"/>
                <a:ext cx="116331" cy="149296"/>
              </a:xfrm>
              <a:custGeom>
                <a:avLst/>
                <a:gdLst/>
                <a:ahLst/>
                <a:cxnLst/>
                <a:rect l="l" t="t" r="r" b="b"/>
                <a:pathLst>
                  <a:path w="84604" h="108579" extrusionOk="0">
                    <a:moveTo>
                      <a:pt x="84794" y="108595"/>
                    </a:moveTo>
                    <a:cubicBezTo>
                      <a:pt x="78544" y="92629"/>
                      <a:pt x="75801" y="75506"/>
                      <a:pt x="76752" y="58388"/>
                    </a:cubicBezTo>
                    <a:lnTo>
                      <a:pt x="77728" y="57610"/>
                    </a:lnTo>
                    <a:cubicBezTo>
                      <a:pt x="70070" y="48270"/>
                      <a:pt x="61653" y="39580"/>
                      <a:pt x="52559" y="31630"/>
                    </a:cubicBezTo>
                    <a:cubicBezTo>
                      <a:pt x="37565" y="18552"/>
                      <a:pt x="20624" y="7886"/>
                      <a:pt x="2346" y="16"/>
                    </a:cubicBezTo>
                    <a:lnTo>
                      <a:pt x="190" y="5013"/>
                    </a:lnTo>
                    <a:cubicBezTo>
                      <a:pt x="2949" y="20401"/>
                      <a:pt x="7284" y="35466"/>
                      <a:pt x="13127" y="49968"/>
                    </a:cubicBezTo>
                    <a:cubicBezTo>
                      <a:pt x="41056" y="63980"/>
                      <a:pt x="65532" y="84002"/>
                      <a:pt x="84794" y="108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>
                <a:off x="3498389" y="5152703"/>
                <a:ext cx="219520" cy="88314"/>
              </a:xfrm>
              <a:custGeom>
                <a:avLst/>
                <a:gdLst/>
                <a:ahLst/>
                <a:cxnLst/>
                <a:rect l="l" t="t" r="r" b="b"/>
                <a:pathLst>
                  <a:path w="159651" h="64228" extrusionOk="0">
                    <a:moveTo>
                      <a:pt x="59149" y="24209"/>
                    </a:moveTo>
                    <a:cubicBezTo>
                      <a:pt x="93851" y="34498"/>
                      <a:pt x="127552" y="47898"/>
                      <a:pt x="159841" y="64245"/>
                    </a:cubicBezTo>
                    <a:cubicBezTo>
                      <a:pt x="153998" y="49742"/>
                      <a:pt x="149663" y="34678"/>
                      <a:pt x="146904" y="19290"/>
                    </a:cubicBezTo>
                    <a:lnTo>
                      <a:pt x="149061" y="14292"/>
                    </a:lnTo>
                    <a:cubicBezTo>
                      <a:pt x="129548" y="5737"/>
                      <a:pt x="108607" y="901"/>
                      <a:pt x="87316" y="33"/>
                    </a:cubicBezTo>
                    <a:cubicBezTo>
                      <a:pt x="70703" y="-139"/>
                      <a:pt x="54100" y="946"/>
                      <a:pt x="37650" y="3279"/>
                    </a:cubicBezTo>
                    <a:cubicBezTo>
                      <a:pt x="25131" y="4811"/>
                      <a:pt x="12709" y="6266"/>
                      <a:pt x="190" y="7798"/>
                    </a:cubicBezTo>
                    <a:lnTo>
                      <a:pt x="219" y="8334"/>
                    </a:lnTo>
                    <a:cubicBezTo>
                      <a:pt x="11438" y="12952"/>
                      <a:pt x="22544" y="17836"/>
                      <a:pt x="33638" y="22744"/>
                    </a:cubicBezTo>
                    <a:cubicBezTo>
                      <a:pt x="42120" y="20944"/>
                      <a:pt x="50929" y="21450"/>
                      <a:pt x="59149" y="24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>
                <a:off x="3786508" y="5013744"/>
                <a:ext cx="52438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102564" extrusionOk="0">
                    <a:moveTo>
                      <a:pt x="37590" y="16"/>
                    </a:moveTo>
                    <a:cubicBezTo>
                      <a:pt x="40126" y="34169"/>
                      <a:pt x="36109" y="68493"/>
                      <a:pt x="25755" y="101140"/>
                    </a:cubicBezTo>
                    <a:lnTo>
                      <a:pt x="22752" y="102580"/>
                    </a:lnTo>
                    <a:cubicBezTo>
                      <a:pt x="15166" y="86198"/>
                      <a:pt x="7669" y="69826"/>
                      <a:pt x="190" y="53278"/>
                    </a:cubicBezTo>
                    <a:cubicBezTo>
                      <a:pt x="2403" y="54147"/>
                      <a:pt x="4615" y="55015"/>
                      <a:pt x="6828" y="55883"/>
                    </a:cubicBezTo>
                    <a:cubicBezTo>
                      <a:pt x="12682" y="35515"/>
                      <a:pt x="22599" y="16541"/>
                      <a:pt x="35982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8"/>
              <p:cNvSpPr/>
              <p:nvPr/>
            </p:nvSpPr>
            <p:spPr>
              <a:xfrm>
                <a:off x="4009455" y="5174921"/>
                <a:ext cx="18917" cy="47728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34711" extrusionOk="0">
                    <a:moveTo>
                      <a:pt x="190" y="24966"/>
                    </a:moveTo>
                    <a:cubicBezTo>
                      <a:pt x="2273" y="28113"/>
                      <a:pt x="4183" y="31372"/>
                      <a:pt x="5910" y="34727"/>
                    </a:cubicBezTo>
                    <a:cubicBezTo>
                      <a:pt x="7208" y="33451"/>
                      <a:pt x="8505" y="32175"/>
                      <a:pt x="9881" y="30998"/>
                    </a:cubicBezTo>
                    <a:cubicBezTo>
                      <a:pt x="11110" y="20657"/>
                      <a:pt x="12509" y="10334"/>
                      <a:pt x="13948" y="16"/>
                    </a:cubicBezTo>
                    <a:cubicBezTo>
                      <a:pt x="9572" y="8466"/>
                      <a:pt x="4950" y="16762"/>
                      <a:pt x="190" y="249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>
                <a:off x="3980221" y="5209240"/>
                <a:ext cx="42549" cy="99866"/>
              </a:xfrm>
              <a:custGeom>
                <a:avLst/>
                <a:gdLst/>
                <a:ahLst/>
                <a:cxnLst/>
                <a:rect l="l" t="t" r="r" b="b"/>
                <a:pathLst>
                  <a:path w="30945" h="72630" extrusionOk="0">
                    <a:moveTo>
                      <a:pt x="27164" y="9777"/>
                    </a:moveTo>
                    <a:cubicBezTo>
                      <a:pt x="25436" y="6422"/>
                      <a:pt x="23527" y="3163"/>
                      <a:pt x="21444" y="16"/>
                    </a:cubicBezTo>
                    <a:cubicBezTo>
                      <a:pt x="18389" y="5282"/>
                      <a:pt x="15329" y="10544"/>
                      <a:pt x="12104" y="15693"/>
                    </a:cubicBezTo>
                    <a:cubicBezTo>
                      <a:pt x="9000" y="20768"/>
                      <a:pt x="4957" y="25206"/>
                      <a:pt x="190" y="28768"/>
                    </a:cubicBezTo>
                    <a:cubicBezTo>
                      <a:pt x="7299" y="44007"/>
                      <a:pt x="15573" y="58676"/>
                      <a:pt x="24936" y="72646"/>
                    </a:cubicBezTo>
                    <a:cubicBezTo>
                      <a:pt x="26450" y="50355"/>
                      <a:pt x="28480" y="28211"/>
                      <a:pt x="31135" y="6048"/>
                    </a:cubicBezTo>
                    <a:cubicBezTo>
                      <a:pt x="29759" y="7226"/>
                      <a:pt x="28462" y="8501"/>
                      <a:pt x="27164" y="97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3827745" y="5338521"/>
                <a:ext cx="41737" cy="30667"/>
              </a:xfrm>
              <a:custGeom>
                <a:avLst/>
                <a:gdLst/>
                <a:ahLst/>
                <a:cxnLst/>
                <a:rect l="l" t="t" r="r" b="b"/>
                <a:pathLst>
                  <a:path w="30354" h="22303" extrusionOk="0">
                    <a:moveTo>
                      <a:pt x="190" y="16"/>
                    </a:moveTo>
                    <a:cubicBezTo>
                      <a:pt x="4383" y="7134"/>
                      <a:pt x="7964" y="14595"/>
                      <a:pt x="10895" y="22319"/>
                    </a:cubicBezTo>
                    <a:cubicBezTo>
                      <a:pt x="17226" y="20616"/>
                      <a:pt x="23817" y="20093"/>
                      <a:pt x="30339" y="20777"/>
                    </a:cubicBezTo>
                    <a:lnTo>
                      <a:pt x="30544" y="20533"/>
                    </a:lnTo>
                    <a:cubicBezTo>
                      <a:pt x="20499" y="13496"/>
                      <a:pt x="10390" y="6723"/>
                      <a:pt x="190" y="16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3491953" y="5163407"/>
                <a:ext cx="524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38127" h="22400" extrusionOk="0">
                    <a:moveTo>
                      <a:pt x="38317" y="14961"/>
                    </a:moveTo>
                    <a:cubicBezTo>
                      <a:pt x="27223" y="10054"/>
                      <a:pt x="16117" y="5169"/>
                      <a:pt x="4898" y="551"/>
                    </a:cubicBezTo>
                    <a:lnTo>
                      <a:pt x="4869" y="16"/>
                    </a:lnTo>
                    <a:cubicBezTo>
                      <a:pt x="3338" y="199"/>
                      <a:pt x="1720" y="374"/>
                      <a:pt x="190" y="558"/>
                    </a:cubicBezTo>
                    <a:cubicBezTo>
                      <a:pt x="7829" y="7333"/>
                      <a:pt x="14982" y="14637"/>
                      <a:pt x="21595" y="22416"/>
                    </a:cubicBezTo>
                    <a:cubicBezTo>
                      <a:pt x="26615" y="18841"/>
                      <a:pt x="32301" y="16306"/>
                      <a:pt x="38317" y="14961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3718412" y="5074710"/>
                <a:ext cx="103819" cy="90254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65639" extrusionOk="0">
                    <a:moveTo>
                      <a:pt x="190" y="11446"/>
                    </a:moveTo>
                    <a:cubicBezTo>
                      <a:pt x="23341" y="32168"/>
                      <a:pt x="48655" y="50342"/>
                      <a:pt x="75696" y="65655"/>
                    </a:cubicBezTo>
                    <a:cubicBezTo>
                      <a:pt x="74546" y="63219"/>
                      <a:pt x="73397" y="60782"/>
                      <a:pt x="72257" y="58258"/>
                    </a:cubicBezTo>
                    <a:cubicBezTo>
                      <a:pt x="64673" y="41877"/>
                      <a:pt x="57174" y="25504"/>
                      <a:pt x="49695" y="8956"/>
                    </a:cubicBezTo>
                    <a:cubicBezTo>
                      <a:pt x="39846" y="5314"/>
                      <a:pt x="29767" y="2327"/>
                      <a:pt x="19523" y="16"/>
                    </a:cubicBezTo>
                    <a:cubicBezTo>
                      <a:pt x="14102" y="5337"/>
                      <a:pt x="7467" y="9260"/>
                      <a:pt x="190" y="11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>
                <a:off x="3745005" y="5026612"/>
                <a:ext cx="41486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30172" h="43907" extrusionOk="0">
                    <a:moveTo>
                      <a:pt x="30362" y="43923"/>
                    </a:moveTo>
                    <a:cubicBezTo>
                      <a:pt x="23783" y="29342"/>
                      <a:pt x="17344" y="14677"/>
                      <a:pt x="10908" y="16"/>
                    </a:cubicBezTo>
                    <a:cubicBezTo>
                      <a:pt x="10973" y="2817"/>
                      <a:pt x="11017" y="5552"/>
                      <a:pt x="11036" y="8178"/>
                    </a:cubicBezTo>
                    <a:cubicBezTo>
                      <a:pt x="11234" y="18218"/>
                      <a:pt x="7315" y="27902"/>
                      <a:pt x="190" y="34982"/>
                    </a:cubicBezTo>
                    <a:cubicBezTo>
                      <a:pt x="10434" y="37293"/>
                      <a:pt x="20513" y="40280"/>
                      <a:pt x="30362" y="43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3580591" y="4604001"/>
                <a:ext cx="709871" cy="1401818"/>
              </a:xfrm>
              <a:custGeom>
                <a:avLst/>
                <a:gdLst/>
                <a:ahLst/>
                <a:cxnLst/>
                <a:rect l="l" t="t" r="r" b="b"/>
                <a:pathLst>
                  <a:path w="516270" h="1019504" extrusionOk="0">
                    <a:moveTo>
                      <a:pt x="515434" y="1010234"/>
                    </a:moveTo>
                    <a:cubicBezTo>
                      <a:pt x="436259" y="886734"/>
                      <a:pt x="362295" y="760112"/>
                      <a:pt x="293542" y="630369"/>
                    </a:cubicBezTo>
                    <a:cubicBezTo>
                      <a:pt x="253650" y="554817"/>
                      <a:pt x="215638" y="478358"/>
                      <a:pt x="179507" y="400992"/>
                    </a:cubicBezTo>
                    <a:cubicBezTo>
                      <a:pt x="179659" y="400770"/>
                      <a:pt x="179790" y="400535"/>
                      <a:pt x="179899" y="400289"/>
                    </a:cubicBezTo>
                    <a:cubicBezTo>
                      <a:pt x="204206" y="324469"/>
                      <a:pt x="191904" y="240808"/>
                      <a:pt x="156769" y="170400"/>
                    </a:cubicBezTo>
                    <a:cubicBezTo>
                      <a:pt x="122601" y="101929"/>
                      <a:pt x="68135" y="45938"/>
                      <a:pt x="7178" y="635"/>
                    </a:cubicBezTo>
                    <a:cubicBezTo>
                      <a:pt x="4943" y="-647"/>
                      <a:pt x="2091" y="125"/>
                      <a:pt x="808" y="2359"/>
                    </a:cubicBezTo>
                    <a:cubicBezTo>
                      <a:pt x="409" y="3054"/>
                      <a:pt x="196" y="3841"/>
                      <a:pt x="190" y="4642"/>
                    </a:cubicBezTo>
                    <a:cubicBezTo>
                      <a:pt x="4416" y="51452"/>
                      <a:pt x="8642" y="98261"/>
                      <a:pt x="12870" y="145071"/>
                    </a:cubicBezTo>
                    <a:cubicBezTo>
                      <a:pt x="16562" y="185962"/>
                      <a:pt x="17699" y="228871"/>
                      <a:pt x="32972" y="267507"/>
                    </a:cubicBezTo>
                    <a:cubicBezTo>
                      <a:pt x="57324" y="329113"/>
                      <a:pt x="111450" y="376997"/>
                      <a:pt x="169247" y="407470"/>
                    </a:cubicBezTo>
                    <a:cubicBezTo>
                      <a:pt x="170138" y="409393"/>
                      <a:pt x="171002" y="411328"/>
                      <a:pt x="171895" y="413250"/>
                    </a:cubicBezTo>
                    <a:cubicBezTo>
                      <a:pt x="233703" y="546308"/>
                      <a:pt x="301270" y="676460"/>
                      <a:pt x="374595" y="803707"/>
                    </a:cubicBezTo>
                    <a:cubicBezTo>
                      <a:pt x="416122" y="875747"/>
                      <a:pt x="459436" y="946712"/>
                      <a:pt x="504535" y="1016600"/>
                    </a:cubicBezTo>
                    <a:cubicBezTo>
                      <a:pt x="508923" y="1023396"/>
                      <a:pt x="519835" y="1017100"/>
                      <a:pt x="515434" y="1010234"/>
                    </a:cubicBezTo>
                    <a:close/>
                    <a:moveTo>
                      <a:pt x="173558" y="388334"/>
                    </a:moveTo>
                    <a:cubicBezTo>
                      <a:pt x="168526" y="377510"/>
                      <a:pt x="163571" y="366649"/>
                      <a:pt x="158610" y="355792"/>
                    </a:cubicBezTo>
                    <a:cubicBezTo>
                      <a:pt x="158949" y="355456"/>
                      <a:pt x="159207" y="355047"/>
                      <a:pt x="159364" y="354597"/>
                    </a:cubicBezTo>
                    <a:cubicBezTo>
                      <a:pt x="164652" y="337779"/>
                      <a:pt x="172538" y="321891"/>
                      <a:pt x="182735" y="307507"/>
                    </a:cubicBezTo>
                    <a:cubicBezTo>
                      <a:pt x="183660" y="334753"/>
                      <a:pt x="180567" y="361987"/>
                      <a:pt x="173558" y="388334"/>
                    </a:cubicBezTo>
                    <a:close/>
                    <a:moveTo>
                      <a:pt x="88118" y="335217"/>
                    </a:moveTo>
                    <a:cubicBezTo>
                      <a:pt x="71544" y="318280"/>
                      <a:pt x="57771" y="298815"/>
                      <a:pt x="47318" y="277553"/>
                    </a:cubicBezTo>
                    <a:cubicBezTo>
                      <a:pt x="71688" y="280141"/>
                      <a:pt x="95635" y="285774"/>
                      <a:pt x="118600" y="294320"/>
                    </a:cubicBezTo>
                    <a:cubicBezTo>
                      <a:pt x="125927" y="311250"/>
                      <a:pt x="133352" y="328139"/>
                      <a:pt x="140873" y="344984"/>
                    </a:cubicBezTo>
                    <a:cubicBezTo>
                      <a:pt x="123864" y="339154"/>
                      <a:pt x="106088" y="335863"/>
                      <a:pt x="88118" y="335217"/>
                    </a:cubicBezTo>
                    <a:close/>
                    <a:moveTo>
                      <a:pt x="182314" y="297509"/>
                    </a:moveTo>
                    <a:cubicBezTo>
                      <a:pt x="170059" y="312534"/>
                      <a:pt x="160850" y="329801"/>
                      <a:pt x="155202" y="348345"/>
                    </a:cubicBezTo>
                    <a:cubicBezTo>
                      <a:pt x="146063" y="328267"/>
                      <a:pt x="137034" y="308136"/>
                      <a:pt x="128115" y="287955"/>
                    </a:cubicBezTo>
                    <a:cubicBezTo>
                      <a:pt x="136894" y="262676"/>
                      <a:pt x="149829" y="239036"/>
                      <a:pt x="166389" y="218009"/>
                    </a:cubicBezTo>
                    <a:cubicBezTo>
                      <a:pt x="175100" y="243713"/>
                      <a:pt x="180452" y="270434"/>
                      <a:pt x="182314" y="297509"/>
                    </a:cubicBezTo>
                    <a:close/>
                    <a:moveTo>
                      <a:pt x="147046" y="171870"/>
                    </a:moveTo>
                    <a:cubicBezTo>
                      <a:pt x="153560" y="184618"/>
                      <a:pt x="159255" y="197768"/>
                      <a:pt x="164100" y="211238"/>
                    </a:cubicBezTo>
                    <a:cubicBezTo>
                      <a:pt x="147323" y="231806"/>
                      <a:pt x="133951" y="254926"/>
                      <a:pt x="124492" y="279721"/>
                    </a:cubicBezTo>
                    <a:cubicBezTo>
                      <a:pt x="117717" y="264280"/>
                      <a:pt x="111006" y="248810"/>
                      <a:pt x="104356" y="233311"/>
                    </a:cubicBezTo>
                    <a:cubicBezTo>
                      <a:pt x="74163" y="162772"/>
                      <a:pt x="46962" y="91016"/>
                      <a:pt x="17393" y="20238"/>
                    </a:cubicBezTo>
                    <a:cubicBezTo>
                      <a:pt x="70992" y="60905"/>
                      <a:pt x="115210" y="112619"/>
                      <a:pt x="147046" y="171870"/>
                    </a:cubicBezTo>
                    <a:close/>
                    <a:moveTo>
                      <a:pt x="21272" y="136294"/>
                    </a:moveTo>
                    <a:cubicBezTo>
                      <a:pt x="17760" y="97085"/>
                      <a:pt x="14247" y="57875"/>
                      <a:pt x="10735" y="18665"/>
                    </a:cubicBezTo>
                    <a:cubicBezTo>
                      <a:pt x="31878" y="84598"/>
                      <a:pt x="58072" y="149173"/>
                      <a:pt x="84313" y="213169"/>
                    </a:cubicBezTo>
                    <a:cubicBezTo>
                      <a:pt x="94354" y="237653"/>
                      <a:pt x="104633" y="262037"/>
                      <a:pt x="115150" y="286320"/>
                    </a:cubicBezTo>
                    <a:cubicBezTo>
                      <a:pt x="92717" y="277523"/>
                      <a:pt x="68902" y="272769"/>
                      <a:pt x="44808" y="272278"/>
                    </a:cubicBezTo>
                    <a:cubicBezTo>
                      <a:pt x="42863" y="267894"/>
                      <a:pt x="41037" y="263427"/>
                      <a:pt x="39409" y="258823"/>
                    </a:cubicBezTo>
                    <a:cubicBezTo>
                      <a:pt x="25645" y="219896"/>
                      <a:pt x="24923" y="177041"/>
                      <a:pt x="21272" y="136294"/>
                    </a:cubicBezTo>
                    <a:close/>
                    <a:moveTo>
                      <a:pt x="92864" y="340006"/>
                    </a:moveTo>
                    <a:cubicBezTo>
                      <a:pt x="110269" y="342729"/>
                      <a:pt x="127424" y="346864"/>
                      <a:pt x="144157" y="352369"/>
                    </a:cubicBezTo>
                    <a:cubicBezTo>
                      <a:pt x="150807" y="367196"/>
                      <a:pt x="157533" y="381989"/>
                      <a:pt x="164336" y="396748"/>
                    </a:cubicBezTo>
                    <a:cubicBezTo>
                      <a:pt x="138769" y="380136"/>
                      <a:pt x="114838" y="361137"/>
                      <a:pt x="92864" y="3400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8"/>
              <p:cNvSpPr/>
              <p:nvPr/>
            </p:nvSpPr>
            <p:spPr>
              <a:xfrm>
                <a:off x="3484347" y="5145074"/>
                <a:ext cx="474511" cy="289409"/>
              </a:xfrm>
              <a:custGeom>
                <a:avLst/>
                <a:gdLst/>
                <a:ahLst/>
                <a:cxnLst/>
                <a:rect l="l" t="t" r="r" b="b"/>
                <a:pathLst>
                  <a:path w="345099" h="210479" extrusionOk="0">
                    <a:moveTo>
                      <a:pt x="343637" y="201281"/>
                    </a:moveTo>
                    <a:cubicBezTo>
                      <a:pt x="323447" y="185211"/>
                      <a:pt x="302472" y="170070"/>
                      <a:pt x="281143" y="155430"/>
                    </a:cubicBezTo>
                    <a:cubicBezTo>
                      <a:pt x="281699" y="154357"/>
                      <a:pt x="281768" y="153097"/>
                      <a:pt x="281331" y="151970"/>
                    </a:cubicBezTo>
                    <a:cubicBezTo>
                      <a:pt x="264322" y="98905"/>
                      <a:pt x="228737" y="53749"/>
                      <a:pt x="181105" y="24783"/>
                    </a:cubicBezTo>
                    <a:cubicBezTo>
                      <a:pt x="157724" y="11236"/>
                      <a:pt x="131648" y="2991"/>
                      <a:pt x="104724" y="633"/>
                    </a:cubicBezTo>
                    <a:cubicBezTo>
                      <a:pt x="71906" y="-2043"/>
                      <a:pt x="38199" y="4622"/>
                      <a:pt x="5681" y="8446"/>
                    </a:cubicBezTo>
                    <a:cubicBezTo>
                      <a:pt x="1489" y="8939"/>
                      <a:pt x="-2005" y="14229"/>
                      <a:pt x="1865" y="17652"/>
                    </a:cubicBezTo>
                    <a:cubicBezTo>
                      <a:pt x="44048" y="54954"/>
                      <a:pt x="66920" y="109357"/>
                      <a:pt x="110742" y="144996"/>
                    </a:cubicBezTo>
                    <a:cubicBezTo>
                      <a:pt x="132373" y="162721"/>
                      <a:pt x="158591" y="173953"/>
                      <a:pt x="186353" y="177388"/>
                    </a:cubicBezTo>
                    <a:cubicBezTo>
                      <a:pt x="200217" y="179137"/>
                      <a:pt x="214261" y="178855"/>
                      <a:pt x="228043" y="176550"/>
                    </a:cubicBezTo>
                    <a:cubicBezTo>
                      <a:pt x="244376" y="173770"/>
                      <a:pt x="259443" y="166720"/>
                      <a:pt x="275920" y="165066"/>
                    </a:cubicBezTo>
                    <a:cubicBezTo>
                      <a:pt x="296570" y="179568"/>
                      <a:pt x="317001" y="194414"/>
                      <a:pt x="337212" y="209604"/>
                    </a:cubicBezTo>
                    <a:cubicBezTo>
                      <a:pt x="341973" y="213194"/>
                      <a:pt x="348347" y="205030"/>
                      <a:pt x="343637" y="201281"/>
                    </a:cubicBezTo>
                    <a:close/>
                    <a:moveTo>
                      <a:pt x="246804" y="132689"/>
                    </a:moveTo>
                    <a:cubicBezTo>
                      <a:pt x="243152" y="124432"/>
                      <a:pt x="240441" y="115792"/>
                      <a:pt x="238722" y="106930"/>
                    </a:cubicBezTo>
                    <a:cubicBezTo>
                      <a:pt x="237751" y="101839"/>
                      <a:pt x="237125" y="96689"/>
                      <a:pt x="236848" y="91514"/>
                    </a:cubicBezTo>
                    <a:cubicBezTo>
                      <a:pt x="236811" y="90832"/>
                      <a:pt x="236845" y="90085"/>
                      <a:pt x="236858" y="89357"/>
                    </a:cubicBezTo>
                    <a:cubicBezTo>
                      <a:pt x="249897" y="107051"/>
                      <a:pt x="260593" y="126354"/>
                      <a:pt x="268680" y="146788"/>
                    </a:cubicBezTo>
                    <a:cubicBezTo>
                      <a:pt x="261464" y="141967"/>
                      <a:pt x="254117" y="137359"/>
                      <a:pt x="246804" y="132689"/>
                    </a:cubicBezTo>
                    <a:close/>
                    <a:moveTo>
                      <a:pt x="230182" y="80773"/>
                    </a:moveTo>
                    <a:cubicBezTo>
                      <a:pt x="229833" y="84610"/>
                      <a:pt x="229905" y="88473"/>
                      <a:pt x="230398" y="92294"/>
                    </a:cubicBezTo>
                    <a:cubicBezTo>
                      <a:pt x="230726" y="97788"/>
                      <a:pt x="231405" y="103256"/>
                      <a:pt x="232430" y="108664"/>
                    </a:cubicBezTo>
                    <a:cubicBezTo>
                      <a:pt x="233609" y="114787"/>
                      <a:pt x="235261" y="120810"/>
                      <a:pt x="237369" y="126678"/>
                    </a:cubicBezTo>
                    <a:cubicBezTo>
                      <a:pt x="220132" y="115879"/>
                      <a:pt x="202743" y="105346"/>
                      <a:pt x="185106" y="95330"/>
                    </a:cubicBezTo>
                    <a:cubicBezTo>
                      <a:pt x="185083" y="94955"/>
                      <a:pt x="184992" y="94587"/>
                      <a:pt x="184837" y="94245"/>
                    </a:cubicBezTo>
                    <a:cubicBezTo>
                      <a:pt x="173461" y="72462"/>
                      <a:pt x="164750" y="49390"/>
                      <a:pt x="158890" y="25527"/>
                    </a:cubicBezTo>
                    <a:cubicBezTo>
                      <a:pt x="163526" y="27579"/>
                      <a:pt x="168106" y="29760"/>
                      <a:pt x="172559" y="32195"/>
                    </a:cubicBezTo>
                    <a:cubicBezTo>
                      <a:pt x="194710" y="44539"/>
                      <a:pt x="214274" y="61032"/>
                      <a:pt x="230182" y="80773"/>
                    </a:cubicBezTo>
                    <a:close/>
                    <a:moveTo>
                      <a:pt x="93338" y="10820"/>
                    </a:moveTo>
                    <a:cubicBezTo>
                      <a:pt x="114821" y="11207"/>
                      <a:pt x="136026" y="15737"/>
                      <a:pt x="155789" y="24162"/>
                    </a:cubicBezTo>
                    <a:cubicBezTo>
                      <a:pt x="155651" y="24353"/>
                      <a:pt x="155576" y="24583"/>
                      <a:pt x="155576" y="24819"/>
                    </a:cubicBezTo>
                    <a:cubicBezTo>
                      <a:pt x="158200" y="47573"/>
                      <a:pt x="164971" y="69655"/>
                      <a:pt x="175553" y="89971"/>
                    </a:cubicBezTo>
                    <a:cubicBezTo>
                      <a:pt x="126326" y="62085"/>
                      <a:pt x="75181" y="37727"/>
                      <a:pt x="22501" y="17080"/>
                    </a:cubicBezTo>
                    <a:cubicBezTo>
                      <a:pt x="45932" y="13291"/>
                      <a:pt x="69606" y="11199"/>
                      <a:pt x="93338" y="10820"/>
                    </a:cubicBezTo>
                    <a:close/>
                    <a:moveTo>
                      <a:pt x="19267" y="19556"/>
                    </a:moveTo>
                    <a:cubicBezTo>
                      <a:pt x="69161" y="42662"/>
                      <a:pt x="118043" y="66876"/>
                      <a:pt x="165661" y="94330"/>
                    </a:cubicBezTo>
                    <a:cubicBezTo>
                      <a:pt x="142719" y="97819"/>
                      <a:pt x="121479" y="108500"/>
                      <a:pt x="105004" y="124832"/>
                    </a:cubicBezTo>
                    <a:cubicBezTo>
                      <a:pt x="72766" y="92931"/>
                      <a:pt x="51167" y="51811"/>
                      <a:pt x="19268" y="19556"/>
                    </a:cubicBezTo>
                    <a:close/>
                    <a:moveTo>
                      <a:pt x="109759" y="129520"/>
                    </a:moveTo>
                    <a:cubicBezTo>
                      <a:pt x="118443" y="121031"/>
                      <a:pt x="128453" y="114013"/>
                      <a:pt x="139396" y="108742"/>
                    </a:cubicBezTo>
                    <a:cubicBezTo>
                      <a:pt x="150547" y="103635"/>
                      <a:pt x="162502" y="100502"/>
                      <a:pt x="174727" y="99484"/>
                    </a:cubicBezTo>
                    <a:cubicBezTo>
                      <a:pt x="176275" y="100395"/>
                      <a:pt x="177855" y="101224"/>
                      <a:pt x="179401" y="102143"/>
                    </a:cubicBezTo>
                    <a:cubicBezTo>
                      <a:pt x="198516" y="113492"/>
                      <a:pt x="217184" y="125456"/>
                      <a:pt x="235678" y="137666"/>
                    </a:cubicBezTo>
                    <a:cubicBezTo>
                      <a:pt x="211485" y="142546"/>
                      <a:pt x="188089" y="150770"/>
                      <a:pt x="166166" y="162100"/>
                    </a:cubicBezTo>
                    <a:cubicBezTo>
                      <a:pt x="146181" y="156143"/>
                      <a:pt x="127761" y="145847"/>
                      <a:pt x="112222" y="131947"/>
                    </a:cubicBezTo>
                    <a:cubicBezTo>
                      <a:pt x="111358" y="131175"/>
                      <a:pt x="110607" y="130305"/>
                      <a:pt x="109759" y="129520"/>
                    </a:cubicBezTo>
                    <a:close/>
                    <a:moveTo>
                      <a:pt x="239446" y="163691"/>
                    </a:moveTo>
                    <a:cubicBezTo>
                      <a:pt x="224676" y="167320"/>
                      <a:pt x="209424" y="168587"/>
                      <a:pt x="194258" y="167445"/>
                    </a:cubicBezTo>
                    <a:cubicBezTo>
                      <a:pt x="187671" y="166899"/>
                      <a:pt x="181133" y="165870"/>
                      <a:pt x="174696" y="164367"/>
                    </a:cubicBezTo>
                    <a:cubicBezTo>
                      <a:pt x="196720" y="154671"/>
                      <a:pt x="219745" y="147428"/>
                      <a:pt x="243354" y="142767"/>
                    </a:cubicBezTo>
                    <a:cubicBezTo>
                      <a:pt x="250784" y="147735"/>
                      <a:pt x="258228" y="152687"/>
                      <a:pt x="265578" y="157772"/>
                    </a:cubicBezTo>
                    <a:cubicBezTo>
                      <a:pt x="256755" y="159215"/>
                      <a:pt x="248028" y="161192"/>
                      <a:pt x="239446" y="1636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8"/>
              <p:cNvSpPr/>
              <p:nvPr/>
            </p:nvSpPr>
            <p:spPr>
              <a:xfrm>
                <a:off x="3938187" y="4798147"/>
                <a:ext cx="219424" cy="729614"/>
              </a:xfrm>
              <a:custGeom>
                <a:avLst/>
                <a:gdLst/>
                <a:ahLst/>
                <a:cxnLst/>
                <a:rect l="l" t="t" r="r" b="b"/>
                <a:pathLst>
                  <a:path w="159581" h="530628" extrusionOk="0">
                    <a:moveTo>
                      <a:pt x="131016" y="3617"/>
                    </a:moveTo>
                    <a:cubicBezTo>
                      <a:pt x="130192" y="929"/>
                      <a:pt x="127344" y="-583"/>
                      <a:pt x="124654" y="240"/>
                    </a:cubicBezTo>
                    <a:cubicBezTo>
                      <a:pt x="123478" y="600"/>
                      <a:pt x="122472" y="1373"/>
                      <a:pt x="121822" y="2416"/>
                    </a:cubicBezTo>
                    <a:cubicBezTo>
                      <a:pt x="105209" y="34539"/>
                      <a:pt x="72610" y="52666"/>
                      <a:pt x="49282" y="79168"/>
                    </a:cubicBezTo>
                    <a:cubicBezTo>
                      <a:pt x="26884" y="105106"/>
                      <a:pt x="11539" y="136364"/>
                      <a:pt x="4719" y="169939"/>
                    </a:cubicBezTo>
                    <a:cubicBezTo>
                      <a:pt x="-8563" y="239188"/>
                      <a:pt x="7664" y="310835"/>
                      <a:pt x="49491" y="367620"/>
                    </a:cubicBezTo>
                    <a:cubicBezTo>
                      <a:pt x="44874" y="420087"/>
                      <a:pt x="44029" y="472817"/>
                      <a:pt x="46962" y="525404"/>
                    </a:cubicBezTo>
                    <a:cubicBezTo>
                      <a:pt x="47068" y="528402"/>
                      <a:pt x="49586" y="530746"/>
                      <a:pt x="52586" y="530640"/>
                    </a:cubicBezTo>
                    <a:cubicBezTo>
                      <a:pt x="55437" y="530540"/>
                      <a:pt x="57725" y="528253"/>
                      <a:pt x="57825" y="525404"/>
                    </a:cubicBezTo>
                    <a:cubicBezTo>
                      <a:pt x="57717" y="473844"/>
                      <a:pt x="58588" y="422646"/>
                      <a:pt x="61776" y="371528"/>
                    </a:cubicBezTo>
                    <a:cubicBezTo>
                      <a:pt x="63906" y="373317"/>
                      <a:pt x="67085" y="373041"/>
                      <a:pt x="68875" y="370911"/>
                    </a:cubicBezTo>
                    <a:cubicBezTo>
                      <a:pt x="69015" y="370745"/>
                      <a:pt x="69143" y="370570"/>
                      <a:pt x="69260" y="370387"/>
                    </a:cubicBezTo>
                    <a:cubicBezTo>
                      <a:pt x="103752" y="316973"/>
                      <a:pt x="138833" y="261283"/>
                      <a:pt x="153595" y="198670"/>
                    </a:cubicBezTo>
                    <a:cubicBezTo>
                      <a:pt x="169473" y="131318"/>
                      <a:pt x="152133" y="67658"/>
                      <a:pt x="131016" y="3617"/>
                    </a:cubicBezTo>
                    <a:close/>
                    <a:moveTo>
                      <a:pt x="147242" y="178471"/>
                    </a:moveTo>
                    <a:cubicBezTo>
                      <a:pt x="121972" y="186727"/>
                      <a:pt x="98873" y="200534"/>
                      <a:pt x="79642" y="218879"/>
                    </a:cubicBezTo>
                    <a:cubicBezTo>
                      <a:pt x="84409" y="191359"/>
                      <a:pt x="89865" y="163971"/>
                      <a:pt x="96008" y="136716"/>
                    </a:cubicBezTo>
                    <a:cubicBezTo>
                      <a:pt x="96553" y="134310"/>
                      <a:pt x="97192" y="131929"/>
                      <a:pt x="97756" y="129528"/>
                    </a:cubicBezTo>
                    <a:cubicBezTo>
                      <a:pt x="110434" y="113365"/>
                      <a:pt x="126662" y="100333"/>
                      <a:pt x="145186" y="91440"/>
                    </a:cubicBezTo>
                    <a:cubicBezTo>
                      <a:pt x="145859" y="94930"/>
                      <a:pt x="146690" y="98385"/>
                      <a:pt x="147249" y="101899"/>
                    </a:cubicBezTo>
                    <a:cubicBezTo>
                      <a:pt x="151293" y="127263"/>
                      <a:pt x="151291" y="153108"/>
                      <a:pt x="147242" y="178471"/>
                    </a:cubicBezTo>
                    <a:close/>
                    <a:moveTo>
                      <a:pt x="56595" y="300475"/>
                    </a:moveTo>
                    <a:cubicBezTo>
                      <a:pt x="46629" y="283302"/>
                      <a:pt x="31749" y="269503"/>
                      <a:pt x="13868" y="260853"/>
                    </a:cubicBezTo>
                    <a:cubicBezTo>
                      <a:pt x="8906" y="234891"/>
                      <a:pt x="8465" y="208268"/>
                      <a:pt x="12566" y="182156"/>
                    </a:cubicBezTo>
                    <a:cubicBezTo>
                      <a:pt x="21773" y="189108"/>
                      <a:pt x="31154" y="195786"/>
                      <a:pt x="39863" y="203416"/>
                    </a:cubicBezTo>
                    <a:cubicBezTo>
                      <a:pt x="49510" y="211950"/>
                      <a:pt x="58560" y="221134"/>
                      <a:pt x="66952" y="230904"/>
                    </a:cubicBezTo>
                    <a:cubicBezTo>
                      <a:pt x="65126" y="241485"/>
                      <a:pt x="63413" y="252086"/>
                      <a:pt x="61812" y="262707"/>
                    </a:cubicBezTo>
                    <a:cubicBezTo>
                      <a:pt x="59931" y="275235"/>
                      <a:pt x="58192" y="287824"/>
                      <a:pt x="56595" y="300475"/>
                    </a:cubicBezTo>
                    <a:close/>
                    <a:moveTo>
                      <a:pt x="144139" y="86133"/>
                    </a:moveTo>
                    <a:cubicBezTo>
                      <a:pt x="127555" y="93824"/>
                      <a:pt x="112700" y="104790"/>
                      <a:pt x="100469" y="118370"/>
                    </a:cubicBezTo>
                    <a:cubicBezTo>
                      <a:pt x="108542" y="85591"/>
                      <a:pt x="117812" y="53132"/>
                      <a:pt x="125897" y="20364"/>
                    </a:cubicBezTo>
                    <a:cubicBezTo>
                      <a:pt x="133165" y="41941"/>
                      <a:pt x="139255" y="63896"/>
                      <a:pt x="144139" y="86133"/>
                    </a:cubicBezTo>
                    <a:close/>
                    <a:moveTo>
                      <a:pt x="65804" y="76300"/>
                    </a:moveTo>
                    <a:cubicBezTo>
                      <a:pt x="84241" y="58221"/>
                      <a:pt x="105613" y="42927"/>
                      <a:pt x="121003" y="22307"/>
                    </a:cubicBezTo>
                    <a:cubicBezTo>
                      <a:pt x="107473" y="58183"/>
                      <a:pt x="96336" y="94915"/>
                      <a:pt x="87666" y="132263"/>
                    </a:cubicBezTo>
                    <a:cubicBezTo>
                      <a:pt x="87584" y="132591"/>
                      <a:pt x="87514" y="132923"/>
                      <a:pt x="87432" y="133251"/>
                    </a:cubicBezTo>
                    <a:cubicBezTo>
                      <a:pt x="76294" y="118978"/>
                      <a:pt x="63915" y="105717"/>
                      <a:pt x="50439" y="93622"/>
                    </a:cubicBezTo>
                    <a:cubicBezTo>
                      <a:pt x="55172" y="87515"/>
                      <a:pt x="60305" y="81728"/>
                      <a:pt x="65804" y="76300"/>
                    </a:cubicBezTo>
                    <a:close/>
                    <a:moveTo>
                      <a:pt x="48307" y="96352"/>
                    </a:moveTo>
                    <a:cubicBezTo>
                      <a:pt x="61689" y="109972"/>
                      <a:pt x="74264" y="124362"/>
                      <a:pt x="85969" y="139446"/>
                    </a:cubicBezTo>
                    <a:cubicBezTo>
                      <a:pt x="79182" y="167289"/>
                      <a:pt x="73289" y="195323"/>
                      <a:pt x="68290" y="223548"/>
                    </a:cubicBezTo>
                    <a:cubicBezTo>
                      <a:pt x="52706" y="205079"/>
                      <a:pt x="34146" y="189340"/>
                      <a:pt x="13374" y="176979"/>
                    </a:cubicBezTo>
                    <a:cubicBezTo>
                      <a:pt x="14192" y="172636"/>
                      <a:pt x="15150" y="168314"/>
                      <a:pt x="16249" y="164012"/>
                    </a:cubicBezTo>
                    <a:cubicBezTo>
                      <a:pt x="22394" y="139577"/>
                      <a:pt x="33286" y="116587"/>
                      <a:pt x="48307" y="96352"/>
                    </a:cubicBezTo>
                    <a:close/>
                    <a:moveTo>
                      <a:pt x="15571" y="269594"/>
                    </a:moveTo>
                    <a:cubicBezTo>
                      <a:pt x="15406" y="268851"/>
                      <a:pt x="15293" y="268099"/>
                      <a:pt x="15135" y="267355"/>
                    </a:cubicBezTo>
                    <a:cubicBezTo>
                      <a:pt x="31902" y="277968"/>
                      <a:pt x="45655" y="292712"/>
                      <a:pt x="55074" y="310169"/>
                    </a:cubicBezTo>
                    <a:cubicBezTo>
                      <a:pt x="55148" y="310313"/>
                      <a:pt x="55287" y="310381"/>
                      <a:pt x="55381" y="310503"/>
                    </a:cubicBezTo>
                    <a:cubicBezTo>
                      <a:pt x="53499" y="325938"/>
                      <a:pt x="51792" y="341420"/>
                      <a:pt x="50387" y="356956"/>
                    </a:cubicBezTo>
                    <a:cubicBezTo>
                      <a:pt x="34895" y="329536"/>
                      <a:pt x="23184" y="300150"/>
                      <a:pt x="15571" y="269594"/>
                    </a:cubicBezTo>
                    <a:close/>
                    <a:moveTo>
                      <a:pt x="62302" y="362571"/>
                    </a:moveTo>
                    <a:cubicBezTo>
                      <a:pt x="63627" y="343058"/>
                      <a:pt x="65361" y="323549"/>
                      <a:pt x="67504" y="304044"/>
                    </a:cubicBezTo>
                    <a:cubicBezTo>
                      <a:pt x="80158" y="293686"/>
                      <a:pt x="94844" y="286093"/>
                      <a:pt x="110614" y="281754"/>
                    </a:cubicBezTo>
                    <a:cubicBezTo>
                      <a:pt x="96108" y="309616"/>
                      <a:pt x="79210" y="336362"/>
                      <a:pt x="62302" y="362571"/>
                    </a:cubicBezTo>
                    <a:close/>
                    <a:moveTo>
                      <a:pt x="114124" y="274772"/>
                    </a:moveTo>
                    <a:cubicBezTo>
                      <a:pt x="97579" y="278329"/>
                      <a:pt x="81988" y="285388"/>
                      <a:pt x="68403" y="295473"/>
                    </a:cubicBezTo>
                    <a:cubicBezTo>
                      <a:pt x="69636" y="284824"/>
                      <a:pt x="71005" y="274171"/>
                      <a:pt x="72512" y="263515"/>
                    </a:cubicBezTo>
                    <a:cubicBezTo>
                      <a:pt x="74168" y="251879"/>
                      <a:pt x="75972" y="240265"/>
                      <a:pt x="77925" y="228673"/>
                    </a:cubicBezTo>
                    <a:cubicBezTo>
                      <a:pt x="97627" y="209762"/>
                      <a:pt x="120801" y="194834"/>
                      <a:pt x="146171" y="184710"/>
                    </a:cubicBezTo>
                    <a:cubicBezTo>
                      <a:pt x="145246" y="189697"/>
                      <a:pt x="144219" y="194675"/>
                      <a:pt x="142980" y="199630"/>
                    </a:cubicBezTo>
                    <a:cubicBezTo>
                      <a:pt x="136156" y="225662"/>
                      <a:pt x="126479" y="250862"/>
                      <a:pt x="114124" y="274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8"/>
            <p:cNvGrpSpPr/>
            <p:nvPr/>
          </p:nvGrpSpPr>
          <p:grpSpPr>
            <a:xfrm rot="-628100">
              <a:off x="-71568" y="4733703"/>
              <a:ext cx="1472605" cy="465482"/>
              <a:chOff x="-214172" y="5156855"/>
              <a:chExt cx="1683830" cy="532260"/>
            </a:xfrm>
          </p:grpSpPr>
          <p:sp>
            <p:nvSpPr>
              <p:cNvPr id="541" name="Google Shape;541;p8"/>
              <p:cNvSpPr/>
              <p:nvPr/>
            </p:nvSpPr>
            <p:spPr>
              <a:xfrm>
                <a:off x="-192913" y="5502826"/>
                <a:ext cx="278733" cy="128253"/>
              </a:xfrm>
              <a:custGeom>
                <a:avLst/>
                <a:gdLst/>
                <a:ahLst/>
                <a:cxnLst/>
                <a:rect l="l" t="t" r="r" b="b"/>
                <a:pathLst>
                  <a:path w="162290" h="74674" extrusionOk="0">
                    <a:moveTo>
                      <a:pt x="162290" y="74674"/>
                    </a:moveTo>
                    <a:cubicBezTo>
                      <a:pt x="107397" y="62823"/>
                      <a:pt x="53215" y="47891"/>
                      <a:pt x="0" y="29949"/>
                    </a:cubicBezTo>
                    <a:lnTo>
                      <a:pt x="1690" y="24834"/>
                    </a:lnTo>
                    <a:cubicBezTo>
                      <a:pt x="2904" y="23712"/>
                      <a:pt x="4166" y="22541"/>
                      <a:pt x="5379" y="21417"/>
                    </a:cubicBezTo>
                    <a:lnTo>
                      <a:pt x="6112" y="22243"/>
                    </a:lnTo>
                    <a:cubicBezTo>
                      <a:pt x="36023" y="14520"/>
                      <a:pt x="66016" y="7106"/>
                      <a:pt x="96091" y="0"/>
                    </a:cubicBezTo>
                    <a:cubicBezTo>
                      <a:pt x="117280" y="11147"/>
                      <a:pt x="135854" y="26675"/>
                      <a:pt x="150580" y="45553"/>
                    </a:cubicBezTo>
                    <a:cubicBezTo>
                      <a:pt x="157902" y="53508"/>
                      <a:pt x="162067" y="63864"/>
                      <a:pt x="162290" y="74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-27886" y="5447725"/>
                <a:ext cx="450507" cy="222397"/>
              </a:xfrm>
              <a:custGeom>
                <a:avLst/>
                <a:gdLst/>
                <a:ahLst/>
                <a:cxnLst/>
                <a:rect l="l" t="t" r="r" b="b"/>
                <a:pathLst>
                  <a:path w="262304" h="129489" extrusionOk="0">
                    <a:moveTo>
                      <a:pt x="262304" y="129490"/>
                    </a:moveTo>
                    <a:cubicBezTo>
                      <a:pt x="196336" y="128562"/>
                      <a:pt x="130631" y="120946"/>
                      <a:pt x="66199" y="106758"/>
                    </a:cubicBezTo>
                    <a:cubicBezTo>
                      <a:pt x="65975" y="95948"/>
                      <a:pt x="61811" y="85592"/>
                      <a:pt x="54488" y="77636"/>
                    </a:cubicBezTo>
                    <a:cubicBezTo>
                      <a:pt x="39763" y="58759"/>
                      <a:pt x="21189" y="43230"/>
                      <a:pt x="0" y="32084"/>
                    </a:cubicBezTo>
                    <a:cubicBezTo>
                      <a:pt x="48736" y="20562"/>
                      <a:pt x="97653" y="9868"/>
                      <a:pt x="146751" y="0"/>
                    </a:cubicBezTo>
                    <a:cubicBezTo>
                      <a:pt x="145828" y="928"/>
                      <a:pt x="144809" y="1758"/>
                      <a:pt x="143837" y="2636"/>
                    </a:cubicBezTo>
                    <a:cubicBezTo>
                      <a:pt x="170611" y="18208"/>
                      <a:pt x="195670" y="36558"/>
                      <a:pt x="218597" y="57382"/>
                    </a:cubicBezTo>
                    <a:cubicBezTo>
                      <a:pt x="239638" y="76845"/>
                      <a:pt x="254783" y="101832"/>
                      <a:pt x="262304" y="1294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219141" y="5386277"/>
                <a:ext cx="567629" cy="283951"/>
              </a:xfrm>
              <a:custGeom>
                <a:avLst/>
                <a:gdLst/>
                <a:ahLst/>
                <a:cxnLst/>
                <a:rect l="l" t="t" r="r" b="b"/>
                <a:pathLst>
                  <a:path w="330497" h="165328" extrusionOk="0">
                    <a:moveTo>
                      <a:pt x="330497" y="137827"/>
                    </a:moveTo>
                    <a:cubicBezTo>
                      <a:pt x="272942" y="153562"/>
                      <a:pt x="213768" y="162623"/>
                      <a:pt x="154141" y="164832"/>
                    </a:cubicBezTo>
                    <a:cubicBezTo>
                      <a:pt x="142267" y="165253"/>
                      <a:pt x="130343" y="165432"/>
                      <a:pt x="118467" y="165269"/>
                    </a:cubicBezTo>
                    <a:cubicBezTo>
                      <a:pt x="110946" y="137611"/>
                      <a:pt x="95801" y="112625"/>
                      <a:pt x="74760" y="93162"/>
                    </a:cubicBezTo>
                    <a:cubicBezTo>
                      <a:pt x="51832" y="72337"/>
                      <a:pt x="26774" y="53987"/>
                      <a:pt x="0" y="38416"/>
                    </a:cubicBezTo>
                    <a:cubicBezTo>
                      <a:pt x="972" y="37538"/>
                      <a:pt x="1991" y="36707"/>
                      <a:pt x="2913" y="35780"/>
                    </a:cubicBezTo>
                    <a:cubicBezTo>
                      <a:pt x="69215" y="22410"/>
                      <a:pt x="135796" y="10484"/>
                      <a:pt x="202656" y="0"/>
                    </a:cubicBezTo>
                    <a:cubicBezTo>
                      <a:pt x="202209" y="433"/>
                      <a:pt x="201739" y="840"/>
                      <a:pt x="201248" y="1220"/>
                    </a:cubicBezTo>
                    <a:cubicBezTo>
                      <a:pt x="258731" y="30404"/>
                      <a:pt x="304359" y="78562"/>
                      <a:pt x="330399" y="1375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564763" y="5342510"/>
                <a:ext cx="505051" cy="280487"/>
              </a:xfrm>
              <a:custGeom>
                <a:avLst/>
                <a:gdLst/>
                <a:ahLst/>
                <a:cxnLst/>
                <a:rect l="l" t="t" r="r" b="b"/>
                <a:pathLst>
                  <a:path w="294062" h="163311" extrusionOk="0">
                    <a:moveTo>
                      <a:pt x="129250" y="163312"/>
                    </a:moveTo>
                    <a:lnTo>
                      <a:pt x="129152" y="163020"/>
                    </a:lnTo>
                    <a:cubicBezTo>
                      <a:pt x="103111" y="104047"/>
                      <a:pt x="57484" y="55888"/>
                      <a:pt x="0" y="26705"/>
                    </a:cubicBezTo>
                    <a:cubicBezTo>
                      <a:pt x="491" y="26325"/>
                      <a:pt x="962" y="25917"/>
                      <a:pt x="1408" y="25485"/>
                    </a:cubicBezTo>
                    <a:cubicBezTo>
                      <a:pt x="64653" y="15676"/>
                      <a:pt x="128080" y="7181"/>
                      <a:pt x="191688" y="0"/>
                    </a:cubicBezTo>
                    <a:cubicBezTo>
                      <a:pt x="231621" y="26514"/>
                      <a:pt x="272436" y="55362"/>
                      <a:pt x="294063" y="97744"/>
                    </a:cubicBezTo>
                    <a:cubicBezTo>
                      <a:pt x="286190" y="101951"/>
                      <a:pt x="278219" y="106060"/>
                      <a:pt x="270248" y="109976"/>
                    </a:cubicBezTo>
                    <a:cubicBezTo>
                      <a:pt x="225094" y="132294"/>
                      <a:pt x="177871" y="150157"/>
                      <a:pt x="129250" y="16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893968" y="5319612"/>
                <a:ext cx="346775" cy="190773"/>
              </a:xfrm>
              <a:custGeom>
                <a:avLst/>
                <a:gdLst/>
                <a:ahLst/>
                <a:cxnLst/>
                <a:rect l="l" t="t" r="r" b="b"/>
                <a:pathLst>
                  <a:path w="201907" h="111076" extrusionOk="0">
                    <a:moveTo>
                      <a:pt x="102375" y="111076"/>
                    </a:moveTo>
                    <a:cubicBezTo>
                      <a:pt x="80749" y="68695"/>
                      <a:pt x="39933" y="39847"/>
                      <a:pt x="0" y="13333"/>
                    </a:cubicBezTo>
                    <a:cubicBezTo>
                      <a:pt x="24863" y="10491"/>
                      <a:pt x="49823" y="7843"/>
                      <a:pt x="74736" y="5440"/>
                    </a:cubicBezTo>
                    <a:cubicBezTo>
                      <a:pt x="97070" y="3286"/>
                      <a:pt x="119550" y="1278"/>
                      <a:pt x="142081" y="0"/>
                    </a:cubicBezTo>
                    <a:cubicBezTo>
                      <a:pt x="140914" y="685"/>
                      <a:pt x="139699" y="1418"/>
                      <a:pt x="138533" y="2103"/>
                    </a:cubicBezTo>
                    <a:cubicBezTo>
                      <a:pt x="162579" y="16878"/>
                      <a:pt x="183983" y="35574"/>
                      <a:pt x="201857" y="57415"/>
                    </a:cubicBezTo>
                    <a:lnTo>
                      <a:pt x="201907" y="57561"/>
                    </a:lnTo>
                    <a:cubicBezTo>
                      <a:pt x="168418" y="74346"/>
                      <a:pt x="135570" y="93513"/>
                      <a:pt x="102375" y="11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1131884" y="5316612"/>
                <a:ext cx="320128" cy="101860"/>
              </a:xfrm>
              <a:custGeom>
                <a:avLst/>
                <a:gdLst/>
                <a:ahLst/>
                <a:cxnLst/>
                <a:rect l="l" t="t" r="r" b="b"/>
                <a:pathLst>
                  <a:path w="186392" h="59307" extrusionOk="0">
                    <a:moveTo>
                      <a:pt x="186393" y="16631"/>
                    </a:moveTo>
                    <a:cubicBezTo>
                      <a:pt x="143401" y="24315"/>
                      <a:pt x="101887" y="38717"/>
                      <a:pt x="63374" y="59308"/>
                    </a:cubicBezTo>
                    <a:lnTo>
                      <a:pt x="63324" y="59162"/>
                    </a:lnTo>
                    <a:cubicBezTo>
                      <a:pt x="45450" y="37321"/>
                      <a:pt x="24046" y="18625"/>
                      <a:pt x="0" y="3850"/>
                    </a:cubicBezTo>
                    <a:cubicBezTo>
                      <a:pt x="1166" y="3165"/>
                      <a:pt x="2381" y="2432"/>
                      <a:pt x="3548" y="1747"/>
                    </a:cubicBezTo>
                    <a:cubicBezTo>
                      <a:pt x="65057" y="-1924"/>
                      <a:pt x="126725" y="-777"/>
                      <a:pt x="186096" y="14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1137978" y="5235630"/>
                <a:ext cx="328158" cy="109549"/>
              </a:xfrm>
              <a:custGeom>
                <a:avLst/>
                <a:gdLst/>
                <a:ahLst/>
                <a:cxnLst/>
                <a:rect l="l" t="t" r="r" b="b"/>
                <a:pathLst>
                  <a:path w="191067" h="63784" extrusionOk="0">
                    <a:moveTo>
                      <a:pt x="182548" y="61838"/>
                    </a:moveTo>
                    <a:cubicBezTo>
                      <a:pt x="123177" y="46377"/>
                      <a:pt x="61509" y="45230"/>
                      <a:pt x="0" y="48901"/>
                    </a:cubicBezTo>
                    <a:cubicBezTo>
                      <a:pt x="19769" y="36537"/>
                      <a:pt x="36560" y="19954"/>
                      <a:pt x="49170" y="341"/>
                    </a:cubicBezTo>
                    <a:lnTo>
                      <a:pt x="49316" y="0"/>
                    </a:lnTo>
                    <a:cubicBezTo>
                      <a:pt x="98457" y="16309"/>
                      <a:pt x="145925" y="37285"/>
                      <a:pt x="191068" y="62643"/>
                    </a:cubicBezTo>
                    <a:cubicBezTo>
                      <a:pt x="188294" y="62991"/>
                      <a:pt x="185570" y="63388"/>
                      <a:pt x="182845" y="637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885509" y="5183367"/>
                <a:ext cx="337181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96321" h="92664" extrusionOk="0">
                    <a:moveTo>
                      <a:pt x="4925" y="92665"/>
                    </a:moveTo>
                    <a:cubicBezTo>
                      <a:pt x="3267" y="91501"/>
                      <a:pt x="1658" y="90386"/>
                      <a:pt x="0" y="89319"/>
                    </a:cubicBezTo>
                    <a:cubicBezTo>
                      <a:pt x="33220" y="69880"/>
                      <a:pt x="59288" y="40248"/>
                      <a:pt x="74333" y="4821"/>
                    </a:cubicBezTo>
                    <a:lnTo>
                      <a:pt x="75147" y="0"/>
                    </a:lnTo>
                    <a:cubicBezTo>
                      <a:pt x="116254" y="7044"/>
                      <a:pt x="156764" y="17217"/>
                      <a:pt x="196321" y="30430"/>
                    </a:cubicBezTo>
                    <a:lnTo>
                      <a:pt x="196176" y="30772"/>
                    </a:lnTo>
                    <a:cubicBezTo>
                      <a:pt x="183565" y="50385"/>
                      <a:pt x="166774" y="66967"/>
                      <a:pt x="147005" y="79332"/>
                    </a:cubicBezTo>
                    <a:cubicBezTo>
                      <a:pt x="124474" y="80610"/>
                      <a:pt x="101994" y="82618"/>
                      <a:pt x="79660" y="84772"/>
                    </a:cubicBezTo>
                    <a:cubicBezTo>
                      <a:pt x="54747" y="87175"/>
                      <a:pt x="29787" y="89823"/>
                      <a:pt x="4925" y="92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567181" y="5162575"/>
                <a:ext cx="447412" cy="223715"/>
              </a:xfrm>
              <a:custGeom>
                <a:avLst/>
                <a:gdLst/>
                <a:ahLst/>
                <a:cxnLst/>
                <a:rect l="l" t="t" r="r" b="b"/>
                <a:pathLst>
                  <a:path w="260502" h="130256" extrusionOk="0">
                    <a:moveTo>
                      <a:pt x="0" y="130257"/>
                    </a:moveTo>
                    <a:cubicBezTo>
                      <a:pt x="41806" y="95576"/>
                      <a:pt x="76640" y="53265"/>
                      <a:pt x="102647" y="5577"/>
                    </a:cubicBezTo>
                    <a:lnTo>
                      <a:pt x="102487" y="175"/>
                    </a:lnTo>
                    <a:cubicBezTo>
                      <a:pt x="155419" y="-915"/>
                      <a:pt x="208334" y="3081"/>
                      <a:pt x="260502" y="12108"/>
                    </a:cubicBezTo>
                    <a:lnTo>
                      <a:pt x="259689" y="16928"/>
                    </a:lnTo>
                    <a:cubicBezTo>
                      <a:pt x="244643" y="52356"/>
                      <a:pt x="218575" y="81988"/>
                      <a:pt x="185355" y="101427"/>
                    </a:cubicBezTo>
                    <a:cubicBezTo>
                      <a:pt x="187013" y="102494"/>
                      <a:pt x="188622" y="103608"/>
                      <a:pt x="190280" y="104772"/>
                    </a:cubicBezTo>
                    <a:cubicBezTo>
                      <a:pt x="126688" y="111905"/>
                      <a:pt x="63261" y="120400"/>
                      <a:pt x="0" y="1302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224144" y="5162875"/>
                <a:ext cx="519353" cy="284866"/>
              </a:xfrm>
              <a:custGeom>
                <a:avLst/>
                <a:gdLst/>
                <a:ahLst/>
                <a:cxnLst/>
                <a:rect l="l" t="t" r="r" b="b"/>
                <a:pathLst>
                  <a:path w="302389" h="165861" extrusionOk="0">
                    <a:moveTo>
                      <a:pt x="0" y="165861"/>
                    </a:moveTo>
                    <a:cubicBezTo>
                      <a:pt x="41310" y="129348"/>
                      <a:pt x="73320" y="83512"/>
                      <a:pt x="93376" y="32154"/>
                    </a:cubicBezTo>
                    <a:cubicBezTo>
                      <a:pt x="135380" y="19895"/>
                      <a:pt x="178311" y="11071"/>
                      <a:pt x="221745" y="5767"/>
                    </a:cubicBezTo>
                    <a:cubicBezTo>
                      <a:pt x="248456" y="2531"/>
                      <a:pt x="275284" y="608"/>
                      <a:pt x="302229" y="0"/>
                    </a:cubicBezTo>
                    <a:lnTo>
                      <a:pt x="302390" y="5402"/>
                    </a:lnTo>
                    <a:cubicBezTo>
                      <a:pt x="276382" y="53090"/>
                      <a:pt x="241549" y="95401"/>
                      <a:pt x="199742" y="130082"/>
                    </a:cubicBezTo>
                    <a:cubicBezTo>
                      <a:pt x="132946" y="140532"/>
                      <a:pt x="66366" y="152459"/>
                      <a:pt x="0" y="1658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-30313" y="5218097"/>
                <a:ext cx="414845" cy="284744"/>
              </a:xfrm>
              <a:custGeom>
                <a:avLst/>
                <a:gdLst/>
                <a:ahLst/>
                <a:cxnLst/>
                <a:rect l="l" t="t" r="r" b="b"/>
                <a:pathLst>
                  <a:path w="241540" h="165790" extrusionOk="0">
                    <a:moveTo>
                      <a:pt x="0" y="165064"/>
                    </a:moveTo>
                    <a:cubicBezTo>
                      <a:pt x="25455" y="139523"/>
                      <a:pt x="46728" y="110130"/>
                      <a:pt x="63035" y="77968"/>
                    </a:cubicBezTo>
                    <a:lnTo>
                      <a:pt x="62008" y="76170"/>
                    </a:lnTo>
                    <a:cubicBezTo>
                      <a:pt x="118674" y="43860"/>
                      <a:pt x="178928" y="18296"/>
                      <a:pt x="241540" y="0"/>
                    </a:cubicBezTo>
                    <a:cubicBezTo>
                      <a:pt x="221485" y="51357"/>
                      <a:pt x="189475" y="97193"/>
                      <a:pt x="148164" y="133707"/>
                    </a:cubicBezTo>
                    <a:cubicBezTo>
                      <a:pt x="99082" y="143526"/>
                      <a:pt x="50166" y="154221"/>
                      <a:pt x="1413" y="165791"/>
                    </a:cubicBezTo>
                    <a:cubicBezTo>
                      <a:pt x="974" y="165548"/>
                      <a:pt x="438" y="165307"/>
                      <a:pt x="0" y="165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-183673" y="5348909"/>
                <a:ext cx="26163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152332" h="111863" extrusionOk="0">
                    <a:moveTo>
                      <a:pt x="89298" y="88894"/>
                    </a:moveTo>
                    <a:cubicBezTo>
                      <a:pt x="89736" y="89137"/>
                      <a:pt x="90273" y="89378"/>
                      <a:pt x="90712" y="89621"/>
                    </a:cubicBezTo>
                    <a:cubicBezTo>
                      <a:pt x="60653" y="96711"/>
                      <a:pt x="30660" y="104125"/>
                      <a:pt x="732" y="111864"/>
                    </a:cubicBezTo>
                    <a:lnTo>
                      <a:pt x="0" y="111038"/>
                    </a:lnTo>
                    <a:cubicBezTo>
                      <a:pt x="46025" y="68363"/>
                      <a:pt x="96792" y="31107"/>
                      <a:pt x="151306" y="0"/>
                    </a:cubicBezTo>
                    <a:lnTo>
                      <a:pt x="152333" y="1798"/>
                    </a:lnTo>
                    <a:cubicBezTo>
                      <a:pt x="136026" y="33961"/>
                      <a:pt x="114754" y="63353"/>
                      <a:pt x="89298" y="888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-214172" y="5156855"/>
                <a:ext cx="1683830" cy="532260"/>
              </a:xfrm>
              <a:custGeom>
                <a:avLst/>
                <a:gdLst/>
                <a:ahLst/>
                <a:cxnLst/>
                <a:rect l="l" t="t" r="r" b="b"/>
                <a:pathLst>
                  <a:path w="980396" h="309904" extrusionOk="0">
                    <a:moveTo>
                      <a:pt x="977854" y="105867"/>
                    </a:moveTo>
                    <a:cubicBezTo>
                      <a:pt x="854794" y="37216"/>
                      <a:pt x="716371" y="799"/>
                      <a:pt x="575459" y="3"/>
                    </a:cubicBezTo>
                    <a:cubicBezTo>
                      <a:pt x="441018" y="-345"/>
                      <a:pt x="308546" y="32296"/>
                      <a:pt x="189656" y="95063"/>
                    </a:cubicBezTo>
                    <a:cubicBezTo>
                      <a:pt x="123272" y="129522"/>
                      <a:pt x="62484" y="173828"/>
                      <a:pt x="9356" y="226475"/>
                    </a:cubicBezTo>
                    <a:cubicBezTo>
                      <a:pt x="8862" y="226933"/>
                      <a:pt x="8629" y="227608"/>
                      <a:pt x="8737" y="228273"/>
                    </a:cubicBezTo>
                    <a:cubicBezTo>
                      <a:pt x="7659" y="227908"/>
                      <a:pt x="6573" y="227572"/>
                      <a:pt x="5496" y="227205"/>
                    </a:cubicBezTo>
                    <a:cubicBezTo>
                      <a:pt x="-22" y="225387"/>
                      <a:pt x="-2352" y="234032"/>
                      <a:pt x="3105" y="235877"/>
                    </a:cubicBezTo>
                    <a:cubicBezTo>
                      <a:pt x="57403" y="254473"/>
                      <a:pt x="112717" y="269958"/>
                      <a:pt x="168778" y="282257"/>
                    </a:cubicBezTo>
                    <a:lnTo>
                      <a:pt x="168764" y="282339"/>
                    </a:lnTo>
                    <a:cubicBezTo>
                      <a:pt x="168180" y="284759"/>
                      <a:pt x="171894" y="285790"/>
                      <a:pt x="172498" y="283368"/>
                    </a:cubicBezTo>
                    <a:cubicBezTo>
                      <a:pt x="172522" y="283271"/>
                      <a:pt x="172514" y="283178"/>
                      <a:pt x="172537" y="283081"/>
                    </a:cubicBezTo>
                    <a:cubicBezTo>
                      <a:pt x="236253" y="296980"/>
                      <a:pt x="301193" y="304511"/>
                      <a:pt x="366399" y="305564"/>
                    </a:cubicBezTo>
                    <a:cubicBezTo>
                      <a:pt x="366598" y="306518"/>
                      <a:pt x="366883" y="307423"/>
                      <a:pt x="367062" y="308389"/>
                    </a:cubicBezTo>
                    <a:cubicBezTo>
                      <a:pt x="367554" y="311043"/>
                      <a:pt x="371584" y="309915"/>
                      <a:pt x="371107" y="307274"/>
                    </a:cubicBezTo>
                    <a:cubicBezTo>
                      <a:pt x="371003" y="306701"/>
                      <a:pt x="370832" y="306167"/>
                      <a:pt x="370721" y="305598"/>
                    </a:cubicBezTo>
                    <a:cubicBezTo>
                      <a:pt x="382753" y="305656"/>
                      <a:pt x="394792" y="305547"/>
                      <a:pt x="406838" y="305060"/>
                    </a:cubicBezTo>
                    <a:cubicBezTo>
                      <a:pt x="472337" y="302358"/>
                      <a:pt x="537240" y="291479"/>
                      <a:pt x="600039" y="272675"/>
                    </a:cubicBezTo>
                    <a:cubicBezTo>
                      <a:pt x="661884" y="253280"/>
                      <a:pt x="721487" y="227352"/>
                      <a:pt x="777839" y="195331"/>
                    </a:cubicBezTo>
                    <a:cubicBezTo>
                      <a:pt x="840091" y="161134"/>
                      <a:pt x="903628" y="124530"/>
                      <a:pt x="975280" y="115374"/>
                    </a:cubicBezTo>
                    <a:cubicBezTo>
                      <a:pt x="979900" y="114783"/>
                      <a:pt x="982720" y="108589"/>
                      <a:pt x="977854" y="105867"/>
                    </a:cubicBezTo>
                    <a:close/>
                    <a:moveTo>
                      <a:pt x="842875" y="149115"/>
                    </a:moveTo>
                    <a:cubicBezTo>
                      <a:pt x="826440" y="129835"/>
                      <a:pt x="807221" y="113113"/>
                      <a:pt x="785854" y="99501"/>
                    </a:cubicBezTo>
                    <a:cubicBezTo>
                      <a:pt x="811431" y="97944"/>
                      <a:pt x="837043" y="97440"/>
                      <a:pt x="862690" y="97990"/>
                    </a:cubicBezTo>
                    <a:cubicBezTo>
                      <a:pt x="893564" y="99218"/>
                      <a:pt x="924302" y="102768"/>
                      <a:pt x="954643" y="108609"/>
                    </a:cubicBezTo>
                    <a:cubicBezTo>
                      <a:pt x="915763" y="117120"/>
                      <a:pt x="878181" y="130741"/>
                      <a:pt x="842875" y="149115"/>
                    </a:cubicBezTo>
                    <a:close/>
                    <a:moveTo>
                      <a:pt x="784999" y="93288"/>
                    </a:moveTo>
                    <a:cubicBezTo>
                      <a:pt x="736967" y="95929"/>
                      <a:pt x="688994" y="100840"/>
                      <a:pt x="641168" y="106437"/>
                    </a:cubicBezTo>
                    <a:cubicBezTo>
                      <a:pt x="673613" y="87052"/>
                      <a:pt x="698830" y="57589"/>
                      <a:pt x="712973" y="22539"/>
                    </a:cubicBezTo>
                    <a:cubicBezTo>
                      <a:pt x="752267" y="29362"/>
                      <a:pt x="791009" y="39047"/>
                      <a:pt x="828892" y="51515"/>
                    </a:cubicBezTo>
                    <a:cubicBezTo>
                      <a:pt x="822661" y="59422"/>
                      <a:pt x="816130" y="67087"/>
                      <a:pt x="809144" y="74337"/>
                    </a:cubicBezTo>
                    <a:cubicBezTo>
                      <a:pt x="801726" y="81418"/>
                      <a:pt x="793640" y="87764"/>
                      <a:pt x="784999" y="93288"/>
                    </a:cubicBezTo>
                    <a:close/>
                    <a:moveTo>
                      <a:pt x="793909" y="92825"/>
                    </a:moveTo>
                    <a:cubicBezTo>
                      <a:pt x="809178" y="82101"/>
                      <a:pt x="822123" y="68404"/>
                      <a:pt x="831970" y="52555"/>
                    </a:cubicBezTo>
                    <a:cubicBezTo>
                      <a:pt x="874028" y="66567"/>
                      <a:pt x="914877" y="83974"/>
                      <a:pt x="954117" y="104602"/>
                    </a:cubicBezTo>
                    <a:cubicBezTo>
                      <a:pt x="902440" y="90930"/>
                      <a:pt x="846970" y="90242"/>
                      <a:pt x="793909" y="92825"/>
                    </a:cubicBezTo>
                    <a:close/>
                    <a:moveTo>
                      <a:pt x="709792" y="21962"/>
                    </a:moveTo>
                    <a:cubicBezTo>
                      <a:pt x="693819" y="56141"/>
                      <a:pt x="668220" y="84917"/>
                      <a:pt x="636133" y="104761"/>
                    </a:cubicBezTo>
                    <a:cubicBezTo>
                      <a:pt x="635355" y="105275"/>
                      <a:pt x="635038" y="106260"/>
                      <a:pt x="635370" y="107132"/>
                    </a:cubicBezTo>
                    <a:cubicBezTo>
                      <a:pt x="623153" y="108575"/>
                      <a:pt x="610944" y="110039"/>
                      <a:pt x="598742" y="111523"/>
                    </a:cubicBezTo>
                    <a:cubicBezTo>
                      <a:pt x="552633" y="117172"/>
                      <a:pt x="506633" y="123531"/>
                      <a:pt x="460740" y="130601"/>
                    </a:cubicBezTo>
                    <a:cubicBezTo>
                      <a:pt x="479339" y="114431"/>
                      <a:pt x="496529" y="96710"/>
                      <a:pt x="512125" y="77628"/>
                    </a:cubicBezTo>
                    <a:cubicBezTo>
                      <a:pt x="520523" y="67278"/>
                      <a:pt x="528473" y="56567"/>
                      <a:pt x="535839" y="45459"/>
                    </a:cubicBezTo>
                    <a:cubicBezTo>
                      <a:pt x="543828" y="34877"/>
                      <a:pt x="550303" y="23235"/>
                      <a:pt x="555080" y="10866"/>
                    </a:cubicBezTo>
                    <a:cubicBezTo>
                      <a:pt x="555106" y="10782"/>
                      <a:pt x="555002" y="10740"/>
                      <a:pt x="554991" y="10661"/>
                    </a:cubicBezTo>
                    <a:cubicBezTo>
                      <a:pt x="606833" y="9519"/>
                      <a:pt x="658666" y="13303"/>
                      <a:pt x="709792" y="21962"/>
                    </a:cubicBezTo>
                    <a:close/>
                    <a:moveTo>
                      <a:pt x="553693" y="10680"/>
                    </a:moveTo>
                    <a:cubicBezTo>
                      <a:pt x="546274" y="20730"/>
                      <a:pt x="539411" y="31178"/>
                      <a:pt x="533133" y="41977"/>
                    </a:cubicBezTo>
                    <a:cubicBezTo>
                      <a:pt x="524974" y="54084"/>
                      <a:pt x="516262" y="65829"/>
                      <a:pt x="506943" y="77069"/>
                    </a:cubicBezTo>
                    <a:cubicBezTo>
                      <a:pt x="490388" y="96936"/>
                      <a:pt x="472101" y="115293"/>
                      <a:pt x="452297" y="131923"/>
                    </a:cubicBezTo>
                    <a:cubicBezTo>
                      <a:pt x="388320" y="141892"/>
                      <a:pt x="324552" y="153241"/>
                      <a:pt x="260995" y="165969"/>
                    </a:cubicBezTo>
                    <a:cubicBezTo>
                      <a:pt x="298197" y="132281"/>
                      <a:pt x="326779" y="90163"/>
                      <a:pt x="344345" y="43149"/>
                    </a:cubicBezTo>
                    <a:cubicBezTo>
                      <a:pt x="347101" y="42311"/>
                      <a:pt x="349835" y="41414"/>
                      <a:pt x="352600" y="40603"/>
                    </a:cubicBezTo>
                    <a:cubicBezTo>
                      <a:pt x="418127" y="22311"/>
                      <a:pt x="485679" y="12259"/>
                      <a:pt x="553693" y="10680"/>
                    </a:cubicBezTo>
                    <a:close/>
                    <a:moveTo>
                      <a:pt x="341465" y="44037"/>
                    </a:moveTo>
                    <a:cubicBezTo>
                      <a:pt x="330913" y="66398"/>
                      <a:pt x="318740" y="87958"/>
                      <a:pt x="305044" y="108544"/>
                    </a:cubicBezTo>
                    <a:cubicBezTo>
                      <a:pt x="289804" y="130174"/>
                      <a:pt x="272173" y="150017"/>
                      <a:pt x="252485" y="167696"/>
                    </a:cubicBezTo>
                    <a:cubicBezTo>
                      <a:pt x="243562" y="169499"/>
                      <a:pt x="234633" y="171270"/>
                      <a:pt x="225718" y="173127"/>
                    </a:cubicBezTo>
                    <a:cubicBezTo>
                      <a:pt x="187078" y="181172"/>
                      <a:pt x="148569" y="189779"/>
                      <a:pt x="110191" y="198947"/>
                    </a:cubicBezTo>
                    <a:cubicBezTo>
                      <a:pt x="133162" y="175804"/>
                      <a:pt x="152073" y="148958"/>
                      <a:pt x="166129" y="119535"/>
                    </a:cubicBezTo>
                    <a:cubicBezTo>
                      <a:pt x="221676" y="88111"/>
                      <a:pt x="280465" y="62797"/>
                      <a:pt x="341465" y="44037"/>
                    </a:cubicBezTo>
                    <a:close/>
                    <a:moveTo>
                      <a:pt x="22681" y="220762"/>
                    </a:moveTo>
                    <a:cubicBezTo>
                      <a:pt x="65706" y="183484"/>
                      <a:pt x="112234" y="150453"/>
                      <a:pt x="161614" y="122127"/>
                    </a:cubicBezTo>
                    <a:cubicBezTo>
                      <a:pt x="154054" y="134701"/>
                      <a:pt x="146713" y="147350"/>
                      <a:pt x="138106" y="159298"/>
                    </a:cubicBezTo>
                    <a:cubicBezTo>
                      <a:pt x="127449" y="173992"/>
                      <a:pt x="115671" y="187840"/>
                      <a:pt x="102878" y="200718"/>
                    </a:cubicBezTo>
                    <a:cubicBezTo>
                      <a:pt x="76086" y="207144"/>
                      <a:pt x="49353" y="213825"/>
                      <a:pt x="22681" y="220762"/>
                    </a:cubicBezTo>
                    <a:close/>
                    <a:moveTo>
                      <a:pt x="14470" y="227894"/>
                    </a:moveTo>
                    <a:cubicBezTo>
                      <a:pt x="14963" y="228132"/>
                      <a:pt x="15517" y="228211"/>
                      <a:pt x="16056" y="228120"/>
                    </a:cubicBezTo>
                    <a:cubicBezTo>
                      <a:pt x="46172" y="220604"/>
                      <a:pt x="76360" y="213329"/>
                      <a:pt x="106619" y="206295"/>
                    </a:cubicBezTo>
                    <a:cubicBezTo>
                      <a:pt x="120468" y="213859"/>
                      <a:pt x="133199" y="223311"/>
                      <a:pt x="144446" y="234380"/>
                    </a:cubicBezTo>
                    <a:cubicBezTo>
                      <a:pt x="154318" y="244212"/>
                      <a:pt x="167311" y="257648"/>
                      <a:pt x="169245" y="272385"/>
                    </a:cubicBezTo>
                    <a:cubicBezTo>
                      <a:pt x="116257" y="261067"/>
                      <a:pt x="63950" y="246762"/>
                      <a:pt x="12577" y="229539"/>
                    </a:cubicBezTo>
                    <a:cubicBezTo>
                      <a:pt x="13201" y="228982"/>
                      <a:pt x="13845" y="228450"/>
                      <a:pt x="14470" y="227894"/>
                    </a:cubicBezTo>
                    <a:close/>
                    <a:moveTo>
                      <a:pt x="229560" y="283948"/>
                    </a:moveTo>
                    <a:cubicBezTo>
                      <a:pt x="210673" y="280754"/>
                      <a:pt x="191862" y="277183"/>
                      <a:pt x="173126" y="273235"/>
                    </a:cubicBezTo>
                    <a:cubicBezTo>
                      <a:pt x="171903" y="259658"/>
                      <a:pt x="162146" y="247597"/>
                      <a:pt x="153102" y="237659"/>
                    </a:cubicBezTo>
                    <a:cubicBezTo>
                      <a:pt x="141208" y="224765"/>
                      <a:pt x="127421" y="213756"/>
                      <a:pt x="112214" y="205010"/>
                    </a:cubicBezTo>
                    <a:cubicBezTo>
                      <a:pt x="157281" y="194586"/>
                      <a:pt x="202492" y="184741"/>
                      <a:pt x="247846" y="175474"/>
                    </a:cubicBezTo>
                    <a:cubicBezTo>
                      <a:pt x="247917" y="175537"/>
                      <a:pt x="247992" y="175594"/>
                      <a:pt x="248071" y="175647"/>
                    </a:cubicBezTo>
                    <a:cubicBezTo>
                      <a:pt x="294992" y="205311"/>
                      <a:pt x="347104" y="239727"/>
                      <a:pt x="363772" y="295109"/>
                    </a:cubicBezTo>
                    <a:cubicBezTo>
                      <a:pt x="318819" y="294749"/>
                      <a:pt x="273956" y="291019"/>
                      <a:pt x="229560" y="283948"/>
                    </a:cubicBezTo>
                    <a:close/>
                    <a:moveTo>
                      <a:pt x="368274" y="295114"/>
                    </a:moveTo>
                    <a:cubicBezTo>
                      <a:pt x="352428" y="239215"/>
                      <a:pt x="301384" y="204122"/>
                      <a:pt x="254086" y="174232"/>
                    </a:cubicBezTo>
                    <a:cubicBezTo>
                      <a:pt x="319088" y="161075"/>
                      <a:pt x="384345" y="149278"/>
                      <a:pt x="449859" y="138841"/>
                    </a:cubicBezTo>
                    <a:cubicBezTo>
                      <a:pt x="477941" y="153261"/>
                      <a:pt x="503406" y="172288"/>
                      <a:pt x="525194" y="195131"/>
                    </a:cubicBezTo>
                    <a:cubicBezTo>
                      <a:pt x="545299" y="217290"/>
                      <a:pt x="562256" y="242112"/>
                      <a:pt x="575587" y="268897"/>
                    </a:cubicBezTo>
                    <a:cubicBezTo>
                      <a:pt x="507923" y="286645"/>
                      <a:pt x="438226" y="295459"/>
                      <a:pt x="368274" y="295114"/>
                    </a:cubicBezTo>
                    <a:close/>
                    <a:moveTo>
                      <a:pt x="579251" y="267956"/>
                    </a:moveTo>
                    <a:cubicBezTo>
                      <a:pt x="556778" y="212499"/>
                      <a:pt x="509530" y="165788"/>
                      <a:pt x="457346" y="137663"/>
                    </a:cubicBezTo>
                    <a:cubicBezTo>
                      <a:pt x="518986" y="127989"/>
                      <a:pt x="580806" y="119680"/>
                      <a:pt x="642807" y="112738"/>
                    </a:cubicBezTo>
                    <a:cubicBezTo>
                      <a:pt x="679934" y="137470"/>
                      <a:pt x="717870" y="164243"/>
                      <a:pt x="740549" y="203335"/>
                    </a:cubicBezTo>
                    <a:cubicBezTo>
                      <a:pt x="705262" y="222131"/>
                      <a:pt x="668680" y="238387"/>
                      <a:pt x="631080" y="251979"/>
                    </a:cubicBezTo>
                    <a:cubicBezTo>
                      <a:pt x="613942" y="257963"/>
                      <a:pt x="596666" y="263289"/>
                      <a:pt x="579251" y="267956"/>
                    </a:cubicBezTo>
                    <a:close/>
                    <a:moveTo>
                      <a:pt x="742919" y="202113"/>
                    </a:moveTo>
                    <a:cubicBezTo>
                      <a:pt x="721347" y="163401"/>
                      <a:pt x="685485" y="136475"/>
                      <a:pt x="649113" y="112037"/>
                    </a:cubicBezTo>
                    <a:cubicBezTo>
                      <a:pt x="686203" y="107971"/>
                      <a:pt x="723341" y="104421"/>
                      <a:pt x="760530" y="101387"/>
                    </a:cubicBezTo>
                    <a:cubicBezTo>
                      <a:pt x="766661" y="100846"/>
                      <a:pt x="772801" y="100436"/>
                      <a:pt x="778940" y="100016"/>
                    </a:cubicBezTo>
                    <a:cubicBezTo>
                      <a:pt x="779089" y="100229"/>
                      <a:pt x="779274" y="100414"/>
                      <a:pt x="779487" y="100563"/>
                    </a:cubicBezTo>
                    <a:cubicBezTo>
                      <a:pt x="801575" y="114429"/>
                      <a:pt x="821434" y="131564"/>
                      <a:pt x="838387" y="151383"/>
                    </a:cubicBezTo>
                    <a:cubicBezTo>
                      <a:pt x="827681" y="156767"/>
                      <a:pt x="817059" y="162310"/>
                      <a:pt x="806523" y="168013"/>
                    </a:cubicBezTo>
                    <a:cubicBezTo>
                      <a:pt x="785298" y="179512"/>
                      <a:pt x="764203" y="191045"/>
                      <a:pt x="742919" y="2021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8"/>
            <p:cNvGrpSpPr/>
            <p:nvPr/>
          </p:nvGrpSpPr>
          <p:grpSpPr>
            <a:xfrm rot="-1409475">
              <a:off x="-309988" y="4663970"/>
              <a:ext cx="736671" cy="585689"/>
              <a:chOff x="969638" y="5223655"/>
              <a:chExt cx="736688" cy="585703"/>
            </a:xfrm>
          </p:grpSpPr>
          <p:sp>
            <p:nvSpPr>
              <p:cNvPr id="555" name="Google Shape;555;p8"/>
              <p:cNvSpPr/>
              <p:nvPr/>
            </p:nvSpPr>
            <p:spPr>
              <a:xfrm rot="-1596821" flipH="1">
                <a:off x="1058432" y="5563427"/>
                <a:ext cx="179241" cy="189847"/>
              </a:xfrm>
              <a:custGeom>
                <a:avLst/>
                <a:gdLst/>
                <a:ahLst/>
                <a:cxnLst/>
                <a:rect l="l" t="t" r="r" b="b"/>
                <a:pathLst>
                  <a:path w="136093" h="144146" extrusionOk="0">
                    <a:moveTo>
                      <a:pt x="136094" y="143067"/>
                    </a:moveTo>
                    <a:cubicBezTo>
                      <a:pt x="99855" y="88789"/>
                      <a:pt x="55346" y="40517"/>
                      <a:pt x="4182" y="0"/>
                    </a:cubicBezTo>
                    <a:lnTo>
                      <a:pt x="0" y="5317"/>
                    </a:lnTo>
                    <a:cubicBezTo>
                      <a:pt x="14712" y="39165"/>
                      <a:pt x="33198" y="71245"/>
                      <a:pt x="55106" y="100948"/>
                    </a:cubicBezTo>
                    <a:lnTo>
                      <a:pt x="54977" y="100996"/>
                    </a:lnTo>
                    <a:cubicBezTo>
                      <a:pt x="81680" y="115169"/>
                      <a:pt x="108223" y="129698"/>
                      <a:pt x="134588" y="144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 rot="-1596821" flipH="1">
                <a:off x="1125659" y="5453894"/>
                <a:ext cx="183632" cy="200585"/>
              </a:xfrm>
              <a:custGeom>
                <a:avLst/>
                <a:gdLst/>
                <a:ahLst/>
                <a:cxnLst/>
                <a:rect l="l" t="t" r="r" b="b"/>
                <a:pathLst>
                  <a:path w="139427" h="152299" extrusionOk="0">
                    <a:moveTo>
                      <a:pt x="0" y="3254"/>
                    </a:moveTo>
                    <a:cubicBezTo>
                      <a:pt x="12220" y="39116"/>
                      <a:pt x="29451" y="73069"/>
                      <a:pt x="51181" y="104105"/>
                    </a:cubicBezTo>
                    <a:cubicBezTo>
                      <a:pt x="49667" y="104379"/>
                      <a:pt x="48112" y="104741"/>
                      <a:pt x="46598" y="105015"/>
                    </a:cubicBezTo>
                    <a:cubicBezTo>
                      <a:pt x="77796" y="120003"/>
                      <a:pt x="108705" y="135982"/>
                      <a:pt x="139299" y="152300"/>
                    </a:cubicBezTo>
                    <a:lnTo>
                      <a:pt x="139428" y="152252"/>
                    </a:lnTo>
                    <a:cubicBezTo>
                      <a:pt x="117519" y="122549"/>
                      <a:pt x="99034" y="90469"/>
                      <a:pt x="84322" y="56620"/>
                    </a:cubicBezTo>
                    <a:lnTo>
                      <a:pt x="88504" y="51304"/>
                    </a:lnTo>
                    <a:cubicBezTo>
                      <a:pt x="80231" y="44922"/>
                      <a:pt x="71620" y="38815"/>
                      <a:pt x="62824" y="32997"/>
                    </a:cubicBezTo>
                    <a:cubicBezTo>
                      <a:pt x="43381" y="20192"/>
                      <a:pt x="22834" y="9149"/>
                      <a:pt x="1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 rot="-1596821" flipH="1">
                <a:off x="1207464" y="5371251"/>
                <a:ext cx="192823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146406" h="130678" extrusionOk="0">
                    <a:moveTo>
                      <a:pt x="0" y="0"/>
                    </a:moveTo>
                    <a:cubicBezTo>
                      <a:pt x="8739" y="32739"/>
                      <a:pt x="25576" y="62753"/>
                      <a:pt x="48960" y="87277"/>
                    </a:cubicBezTo>
                    <a:cubicBezTo>
                      <a:pt x="47994" y="87639"/>
                      <a:pt x="47027" y="88001"/>
                      <a:pt x="46084" y="88428"/>
                    </a:cubicBezTo>
                    <a:cubicBezTo>
                      <a:pt x="78378" y="101242"/>
                      <a:pt x="110270" y="115529"/>
                      <a:pt x="141823" y="130678"/>
                    </a:cubicBezTo>
                    <a:cubicBezTo>
                      <a:pt x="143338" y="130404"/>
                      <a:pt x="144892" y="130042"/>
                      <a:pt x="146407" y="129768"/>
                    </a:cubicBezTo>
                    <a:cubicBezTo>
                      <a:pt x="124677" y="98733"/>
                      <a:pt x="107446" y="64780"/>
                      <a:pt x="95225" y="28918"/>
                    </a:cubicBezTo>
                    <a:lnTo>
                      <a:pt x="96651" y="25663"/>
                    </a:lnTo>
                    <a:cubicBezTo>
                      <a:pt x="65904" y="12308"/>
                      <a:pt x="33322" y="365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 rot="-1596821" flipH="1">
                <a:off x="1309885" y="5317969"/>
                <a:ext cx="178519" cy="118664"/>
              </a:xfrm>
              <a:custGeom>
                <a:avLst/>
                <a:gdLst/>
                <a:ahLst/>
                <a:cxnLst/>
                <a:rect l="l" t="t" r="r" b="b"/>
                <a:pathLst>
                  <a:path w="135545" h="90099" extrusionOk="0">
                    <a:moveTo>
                      <a:pt x="379" y="7597"/>
                    </a:moveTo>
                    <a:cubicBezTo>
                      <a:pt x="5741" y="25993"/>
                      <a:pt x="16161" y="42513"/>
                      <a:pt x="30453" y="55276"/>
                    </a:cubicBezTo>
                    <a:cubicBezTo>
                      <a:pt x="65113" y="65082"/>
                      <a:pt x="99232" y="76706"/>
                      <a:pt x="132670" y="90100"/>
                    </a:cubicBezTo>
                    <a:cubicBezTo>
                      <a:pt x="133612" y="89673"/>
                      <a:pt x="134579" y="89311"/>
                      <a:pt x="135546" y="88948"/>
                    </a:cubicBezTo>
                    <a:cubicBezTo>
                      <a:pt x="112161" y="64425"/>
                      <a:pt x="95324" y="34411"/>
                      <a:pt x="86585" y="1672"/>
                    </a:cubicBezTo>
                    <a:cubicBezTo>
                      <a:pt x="65977" y="-587"/>
                      <a:pt x="45181" y="-557"/>
                      <a:pt x="24579" y="1760"/>
                    </a:cubicBezTo>
                    <a:cubicBezTo>
                      <a:pt x="16338" y="2718"/>
                      <a:pt x="8153" y="4022"/>
                      <a:pt x="0" y="56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 rot="-1596821" flipH="1">
                <a:off x="1426194" y="5271088"/>
                <a:ext cx="153660" cy="65415"/>
              </a:xfrm>
              <a:custGeom>
                <a:avLst/>
                <a:gdLst/>
                <a:ahLst/>
                <a:cxnLst/>
                <a:rect l="l" t="t" r="r" b="b"/>
                <a:pathLst>
                  <a:path w="116670" h="49668" extrusionOk="0">
                    <a:moveTo>
                      <a:pt x="0" y="25115"/>
                    </a:moveTo>
                    <a:lnTo>
                      <a:pt x="410" y="26210"/>
                    </a:lnTo>
                    <a:cubicBezTo>
                      <a:pt x="39711" y="31018"/>
                      <a:pt x="78581" y="38861"/>
                      <a:pt x="116671" y="49669"/>
                    </a:cubicBezTo>
                    <a:cubicBezTo>
                      <a:pt x="102379" y="36905"/>
                      <a:pt x="91959" y="20385"/>
                      <a:pt x="86596" y="1990"/>
                    </a:cubicBezTo>
                    <a:lnTo>
                      <a:pt x="86218" y="0"/>
                    </a:lnTo>
                    <a:cubicBezTo>
                      <a:pt x="56940" y="6398"/>
                      <a:pt x="28134" y="14789"/>
                      <a:pt x="0" y="251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 rot="-1596821" flipH="1">
                <a:off x="1440721" y="5299409"/>
                <a:ext cx="160673" cy="72379"/>
              </a:xfrm>
              <a:custGeom>
                <a:avLst/>
                <a:gdLst/>
                <a:ahLst/>
                <a:cxnLst/>
                <a:rect l="l" t="t" r="r" b="b"/>
                <a:pathLst>
                  <a:path w="121995" h="54956" extrusionOk="0">
                    <a:moveTo>
                      <a:pt x="4519" y="1095"/>
                    </a:moveTo>
                    <a:lnTo>
                      <a:pt x="4109" y="0"/>
                    </a:lnTo>
                    <a:cubicBezTo>
                      <a:pt x="2731" y="443"/>
                      <a:pt x="1378" y="950"/>
                      <a:pt x="0" y="1393"/>
                    </a:cubicBezTo>
                    <a:cubicBezTo>
                      <a:pt x="18453" y="19247"/>
                      <a:pt x="36907" y="37102"/>
                      <a:pt x="55361" y="54956"/>
                    </a:cubicBezTo>
                    <a:lnTo>
                      <a:pt x="57125" y="53192"/>
                    </a:lnTo>
                    <a:cubicBezTo>
                      <a:pt x="76552" y="39515"/>
                      <a:pt x="98664" y="30125"/>
                      <a:pt x="121996" y="25642"/>
                    </a:cubicBezTo>
                    <a:cubicBezTo>
                      <a:pt x="121570" y="25303"/>
                      <a:pt x="121164" y="24939"/>
                      <a:pt x="120779" y="24554"/>
                    </a:cubicBezTo>
                    <a:cubicBezTo>
                      <a:pt x="82689" y="13746"/>
                      <a:pt x="43820" y="5903"/>
                      <a:pt x="4519" y="1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 rot="-1596821" flipH="1">
                <a:off x="1343470" y="5371878"/>
                <a:ext cx="220781" cy="118513"/>
              </a:xfrm>
              <a:custGeom>
                <a:avLst/>
                <a:gdLst/>
                <a:ahLst/>
                <a:cxnLst/>
                <a:rect l="l" t="t" r="r" b="b"/>
                <a:pathLst>
                  <a:path w="167634" h="89984" extrusionOk="0">
                    <a:moveTo>
                      <a:pt x="0" y="30402"/>
                    </a:moveTo>
                    <a:cubicBezTo>
                      <a:pt x="6798" y="36968"/>
                      <a:pt x="13596" y="43535"/>
                      <a:pt x="20395" y="50102"/>
                    </a:cubicBezTo>
                    <a:cubicBezTo>
                      <a:pt x="34330" y="63549"/>
                      <a:pt x="48312" y="77125"/>
                      <a:pt x="62836" y="89985"/>
                    </a:cubicBezTo>
                    <a:lnTo>
                      <a:pt x="65970" y="86384"/>
                    </a:lnTo>
                    <a:cubicBezTo>
                      <a:pt x="97964" y="65692"/>
                      <a:pt x="132038" y="48411"/>
                      <a:pt x="167635" y="34824"/>
                    </a:cubicBezTo>
                    <a:cubicBezTo>
                      <a:pt x="134197" y="21430"/>
                      <a:pt x="100078" y="9806"/>
                      <a:pt x="65418" y="0"/>
                    </a:cubicBezTo>
                    <a:cubicBezTo>
                      <a:pt x="65802" y="386"/>
                      <a:pt x="66209" y="749"/>
                      <a:pt x="66634" y="1088"/>
                    </a:cubicBezTo>
                    <a:cubicBezTo>
                      <a:pt x="43303" y="5571"/>
                      <a:pt x="21191" y="14962"/>
                      <a:pt x="1764" y="286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 rot="-1596821" flipH="1">
                <a:off x="1253458" y="5458459"/>
                <a:ext cx="264116" cy="138315"/>
              </a:xfrm>
              <a:custGeom>
                <a:avLst/>
                <a:gdLst/>
                <a:ahLst/>
                <a:cxnLst/>
                <a:rect l="l" t="t" r="r" b="b"/>
                <a:pathLst>
                  <a:path w="200537" h="105019" extrusionOk="0">
                    <a:moveTo>
                      <a:pt x="67059" y="104633"/>
                    </a:moveTo>
                    <a:cubicBezTo>
                      <a:pt x="67324" y="104754"/>
                      <a:pt x="67526" y="104900"/>
                      <a:pt x="67792" y="105020"/>
                    </a:cubicBezTo>
                    <a:lnTo>
                      <a:pt x="70588" y="99929"/>
                    </a:lnTo>
                    <a:cubicBezTo>
                      <a:pt x="109297" y="71659"/>
                      <a:pt x="153605" y="51993"/>
                      <a:pt x="200538" y="42250"/>
                    </a:cubicBezTo>
                    <a:cubicBezTo>
                      <a:pt x="168984" y="27101"/>
                      <a:pt x="137093" y="12814"/>
                      <a:pt x="104799" y="0"/>
                    </a:cubicBezTo>
                    <a:cubicBezTo>
                      <a:pt x="69202" y="13587"/>
                      <a:pt x="35128" y="30868"/>
                      <a:pt x="3134" y="51560"/>
                    </a:cubicBezTo>
                    <a:lnTo>
                      <a:pt x="0" y="55161"/>
                    </a:lnTo>
                    <a:cubicBezTo>
                      <a:pt x="20576" y="73933"/>
                      <a:pt x="43050" y="90513"/>
                      <a:pt x="67059" y="104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 rot="-1596821" flipH="1">
                <a:off x="1165962" y="5555752"/>
                <a:ext cx="296922" cy="131348"/>
              </a:xfrm>
              <a:custGeom>
                <a:avLst/>
                <a:gdLst/>
                <a:ahLst/>
                <a:cxnLst/>
                <a:rect l="l" t="t" r="r" b="b"/>
                <a:pathLst>
                  <a:path w="225446" h="99729" extrusionOk="0">
                    <a:moveTo>
                      <a:pt x="2796" y="57679"/>
                    </a:moveTo>
                    <a:lnTo>
                      <a:pt x="0" y="62769"/>
                    </a:lnTo>
                    <a:cubicBezTo>
                      <a:pt x="34956" y="82034"/>
                      <a:pt x="73215" y="94571"/>
                      <a:pt x="112793" y="99730"/>
                    </a:cubicBezTo>
                    <a:lnTo>
                      <a:pt x="113560" y="94517"/>
                    </a:lnTo>
                    <a:cubicBezTo>
                      <a:pt x="147859" y="72450"/>
                      <a:pt x="185710" y="56472"/>
                      <a:pt x="225447" y="47285"/>
                    </a:cubicBezTo>
                    <a:cubicBezTo>
                      <a:pt x="194852" y="30967"/>
                      <a:pt x="163944" y="14988"/>
                      <a:pt x="132746" y="0"/>
                    </a:cubicBezTo>
                    <a:cubicBezTo>
                      <a:pt x="85813" y="9743"/>
                      <a:pt x="41506" y="29409"/>
                      <a:pt x="2796" y="576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 rot="-1596821" flipH="1">
                <a:off x="1089852" y="5670932"/>
                <a:ext cx="253219" cy="74784"/>
              </a:xfrm>
              <a:custGeom>
                <a:avLst/>
                <a:gdLst/>
                <a:ahLst/>
                <a:cxnLst/>
                <a:rect l="l" t="t" r="r" b="b"/>
                <a:pathLst>
                  <a:path w="192263" h="56782" extrusionOk="0">
                    <a:moveTo>
                      <a:pt x="766" y="47232"/>
                    </a:moveTo>
                    <a:lnTo>
                      <a:pt x="0" y="52445"/>
                    </a:lnTo>
                    <a:cubicBezTo>
                      <a:pt x="62997" y="61468"/>
                      <a:pt x="129402" y="55467"/>
                      <a:pt x="192264" y="43150"/>
                    </a:cubicBezTo>
                    <a:cubicBezTo>
                      <a:pt x="165899" y="28703"/>
                      <a:pt x="139356" y="14174"/>
                      <a:pt x="112654" y="0"/>
                    </a:cubicBezTo>
                    <a:cubicBezTo>
                      <a:pt x="72917" y="9187"/>
                      <a:pt x="35066" y="25166"/>
                      <a:pt x="766" y="472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 rot="-1596821" flipH="1">
                <a:off x="1007020" y="5354782"/>
                <a:ext cx="661924" cy="323449"/>
              </a:xfrm>
              <a:custGeom>
                <a:avLst/>
                <a:gdLst/>
                <a:ahLst/>
                <a:cxnLst/>
                <a:rect l="l" t="t" r="r" b="b"/>
                <a:pathLst>
                  <a:path w="502583" h="245587" extrusionOk="0">
                    <a:moveTo>
                      <a:pt x="502177" y="229102"/>
                    </a:moveTo>
                    <a:cubicBezTo>
                      <a:pt x="501327" y="227808"/>
                      <a:pt x="500440" y="226522"/>
                      <a:pt x="499580" y="225231"/>
                    </a:cubicBezTo>
                    <a:cubicBezTo>
                      <a:pt x="499349" y="224662"/>
                      <a:pt x="499003" y="224147"/>
                      <a:pt x="498564" y="223718"/>
                    </a:cubicBezTo>
                    <a:cubicBezTo>
                      <a:pt x="417542" y="102792"/>
                      <a:pt x="290523" y="-7539"/>
                      <a:pt x="136113" y="404"/>
                    </a:cubicBezTo>
                    <a:cubicBezTo>
                      <a:pt x="90231" y="2765"/>
                      <a:pt x="46456" y="17168"/>
                      <a:pt x="3292" y="31843"/>
                    </a:cubicBezTo>
                    <a:cubicBezTo>
                      <a:pt x="859" y="32562"/>
                      <a:pt x="-530" y="35118"/>
                      <a:pt x="190" y="37550"/>
                    </a:cubicBezTo>
                    <a:cubicBezTo>
                      <a:pt x="399" y="38258"/>
                      <a:pt x="776" y="38905"/>
                      <a:pt x="1288" y="39436"/>
                    </a:cubicBezTo>
                    <a:cubicBezTo>
                      <a:pt x="30586" y="67948"/>
                      <a:pt x="59753" y="96604"/>
                      <a:pt x="89240" y="124921"/>
                    </a:cubicBezTo>
                    <a:cubicBezTo>
                      <a:pt x="115493" y="151448"/>
                      <a:pt x="144357" y="175256"/>
                      <a:pt x="175392" y="195985"/>
                    </a:cubicBezTo>
                    <a:cubicBezTo>
                      <a:pt x="235550" y="233978"/>
                      <a:pt x="307348" y="246942"/>
                      <a:pt x="377649" y="245478"/>
                    </a:cubicBezTo>
                    <a:cubicBezTo>
                      <a:pt x="417728" y="244970"/>
                      <a:pt x="457639" y="240204"/>
                      <a:pt x="496710" y="231260"/>
                    </a:cubicBezTo>
                    <a:cubicBezTo>
                      <a:pt x="497021" y="231137"/>
                      <a:pt x="497316" y="230979"/>
                      <a:pt x="497590" y="230788"/>
                    </a:cubicBezTo>
                    <a:cubicBezTo>
                      <a:pt x="497757" y="231023"/>
                      <a:pt x="497936" y="231249"/>
                      <a:pt x="498102" y="231484"/>
                    </a:cubicBezTo>
                    <a:cubicBezTo>
                      <a:pt x="499846" y="233903"/>
                      <a:pt x="503870" y="231678"/>
                      <a:pt x="502177" y="229102"/>
                    </a:cubicBezTo>
                    <a:close/>
                    <a:moveTo>
                      <a:pt x="419317" y="136112"/>
                    </a:moveTo>
                    <a:cubicBezTo>
                      <a:pt x="444096" y="161981"/>
                      <a:pt x="467170" y="189432"/>
                      <a:pt x="488393" y="218290"/>
                    </a:cubicBezTo>
                    <a:cubicBezTo>
                      <a:pt x="464694" y="206402"/>
                      <a:pt x="441273" y="193979"/>
                      <a:pt x="417884" y="181492"/>
                    </a:cubicBezTo>
                    <a:cubicBezTo>
                      <a:pt x="407147" y="166911"/>
                      <a:pt x="397209" y="151758"/>
                      <a:pt x="388114" y="136099"/>
                    </a:cubicBezTo>
                    <a:cubicBezTo>
                      <a:pt x="383606" y="128309"/>
                      <a:pt x="379292" y="120411"/>
                      <a:pt x="375171" y="112405"/>
                    </a:cubicBezTo>
                    <a:cubicBezTo>
                      <a:pt x="371411" y="103776"/>
                      <a:pt x="366994" y="95447"/>
                      <a:pt x="361959" y="87494"/>
                    </a:cubicBezTo>
                    <a:cubicBezTo>
                      <a:pt x="361601" y="86926"/>
                      <a:pt x="360850" y="86755"/>
                      <a:pt x="360282" y="87113"/>
                    </a:cubicBezTo>
                    <a:cubicBezTo>
                      <a:pt x="359840" y="87391"/>
                      <a:pt x="359625" y="87919"/>
                      <a:pt x="359747" y="88427"/>
                    </a:cubicBezTo>
                    <a:lnTo>
                      <a:pt x="359747" y="88427"/>
                    </a:lnTo>
                    <a:cubicBezTo>
                      <a:pt x="361971" y="96906"/>
                      <a:pt x="365272" y="105065"/>
                      <a:pt x="369571" y="112705"/>
                    </a:cubicBezTo>
                    <a:cubicBezTo>
                      <a:pt x="373734" y="121169"/>
                      <a:pt x="378150" y="129502"/>
                      <a:pt x="382822" y="137702"/>
                    </a:cubicBezTo>
                    <a:cubicBezTo>
                      <a:pt x="390336" y="150809"/>
                      <a:pt x="398599" y="163458"/>
                      <a:pt x="407267" y="175827"/>
                    </a:cubicBezTo>
                    <a:cubicBezTo>
                      <a:pt x="381820" y="162250"/>
                      <a:pt x="356309" y="148789"/>
                      <a:pt x="330400" y="136075"/>
                    </a:cubicBezTo>
                    <a:cubicBezTo>
                      <a:pt x="330507" y="135646"/>
                      <a:pt x="330505" y="135196"/>
                      <a:pt x="330393" y="134767"/>
                    </a:cubicBezTo>
                    <a:cubicBezTo>
                      <a:pt x="330332" y="134553"/>
                      <a:pt x="330245" y="134346"/>
                      <a:pt x="330134" y="134153"/>
                    </a:cubicBezTo>
                    <a:cubicBezTo>
                      <a:pt x="309702" y="103444"/>
                      <a:pt x="292582" y="70657"/>
                      <a:pt x="279059" y="36340"/>
                    </a:cubicBezTo>
                    <a:cubicBezTo>
                      <a:pt x="331771" y="60306"/>
                      <a:pt x="379387" y="94178"/>
                      <a:pt x="419316" y="136112"/>
                    </a:cubicBezTo>
                    <a:close/>
                    <a:moveTo>
                      <a:pt x="275132" y="34628"/>
                    </a:moveTo>
                    <a:cubicBezTo>
                      <a:pt x="275126" y="34804"/>
                      <a:pt x="275021" y="34925"/>
                      <a:pt x="275077" y="35130"/>
                    </a:cubicBezTo>
                    <a:lnTo>
                      <a:pt x="275077" y="35130"/>
                    </a:lnTo>
                    <a:cubicBezTo>
                      <a:pt x="285475" y="69749"/>
                      <a:pt x="301359" y="102477"/>
                      <a:pt x="322123" y="132066"/>
                    </a:cubicBezTo>
                    <a:cubicBezTo>
                      <a:pt x="318962" y="130542"/>
                      <a:pt x="315824" y="128975"/>
                      <a:pt x="312649" y="127478"/>
                    </a:cubicBezTo>
                    <a:cubicBezTo>
                      <a:pt x="286808" y="114897"/>
                      <a:pt x="260526" y="103325"/>
                      <a:pt x="233805" y="92761"/>
                    </a:cubicBezTo>
                    <a:cubicBezTo>
                      <a:pt x="233809" y="92513"/>
                      <a:pt x="233786" y="92266"/>
                      <a:pt x="233736" y="92023"/>
                    </a:cubicBezTo>
                    <a:cubicBezTo>
                      <a:pt x="233571" y="91474"/>
                      <a:pt x="233278" y="90972"/>
                      <a:pt x="232883" y="90557"/>
                    </a:cubicBezTo>
                    <a:cubicBezTo>
                      <a:pt x="221151" y="78225"/>
                      <a:pt x="210987" y="64492"/>
                      <a:pt x="202621" y="49670"/>
                    </a:cubicBezTo>
                    <a:cubicBezTo>
                      <a:pt x="198766" y="42844"/>
                      <a:pt x="195266" y="35769"/>
                      <a:pt x="192100" y="28598"/>
                    </a:cubicBezTo>
                    <a:cubicBezTo>
                      <a:pt x="189467" y="22634"/>
                      <a:pt x="187436" y="16351"/>
                      <a:pt x="184937" y="10314"/>
                    </a:cubicBezTo>
                    <a:cubicBezTo>
                      <a:pt x="201166" y="12157"/>
                      <a:pt x="217215" y="15334"/>
                      <a:pt x="232922" y="19810"/>
                    </a:cubicBezTo>
                    <a:cubicBezTo>
                      <a:pt x="247296" y="23838"/>
                      <a:pt x="261395" y="28787"/>
                      <a:pt x="275132" y="34628"/>
                    </a:cubicBezTo>
                    <a:close/>
                    <a:moveTo>
                      <a:pt x="180670" y="9818"/>
                    </a:moveTo>
                    <a:cubicBezTo>
                      <a:pt x="183331" y="25107"/>
                      <a:pt x="188815" y="39767"/>
                      <a:pt x="196840" y="53049"/>
                    </a:cubicBezTo>
                    <a:cubicBezTo>
                      <a:pt x="203595" y="65341"/>
                      <a:pt x="211582" y="76914"/>
                      <a:pt x="220678" y="87591"/>
                    </a:cubicBezTo>
                    <a:cubicBezTo>
                      <a:pt x="189654" y="75709"/>
                      <a:pt x="158142" y="65191"/>
                      <a:pt x="126143" y="56038"/>
                    </a:cubicBezTo>
                    <a:cubicBezTo>
                      <a:pt x="113755" y="44034"/>
                      <a:pt x="104108" y="29494"/>
                      <a:pt x="97863" y="13415"/>
                    </a:cubicBezTo>
                    <a:cubicBezTo>
                      <a:pt x="106084" y="11824"/>
                      <a:pt x="114353" y="10472"/>
                      <a:pt x="122711" y="9605"/>
                    </a:cubicBezTo>
                    <a:cubicBezTo>
                      <a:pt x="141992" y="7791"/>
                      <a:pt x="161403" y="7862"/>
                      <a:pt x="180670" y="9818"/>
                    </a:cubicBezTo>
                    <a:close/>
                    <a:moveTo>
                      <a:pt x="13781" y="38868"/>
                    </a:moveTo>
                    <a:cubicBezTo>
                      <a:pt x="47589" y="44405"/>
                      <a:pt x="81040" y="51608"/>
                      <a:pt x="114134" y="60477"/>
                    </a:cubicBezTo>
                    <a:cubicBezTo>
                      <a:pt x="106328" y="62591"/>
                      <a:pt x="98708" y="65342"/>
                      <a:pt x="91352" y="68701"/>
                    </a:cubicBezTo>
                    <a:cubicBezTo>
                      <a:pt x="85880" y="71245"/>
                      <a:pt x="80667" y="74199"/>
                      <a:pt x="75454" y="77225"/>
                    </a:cubicBezTo>
                    <a:cubicBezTo>
                      <a:pt x="70834" y="79601"/>
                      <a:pt x="66507" y="82505"/>
                      <a:pt x="62557" y="85879"/>
                    </a:cubicBezTo>
                    <a:cubicBezTo>
                      <a:pt x="46296" y="70211"/>
                      <a:pt x="30037" y="54541"/>
                      <a:pt x="13782" y="38868"/>
                    </a:cubicBezTo>
                    <a:close/>
                    <a:moveTo>
                      <a:pt x="21374" y="35193"/>
                    </a:moveTo>
                    <a:cubicBezTo>
                      <a:pt x="45117" y="26633"/>
                      <a:pt x="69382" y="19596"/>
                      <a:pt x="94022" y="14126"/>
                    </a:cubicBezTo>
                    <a:cubicBezTo>
                      <a:pt x="97667" y="28517"/>
                      <a:pt x="104725" y="41819"/>
                      <a:pt x="114598" y="52906"/>
                    </a:cubicBezTo>
                    <a:cubicBezTo>
                      <a:pt x="84013" y="44665"/>
                      <a:pt x="52850" y="38744"/>
                      <a:pt x="21375" y="35193"/>
                    </a:cubicBezTo>
                    <a:close/>
                    <a:moveTo>
                      <a:pt x="64439" y="87683"/>
                    </a:moveTo>
                    <a:cubicBezTo>
                      <a:pt x="68797" y="85391"/>
                      <a:pt x="72892" y="82621"/>
                      <a:pt x="77241" y="80284"/>
                    </a:cubicBezTo>
                    <a:cubicBezTo>
                      <a:pt x="82617" y="77480"/>
                      <a:pt x="88169" y="75027"/>
                      <a:pt x="93862" y="72942"/>
                    </a:cubicBezTo>
                    <a:cubicBezTo>
                      <a:pt x="104195" y="69000"/>
                      <a:pt x="114826" y="65886"/>
                      <a:pt x="125653" y="63631"/>
                    </a:cubicBezTo>
                    <a:cubicBezTo>
                      <a:pt x="152097" y="71042"/>
                      <a:pt x="178234" y="79482"/>
                      <a:pt x="204064" y="88953"/>
                    </a:cubicBezTo>
                    <a:cubicBezTo>
                      <a:pt x="208564" y="90691"/>
                      <a:pt x="212994" y="92597"/>
                      <a:pt x="217478" y="94374"/>
                    </a:cubicBezTo>
                    <a:cubicBezTo>
                      <a:pt x="184713" y="107174"/>
                      <a:pt x="153498" y="123630"/>
                      <a:pt x="124425" y="143430"/>
                    </a:cubicBezTo>
                    <a:cubicBezTo>
                      <a:pt x="124165" y="143623"/>
                      <a:pt x="123939" y="143857"/>
                      <a:pt x="123755" y="144124"/>
                    </a:cubicBezTo>
                    <a:cubicBezTo>
                      <a:pt x="116437" y="137642"/>
                      <a:pt x="109309" y="130948"/>
                      <a:pt x="102371" y="124041"/>
                    </a:cubicBezTo>
                    <a:cubicBezTo>
                      <a:pt x="89669" y="111984"/>
                      <a:pt x="77025" y="99865"/>
                      <a:pt x="64439" y="87683"/>
                    </a:cubicBezTo>
                    <a:close/>
                    <a:moveTo>
                      <a:pt x="127999" y="147691"/>
                    </a:moveTo>
                    <a:cubicBezTo>
                      <a:pt x="144253" y="138132"/>
                      <a:pt x="160228" y="128387"/>
                      <a:pt x="177166" y="120030"/>
                    </a:cubicBezTo>
                    <a:cubicBezTo>
                      <a:pt x="193479" y="111980"/>
                      <a:pt x="210172" y="104865"/>
                      <a:pt x="227111" y="98266"/>
                    </a:cubicBezTo>
                    <a:cubicBezTo>
                      <a:pt x="256280" y="110033"/>
                      <a:pt x="285096" y="122604"/>
                      <a:pt x="313561" y="135980"/>
                    </a:cubicBezTo>
                    <a:cubicBezTo>
                      <a:pt x="269767" y="146501"/>
                      <a:pt x="228479" y="165559"/>
                      <a:pt x="192061" y="192061"/>
                    </a:cubicBezTo>
                    <a:cubicBezTo>
                      <a:pt x="191470" y="192479"/>
                      <a:pt x="191098" y="193141"/>
                      <a:pt x="191050" y="193864"/>
                    </a:cubicBezTo>
                    <a:cubicBezTo>
                      <a:pt x="190440" y="193521"/>
                      <a:pt x="189814" y="193208"/>
                      <a:pt x="189207" y="192861"/>
                    </a:cubicBezTo>
                    <a:cubicBezTo>
                      <a:pt x="167639" y="179452"/>
                      <a:pt x="147171" y="164348"/>
                      <a:pt x="127999" y="147691"/>
                    </a:cubicBezTo>
                    <a:close/>
                    <a:moveTo>
                      <a:pt x="194869" y="195943"/>
                    </a:moveTo>
                    <a:cubicBezTo>
                      <a:pt x="232730" y="168714"/>
                      <a:pt x="275793" y="149574"/>
                      <a:pt x="321374" y="139716"/>
                    </a:cubicBezTo>
                    <a:cubicBezTo>
                      <a:pt x="345174" y="151069"/>
                      <a:pt x="368792" y="162806"/>
                      <a:pt x="392037" y="175279"/>
                    </a:cubicBezTo>
                    <a:cubicBezTo>
                      <a:pt x="397001" y="177879"/>
                      <a:pt x="401974" y="180486"/>
                      <a:pt x="406954" y="183100"/>
                    </a:cubicBezTo>
                    <a:cubicBezTo>
                      <a:pt x="369879" y="192326"/>
                      <a:pt x="334610" y="207692"/>
                      <a:pt x="302607" y="228559"/>
                    </a:cubicBezTo>
                    <a:cubicBezTo>
                      <a:pt x="301815" y="229067"/>
                      <a:pt x="301348" y="229953"/>
                      <a:pt x="301376" y="230894"/>
                    </a:cubicBezTo>
                    <a:cubicBezTo>
                      <a:pt x="295849" y="230074"/>
                      <a:pt x="290320" y="229171"/>
                      <a:pt x="284784" y="228079"/>
                    </a:cubicBezTo>
                    <a:cubicBezTo>
                      <a:pt x="253323" y="222110"/>
                      <a:pt x="222986" y="211267"/>
                      <a:pt x="194869" y="195943"/>
                    </a:cubicBezTo>
                    <a:close/>
                    <a:moveTo>
                      <a:pt x="308010" y="231820"/>
                    </a:moveTo>
                    <a:cubicBezTo>
                      <a:pt x="341011" y="211606"/>
                      <a:pt x="376877" y="196496"/>
                      <a:pt x="414394" y="187001"/>
                    </a:cubicBezTo>
                    <a:cubicBezTo>
                      <a:pt x="437234" y="199010"/>
                      <a:pt x="459996" y="211308"/>
                      <a:pt x="482214" y="224353"/>
                    </a:cubicBezTo>
                    <a:cubicBezTo>
                      <a:pt x="424112" y="232848"/>
                      <a:pt x="366296" y="239380"/>
                      <a:pt x="308010" y="2318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6" name="Google Shape;566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9"/>
          <p:cNvGrpSpPr/>
          <p:nvPr/>
        </p:nvGrpSpPr>
        <p:grpSpPr>
          <a:xfrm>
            <a:off x="-1351288" y="-438451"/>
            <a:ext cx="10966382" cy="6042461"/>
            <a:chOff x="-1351288" y="-438451"/>
            <a:chExt cx="10966382" cy="6042461"/>
          </a:xfrm>
        </p:grpSpPr>
        <p:sp>
          <p:nvSpPr>
            <p:cNvPr id="569" name="Google Shape;569;p9"/>
            <p:cNvSpPr/>
            <p:nvPr/>
          </p:nvSpPr>
          <p:spPr>
            <a:xfrm>
              <a:off x="-1351288" y="3603998"/>
              <a:ext cx="3180095" cy="2000013"/>
            </a:xfrm>
            <a:custGeom>
              <a:avLst/>
              <a:gdLst/>
              <a:ahLst/>
              <a:cxnLst/>
              <a:rect l="l" t="t" r="r" b="b"/>
              <a:pathLst>
                <a:path w="3180095" h="2000013" extrusionOk="0">
                  <a:moveTo>
                    <a:pt x="3172796" y="1942841"/>
                  </a:moveTo>
                  <a:cubicBezTo>
                    <a:pt x="3147735" y="1765812"/>
                    <a:pt x="3104043" y="1586710"/>
                    <a:pt x="3015254" y="1430001"/>
                  </a:cubicBezTo>
                  <a:cubicBezTo>
                    <a:pt x="2927762" y="1275581"/>
                    <a:pt x="2794142" y="1154673"/>
                    <a:pt x="2625187" y="1096150"/>
                  </a:cubicBezTo>
                  <a:cubicBezTo>
                    <a:pt x="2569089" y="1075896"/>
                    <a:pt x="2509039" y="1068985"/>
                    <a:pt x="2449801" y="1075967"/>
                  </a:cubicBezTo>
                  <a:cubicBezTo>
                    <a:pt x="2389172" y="1083208"/>
                    <a:pt x="2330390" y="1101014"/>
                    <a:pt x="2269808" y="1108549"/>
                  </a:cubicBezTo>
                  <a:cubicBezTo>
                    <a:pt x="2213476" y="1115557"/>
                    <a:pt x="2157983" y="1111477"/>
                    <a:pt x="2106156" y="1086989"/>
                  </a:cubicBezTo>
                  <a:cubicBezTo>
                    <a:pt x="2066370" y="1067576"/>
                    <a:pt x="2032759" y="1037511"/>
                    <a:pt x="2009064" y="1000142"/>
                  </a:cubicBezTo>
                  <a:cubicBezTo>
                    <a:pt x="1982503" y="959744"/>
                    <a:pt x="1964402" y="914405"/>
                    <a:pt x="1944329" y="870635"/>
                  </a:cubicBezTo>
                  <a:cubicBezTo>
                    <a:pt x="1921287" y="818760"/>
                    <a:pt x="1893140" y="769302"/>
                    <a:pt x="1860303" y="722991"/>
                  </a:cubicBezTo>
                  <a:cubicBezTo>
                    <a:pt x="1804418" y="646096"/>
                    <a:pt x="1729889" y="583787"/>
                    <a:pt x="1636672" y="559154"/>
                  </a:cubicBezTo>
                  <a:cubicBezTo>
                    <a:pt x="1551497" y="536646"/>
                    <a:pt x="1461515" y="544818"/>
                    <a:pt x="1375796" y="559733"/>
                  </a:cubicBezTo>
                  <a:cubicBezTo>
                    <a:pt x="1279146" y="576549"/>
                    <a:pt x="1184885" y="604305"/>
                    <a:pt x="1088600" y="622617"/>
                  </a:cubicBezTo>
                  <a:cubicBezTo>
                    <a:pt x="1029641" y="634617"/>
                    <a:pt x="968634" y="631951"/>
                    <a:pt x="910949" y="614853"/>
                  </a:cubicBezTo>
                  <a:cubicBezTo>
                    <a:pt x="857964" y="597356"/>
                    <a:pt x="809001" y="569485"/>
                    <a:pt x="766921" y="532867"/>
                  </a:cubicBezTo>
                  <a:cubicBezTo>
                    <a:pt x="673714" y="454640"/>
                    <a:pt x="604880" y="351547"/>
                    <a:pt x="531201" y="255929"/>
                  </a:cubicBezTo>
                  <a:cubicBezTo>
                    <a:pt x="461487" y="165455"/>
                    <a:pt x="383090" y="68624"/>
                    <a:pt x="274693" y="23559"/>
                  </a:cubicBezTo>
                  <a:cubicBezTo>
                    <a:pt x="183506" y="-14353"/>
                    <a:pt x="88476" y="-2547"/>
                    <a:pt x="27" y="31137"/>
                  </a:cubicBezTo>
                  <a:lnTo>
                    <a:pt x="27" y="2000029"/>
                  </a:lnTo>
                  <a:lnTo>
                    <a:pt x="3180123" y="2000029"/>
                  </a:lnTo>
                  <a:cubicBezTo>
                    <a:pt x="3177856" y="1980948"/>
                    <a:pt x="3175490" y="1961877"/>
                    <a:pt x="3172796" y="1942841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7308413" y="-438451"/>
              <a:ext cx="2306681" cy="1846410"/>
            </a:xfrm>
            <a:custGeom>
              <a:avLst/>
              <a:gdLst/>
              <a:ahLst/>
              <a:cxnLst/>
              <a:rect l="l" t="t" r="r" b="b"/>
              <a:pathLst>
                <a:path w="1910295" h="1428557" extrusionOk="0">
                  <a:moveTo>
                    <a:pt x="1480" y="127504"/>
                  </a:moveTo>
                  <a:cubicBezTo>
                    <a:pt x="7493" y="222312"/>
                    <a:pt x="31556" y="315102"/>
                    <a:pt x="72378" y="400899"/>
                  </a:cubicBezTo>
                  <a:cubicBezTo>
                    <a:pt x="110845" y="483518"/>
                    <a:pt x="167193" y="556573"/>
                    <a:pt x="237353" y="614791"/>
                  </a:cubicBezTo>
                  <a:cubicBezTo>
                    <a:pt x="307983" y="672515"/>
                    <a:pt x="393879" y="708491"/>
                    <a:pt x="484596" y="718341"/>
                  </a:cubicBezTo>
                  <a:cubicBezTo>
                    <a:pt x="578735" y="727954"/>
                    <a:pt x="674929" y="720933"/>
                    <a:pt x="767344" y="744935"/>
                  </a:cubicBezTo>
                  <a:cubicBezTo>
                    <a:pt x="855881" y="767931"/>
                    <a:pt x="924709" y="824671"/>
                    <a:pt x="980750" y="895276"/>
                  </a:cubicBezTo>
                  <a:cubicBezTo>
                    <a:pt x="1016957" y="940892"/>
                    <a:pt x="1048977" y="989883"/>
                    <a:pt x="1082712" y="1037324"/>
                  </a:cubicBezTo>
                  <a:cubicBezTo>
                    <a:pt x="1116422" y="1084727"/>
                    <a:pt x="1151031" y="1131585"/>
                    <a:pt x="1189078" y="1175639"/>
                  </a:cubicBezTo>
                  <a:cubicBezTo>
                    <a:pt x="1269228" y="1268442"/>
                    <a:pt x="1365456" y="1345055"/>
                    <a:pt x="1481068" y="1388602"/>
                  </a:cubicBezTo>
                  <a:cubicBezTo>
                    <a:pt x="1545696" y="1413206"/>
                    <a:pt x="1614025" y="1426708"/>
                    <a:pt x="1683163" y="1428538"/>
                  </a:cubicBezTo>
                  <a:cubicBezTo>
                    <a:pt x="1747187" y="1429140"/>
                    <a:pt x="1811055" y="1422121"/>
                    <a:pt x="1873418" y="1407629"/>
                  </a:cubicBezTo>
                  <a:cubicBezTo>
                    <a:pt x="1885767" y="1404934"/>
                    <a:pt x="1898046" y="1401964"/>
                    <a:pt x="1910323" y="1398997"/>
                  </a:cubicBezTo>
                  <a:lnTo>
                    <a:pt x="1910323" y="16"/>
                  </a:lnTo>
                  <a:lnTo>
                    <a:pt x="4711" y="16"/>
                  </a:lnTo>
                  <a:cubicBezTo>
                    <a:pt x="-148" y="42332"/>
                    <a:pt x="-1229" y="84997"/>
                    <a:pt x="1481" y="127504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571" name="Google Shape;571;p9"/>
          <p:cNvGrpSpPr/>
          <p:nvPr/>
        </p:nvGrpSpPr>
        <p:grpSpPr>
          <a:xfrm>
            <a:off x="-511942" y="903935"/>
            <a:ext cx="9781639" cy="2483548"/>
            <a:chOff x="-511942" y="903935"/>
            <a:chExt cx="9781639" cy="2483548"/>
          </a:xfrm>
        </p:grpSpPr>
        <p:grpSp>
          <p:nvGrpSpPr>
            <p:cNvPr id="572" name="Google Shape;572;p9"/>
            <p:cNvGrpSpPr/>
            <p:nvPr/>
          </p:nvGrpSpPr>
          <p:grpSpPr>
            <a:xfrm>
              <a:off x="-511942" y="903935"/>
              <a:ext cx="1166447" cy="549813"/>
              <a:chOff x="4496533" y="-114840"/>
              <a:chExt cx="1166447" cy="549813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5" name="Google Shape;575;p9"/>
            <p:cNvGrpSpPr/>
            <p:nvPr/>
          </p:nvGrpSpPr>
          <p:grpSpPr>
            <a:xfrm>
              <a:off x="8483510" y="2969320"/>
              <a:ext cx="786187" cy="418163"/>
              <a:chOff x="8037685" y="2312945"/>
              <a:chExt cx="786187" cy="418163"/>
            </a:xfrm>
          </p:grpSpPr>
          <p:sp>
            <p:nvSpPr>
              <p:cNvPr id="576" name="Google Shape;576;p9"/>
              <p:cNvSpPr/>
              <p:nvPr/>
            </p:nvSpPr>
            <p:spPr>
              <a:xfrm>
                <a:off x="8042069" y="2318829"/>
                <a:ext cx="775539" cy="409819"/>
              </a:xfrm>
              <a:custGeom>
                <a:avLst/>
                <a:gdLst/>
                <a:ahLst/>
                <a:cxnLst/>
                <a:rect l="l" t="t" r="r" b="b"/>
                <a:pathLst>
                  <a:path w="775539" h="409819" extrusionOk="0">
                    <a:moveTo>
                      <a:pt x="750265" y="310935"/>
                    </a:moveTo>
                    <a:cubicBezTo>
                      <a:pt x="775162" y="325492"/>
                      <a:pt x="784873" y="363605"/>
                      <a:pt x="765362" y="384691"/>
                    </a:cubicBezTo>
                    <a:lnTo>
                      <a:pt x="763067" y="392013"/>
                    </a:lnTo>
                    <a:cubicBezTo>
                      <a:pt x="509871" y="385201"/>
                      <a:pt x="256494" y="391150"/>
                      <a:pt x="3898" y="409835"/>
                    </a:cubicBezTo>
                    <a:lnTo>
                      <a:pt x="190" y="403483"/>
                    </a:lnTo>
                    <a:cubicBezTo>
                      <a:pt x="27024" y="350968"/>
                      <a:pt x="89406" y="327438"/>
                      <a:pt x="144272" y="349136"/>
                    </a:cubicBezTo>
                    <a:cubicBezTo>
                      <a:pt x="124437" y="316809"/>
                      <a:pt x="113616" y="279769"/>
                      <a:pt x="112931" y="241855"/>
                    </a:cubicBezTo>
                    <a:cubicBezTo>
                      <a:pt x="111985" y="234399"/>
                      <a:pt x="114121" y="226880"/>
                      <a:pt x="118846" y="221034"/>
                    </a:cubicBezTo>
                    <a:cubicBezTo>
                      <a:pt x="124624" y="216762"/>
                      <a:pt x="131874" y="214982"/>
                      <a:pt x="138975" y="216093"/>
                    </a:cubicBezTo>
                    <a:cubicBezTo>
                      <a:pt x="182553" y="218476"/>
                      <a:pt x="223368" y="238171"/>
                      <a:pt x="252334" y="270793"/>
                    </a:cubicBezTo>
                    <a:cubicBezTo>
                      <a:pt x="245006" y="216358"/>
                      <a:pt x="239886" y="159806"/>
                      <a:pt x="256130" y="107400"/>
                    </a:cubicBezTo>
                    <a:cubicBezTo>
                      <a:pt x="272463" y="54906"/>
                      <a:pt x="315105" y="7088"/>
                      <a:pt x="369754" y="736"/>
                    </a:cubicBezTo>
                    <a:cubicBezTo>
                      <a:pt x="430848" y="-6410"/>
                      <a:pt x="487792" y="40614"/>
                      <a:pt x="512600" y="96813"/>
                    </a:cubicBezTo>
                    <a:cubicBezTo>
                      <a:pt x="537408" y="153101"/>
                      <a:pt x="537320" y="216711"/>
                      <a:pt x="536790" y="278115"/>
                    </a:cubicBezTo>
                    <a:cubicBezTo>
                      <a:pt x="555507" y="262146"/>
                      <a:pt x="565836" y="238855"/>
                      <a:pt x="579609" y="218563"/>
                    </a:cubicBezTo>
                    <a:cubicBezTo>
                      <a:pt x="593470" y="198360"/>
                      <a:pt x="614482" y="179392"/>
                      <a:pt x="638937" y="180715"/>
                    </a:cubicBezTo>
                    <a:cubicBezTo>
                      <a:pt x="667100" y="182215"/>
                      <a:pt x="687494" y="211153"/>
                      <a:pt x="689613" y="239208"/>
                    </a:cubicBezTo>
                    <a:cubicBezTo>
                      <a:pt x="691820" y="267352"/>
                      <a:pt x="680519" y="294525"/>
                      <a:pt x="669396" y="320463"/>
                    </a:cubicBezTo>
                    <a:cubicBezTo>
                      <a:pt x="692173" y="302818"/>
                      <a:pt x="725368" y="296466"/>
                      <a:pt x="750265" y="3109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8037685" y="2312945"/>
                <a:ext cx="786187" cy="418163"/>
              </a:xfrm>
              <a:custGeom>
                <a:avLst/>
                <a:gdLst/>
                <a:ahLst/>
                <a:cxnLst/>
                <a:rect l="l" t="t" r="r" b="b"/>
                <a:pathLst>
                  <a:path w="786187" h="418163" extrusionOk="0">
                    <a:moveTo>
                      <a:pt x="766037" y="317095"/>
                    </a:moveTo>
                    <a:cubicBezTo>
                      <a:pt x="743998" y="298026"/>
                      <a:pt x="712593" y="299177"/>
                      <a:pt x="687166" y="310877"/>
                    </a:cubicBezTo>
                    <a:cubicBezTo>
                      <a:pt x="696508" y="287395"/>
                      <a:pt x="703936" y="262563"/>
                      <a:pt x="699570" y="237360"/>
                    </a:cubicBezTo>
                    <a:cubicBezTo>
                      <a:pt x="696098" y="213279"/>
                      <a:pt x="680363" y="192728"/>
                      <a:pt x="658013" y="183082"/>
                    </a:cubicBezTo>
                    <a:cubicBezTo>
                      <a:pt x="632437" y="173794"/>
                      <a:pt x="606937" y="187611"/>
                      <a:pt x="589902" y="206466"/>
                    </a:cubicBezTo>
                    <a:cubicBezTo>
                      <a:pt x="573237" y="224915"/>
                      <a:pt x="563368" y="248278"/>
                      <a:pt x="547790" y="267376"/>
                    </a:cubicBezTo>
                    <a:cubicBezTo>
                      <a:pt x="547749" y="176742"/>
                      <a:pt x="539343" y="74249"/>
                      <a:pt x="455690" y="20887"/>
                    </a:cubicBezTo>
                    <a:cubicBezTo>
                      <a:pt x="421764" y="-1935"/>
                      <a:pt x="378681" y="-6338"/>
                      <a:pt x="340834" y="9147"/>
                    </a:cubicBezTo>
                    <a:cubicBezTo>
                      <a:pt x="302174" y="25813"/>
                      <a:pt x="273831" y="61054"/>
                      <a:pt x="258738" y="99595"/>
                    </a:cubicBezTo>
                    <a:cubicBezTo>
                      <a:pt x="238860" y="150351"/>
                      <a:pt x="241866" y="206570"/>
                      <a:pt x="248477" y="260004"/>
                    </a:cubicBezTo>
                    <a:cubicBezTo>
                      <a:pt x="233929" y="246841"/>
                      <a:pt x="217215" y="236286"/>
                      <a:pt x="199072" y="228806"/>
                    </a:cubicBezTo>
                    <a:cubicBezTo>
                      <a:pt x="187230" y="223900"/>
                      <a:pt x="174861" y="220374"/>
                      <a:pt x="162211" y="218299"/>
                    </a:cubicBezTo>
                    <a:cubicBezTo>
                      <a:pt x="151032" y="215532"/>
                      <a:pt x="139367" y="215366"/>
                      <a:pt x="128115" y="217817"/>
                    </a:cubicBezTo>
                    <a:cubicBezTo>
                      <a:pt x="104897" y="225395"/>
                      <a:pt x="111382" y="258254"/>
                      <a:pt x="114100" y="276407"/>
                    </a:cubicBezTo>
                    <a:cubicBezTo>
                      <a:pt x="117829" y="300655"/>
                      <a:pt x="125675" y="324090"/>
                      <a:pt x="137299" y="345698"/>
                    </a:cubicBezTo>
                    <a:cubicBezTo>
                      <a:pt x="82986" y="331623"/>
                      <a:pt x="26181" y="357152"/>
                      <a:pt x="678" y="407096"/>
                    </a:cubicBezTo>
                    <a:cubicBezTo>
                      <a:pt x="-1816" y="412338"/>
                      <a:pt x="5927" y="416964"/>
                      <a:pt x="8539" y="411688"/>
                    </a:cubicBezTo>
                    <a:cubicBezTo>
                      <a:pt x="34309" y="361783"/>
                      <a:pt x="93577" y="339314"/>
                      <a:pt x="145986" y="359583"/>
                    </a:cubicBezTo>
                    <a:cubicBezTo>
                      <a:pt x="150487" y="361495"/>
                      <a:pt x="156178" y="357345"/>
                      <a:pt x="153206" y="352367"/>
                    </a:cubicBezTo>
                    <a:cubicBezTo>
                      <a:pt x="141378" y="332662"/>
                      <a:pt x="132788" y="311188"/>
                      <a:pt x="127764" y="288765"/>
                    </a:cubicBezTo>
                    <a:cubicBezTo>
                      <a:pt x="125188" y="277190"/>
                      <a:pt x="123642" y="265410"/>
                      <a:pt x="123144" y="253563"/>
                    </a:cubicBezTo>
                    <a:cubicBezTo>
                      <a:pt x="122376" y="247849"/>
                      <a:pt x="122688" y="242041"/>
                      <a:pt x="124066" y="236442"/>
                    </a:cubicBezTo>
                    <a:cubicBezTo>
                      <a:pt x="127124" y="228451"/>
                      <a:pt x="134280" y="227502"/>
                      <a:pt x="141784" y="227678"/>
                    </a:cubicBezTo>
                    <a:cubicBezTo>
                      <a:pt x="184384" y="229629"/>
                      <a:pt x="224343" y="248872"/>
                      <a:pt x="252414" y="280954"/>
                    </a:cubicBezTo>
                    <a:cubicBezTo>
                      <a:pt x="255670" y="284602"/>
                      <a:pt x="263447" y="281931"/>
                      <a:pt x="262765" y="276670"/>
                    </a:cubicBezTo>
                    <a:cubicBezTo>
                      <a:pt x="251682" y="191062"/>
                      <a:pt x="246329" y="80815"/>
                      <a:pt x="330690" y="28614"/>
                    </a:cubicBezTo>
                    <a:cubicBezTo>
                      <a:pt x="409624" y="-20229"/>
                      <a:pt x="493411" y="49359"/>
                      <a:pt x="518467" y="124469"/>
                    </a:cubicBezTo>
                    <a:cubicBezTo>
                      <a:pt x="535570" y="175741"/>
                      <a:pt x="535070" y="230597"/>
                      <a:pt x="534639" y="284011"/>
                    </a:cubicBezTo>
                    <a:cubicBezTo>
                      <a:pt x="534740" y="287663"/>
                      <a:pt x="537784" y="290542"/>
                      <a:pt x="541439" y="290441"/>
                    </a:cubicBezTo>
                    <a:cubicBezTo>
                      <a:pt x="543068" y="290396"/>
                      <a:pt x="544623" y="289753"/>
                      <a:pt x="545807" y="288633"/>
                    </a:cubicBezTo>
                    <a:cubicBezTo>
                      <a:pt x="563065" y="273252"/>
                      <a:pt x="573482" y="252824"/>
                      <a:pt x="585793" y="233637"/>
                    </a:cubicBezTo>
                    <a:cubicBezTo>
                      <a:pt x="598573" y="213718"/>
                      <a:pt x="619063" y="190118"/>
                      <a:pt x="645447" y="193377"/>
                    </a:cubicBezTo>
                    <a:cubicBezTo>
                      <a:pt x="667976" y="196160"/>
                      <a:pt x="682906" y="218496"/>
                      <a:pt x="686717" y="239321"/>
                    </a:cubicBezTo>
                    <a:cubicBezTo>
                      <a:pt x="691959" y="267974"/>
                      <a:pt x="679149" y="297263"/>
                      <a:pt x="668162" y="323022"/>
                    </a:cubicBezTo>
                    <a:cubicBezTo>
                      <a:pt x="665970" y="328162"/>
                      <a:pt x="671136" y="336305"/>
                      <a:pt x="677065" y="331919"/>
                    </a:cubicBezTo>
                    <a:cubicBezTo>
                      <a:pt x="698430" y="316117"/>
                      <a:pt x="730043" y="307866"/>
                      <a:pt x="753736" y="323932"/>
                    </a:cubicBezTo>
                    <a:cubicBezTo>
                      <a:pt x="772975" y="336977"/>
                      <a:pt x="781077" y="367511"/>
                      <a:pt x="765224" y="386075"/>
                    </a:cubicBezTo>
                    <a:cubicBezTo>
                      <a:pt x="763725" y="387775"/>
                      <a:pt x="763267" y="390154"/>
                      <a:pt x="764026" y="392288"/>
                    </a:cubicBezTo>
                    <a:cubicBezTo>
                      <a:pt x="741819" y="390287"/>
                      <a:pt x="719514" y="389557"/>
                      <a:pt x="697223" y="390103"/>
                    </a:cubicBezTo>
                    <a:cubicBezTo>
                      <a:pt x="672341" y="389689"/>
                      <a:pt x="647457" y="389396"/>
                      <a:pt x="622572" y="389226"/>
                    </a:cubicBezTo>
                    <a:cubicBezTo>
                      <a:pt x="572799" y="388888"/>
                      <a:pt x="523029" y="389087"/>
                      <a:pt x="473262" y="389823"/>
                    </a:cubicBezTo>
                    <a:cubicBezTo>
                      <a:pt x="373030" y="391310"/>
                      <a:pt x="272666" y="394407"/>
                      <a:pt x="172615" y="400753"/>
                    </a:cubicBezTo>
                    <a:cubicBezTo>
                      <a:pt x="117791" y="404230"/>
                      <a:pt x="62018" y="405585"/>
                      <a:pt x="7600" y="413305"/>
                    </a:cubicBezTo>
                    <a:cubicBezTo>
                      <a:pt x="4789" y="413704"/>
                      <a:pt x="5527" y="418194"/>
                      <a:pt x="8260" y="418179"/>
                    </a:cubicBezTo>
                    <a:cubicBezTo>
                      <a:pt x="57904" y="417916"/>
                      <a:pt x="107660" y="412725"/>
                      <a:pt x="157266" y="410618"/>
                    </a:cubicBezTo>
                    <a:cubicBezTo>
                      <a:pt x="206249" y="408536"/>
                      <a:pt x="255230" y="406435"/>
                      <a:pt x="304237" y="404971"/>
                    </a:cubicBezTo>
                    <a:cubicBezTo>
                      <a:pt x="402997" y="402021"/>
                      <a:pt x="501789" y="400848"/>
                      <a:pt x="600615" y="401451"/>
                    </a:cubicBezTo>
                    <a:cubicBezTo>
                      <a:pt x="627695" y="401602"/>
                      <a:pt x="654775" y="401899"/>
                      <a:pt x="681853" y="402343"/>
                    </a:cubicBezTo>
                    <a:cubicBezTo>
                      <a:pt x="709937" y="402802"/>
                      <a:pt x="739556" y="406247"/>
                      <a:pt x="767470" y="403188"/>
                    </a:cubicBezTo>
                    <a:cubicBezTo>
                      <a:pt x="770727" y="402633"/>
                      <a:pt x="772988" y="399639"/>
                      <a:pt x="772630" y="396357"/>
                    </a:cubicBezTo>
                    <a:cubicBezTo>
                      <a:pt x="773240" y="396035"/>
                      <a:pt x="773791" y="395611"/>
                      <a:pt x="774258" y="395104"/>
                    </a:cubicBezTo>
                    <a:cubicBezTo>
                      <a:pt x="794064" y="372205"/>
                      <a:pt x="788375" y="336422"/>
                      <a:pt x="766037" y="317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8" name="Google Shape;578;p9"/>
          <p:cNvGrpSpPr/>
          <p:nvPr/>
        </p:nvGrpSpPr>
        <p:grpSpPr>
          <a:xfrm>
            <a:off x="2716833" y="1732772"/>
            <a:ext cx="6311947" cy="3268145"/>
            <a:chOff x="2716833" y="1732772"/>
            <a:chExt cx="6311947" cy="3268145"/>
          </a:xfrm>
        </p:grpSpPr>
        <p:grpSp>
          <p:nvGrpSpPr>
            <p:cNvPr id="579" name="Google Shape;579;p9"/>
            <p:cNvGrpSpPr/>
            <p:nvPr/>
          </p:nvGrpSpPr>
          <p:grpSpPr>
            <a:xfrm>
              <a:off x="8390657" y="1732772"/>
              <a:ext cx="638124" cy="347759"/>
              <a:chOff x="482844" y="1192072"/>
              <a:chExt cx="638124" cy="347759"/>
            </a:xfrm>
          </p:grpSpPr>
          <p:sp>
            <p:nvSpPr>
              <p:cNvPr id="580" name="Google Shape;580;p9"/>
              <p:cNvSpPr/>
              <p:nvPr/>
            </p:nvSpPr>
            <p:spPr>
              <a:xfrm>
                <a:off x="9077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2" name="Google Shape;582;p9"/>
            <p:cNvGrpSpPr/>
            <p:nvPr/>
          </p:nvGrpSpPr>
          <p:grpSpPr>
            <a:xfrm>
              <a:off x="2716833" y="4552488"/>
              <a:ext cx="940207" cy="448429"/>
              <a:chOff x="1155133" y="2916238"/>
              <a:chExt cx="940207" cy="448429"/>
            </a:xfrm>
          </p:grpSpPr>
          <p:sp>
            <p:nvSpPr>
              <p:cNvPr id="583" name="Google Shape;583;p9"/>
              <p:cNvSpPr/>
              <p:nvPr/>
            </p:nvSpPr>
            <p:spPr>
              <a:xfrm>
                <a:off x="1155133" y="29162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19691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5" name="Google Shape;585;p9"/>
          <p:cNvGrpSpPr/>
          <p:nvPr/>
        </p:nvGrpSpPr>
        <p:grpSpPr>
          <a:xfrm>
            <a:off x="7562443" y="3852375"/>
            <a:ext cx="2414231" cy="1765600"/>
            <a:chOff x="7562443" y="3852375"/>
            <a:chExt cx="2414231" cy="1765600"/>
          </a:xfrm>
        </p:grpSpPr>
        <p:grpSp>
          <p:nvGrpSpPr>
            <p:cNvPr id="586" name="Google Shape;586;p9"/>
            <p:cNvGrpSpPr/>
            <p:nvPr/>
          </p:nvGrpSpPr>
          <p:grpSpPr>
            <a:xfrm rot="-3063123">
              <a:off x="8398581" y="4408297"/>
              <a:ext cx="1683792" cy="532248"/>
              <a:chOff x="-214172" y="5156855"/>
              <a:chExt cx="1683830" cy="532260"/>
            </a:xfrm>
          </p:grpSpPr>
          <p:sp>
            <p:nvSpPr>
              <p:cNvPr id="587" name="Google Shape;587;p9"/>
              <p:cNvSpPr/>
              <p:nvPr/>
            </p:nvSpPr>
            <p:spPr>
              <a:xfrm>
                <a:off x="-192913" y="5502826"/>
                <a:ext cx="278733" cy="128253"/>
              </a:xfrm>
              <a:custGeom>
                <a:avLst/>
                <a:gdLst/>
                <a:ahLst/>
                <a:cxnLst/>
                <a:rect l="l" t="t" r="r" b="b"/>
                <a:pathLst>
                  <a:path w="162290" h="74674" extrusionOk="0">
                    <a:moveTo>
                      <a:pt x="162290" y="74674"/>
                    </a:moveTo>
                    <a:cubicBezTo>
                      <a:pt x="107397" y="62823"/>
                      <a:pt x="53215" y="47891"/>
                      <a:pt x="0" y="29949"/>
                    </a:cubicBezTo>
                    <a:lnTo>
                      <a:pt x="1690" y="24834"/>
                    </a:lnTo>
                    <a:cubicBezTo>
                      <a:pt x="2904" y="23712"/>
                      <a:pt x="4166" y="22541"/>
                      <a:pt x="5379" y="21417"/>
                    </a:cubicBezTo>
                    <a:lnTo>
                      <a:pt x="6112" y="22243"/>
                    </a:lnTo>
                    <a:cubicBezTo>
                      <a:pt x="36023" y="14520"/>
                      <a:pt x="66016" y="7106"/>
                      <a:pt x="96091" y="0"/>
                    </a:cubicBezTo>
                    <a:cubicBezTo>
                      <a:pt x="117280" y="11147"/>
                      <a:pt x="135854" y="26675"/>
                      <a:pt x="150580" y="45553"/>
                    </a:cubicBezTo>
                    <a:cubicBezTo>
                      <a:pt x="157902" y="53508"/>
                      <a:pt x="162067" y="63864"/>
                      <a:pt x="162290" y="74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9"/>
              <p:cNvSpPr/>
              <p:nvPr/>
            </p:nvSpPr>
            <p:spPr>
              <a:xfrm>
                <a:off x="-27886" y="5447725"/>
                <a:ext cx="450507" cy="222397"/>
              </a:xfrm>
              <a:custGeom>
                <a:avLst/>
                <a:gdLst/>
                <a:ahLst/>
                <a:cxnLst/>
                <a:rect l="l" t="t" r="r" b="b"/>
                <a:pathLst>
                  <a:path w="262304" h="129489" extrusionOk="0">
                    <a:moveTo>
                      <a:pt x="262304" y="129490"/>
                    </a:moveTo>
                    <a:cubicBezTo>
                      <a:pt x="196336" y="128562"/>
                      <a:pt x="130631" y="120946"/>
                      <a:pt x="66199" y="106758"/>
                    </a:cubicBezTo>
                    <a:cubicBezTo>
                      <a:pt x="65975" y="95948"/>
                      <a:pt x="61811" y="85592"/>
                      <a:pt x="54488" y="77636"/>
                    </a:cubicBezTo>
                    <a:cubicBezTo>
                      <a:pt x="39763" y="58759"/>
                      <a:pt x="21189" y="43230"/>
                      <a:pt x="0" y="32084"/>
                    </a:cubicBezTo>
                    <a:cubicBezTo>
                      <a:pt x="48736" y="20562"/>
                      <a:pt x="97653" y="9868"/>
                      <a:pt x="146751" y="0"/>
                    </a:cubicBezTo>
                    <a:cubicBezTo>
                      <a:pt x="145828" y="928"/>
                      <a:pt x="144809" y="1758"/>
                      <a:pt x="143837" y="2636"/>
                    </a:cubicBezTo>
                    <a:cubicBezTo>
                      <a:pt x="170611" y="18208"/>
                      <a:pt x="195670" y="36558"/>
                      <a:pt x="218597" y="57382"/>
                    </a:cubicBezTo>
                    <a:cubicBezTo>
                      <a:pt x="239638" y="76845"/>
                      <a:pt x="254783" y="101832"/>
                      <a:pt x="262304" y="1294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9"/>
              <p:cNvSpPr/>
              <p:nvPr/>
            </p:nvSpPr>
            <p:spPr>
              <a:xfrm>
                <a:off x="219141" y="5386277"/>
                <a:ext cx="567629" cy="283951"/>
              </a:xfrm>
              <a:custGeom>
                <a:avLst/>
                <a:gdLst/>
                <a:ahLst/>
                <a:cxnLst/>
                <a:rect l="l" t="t" r="r" b="b"/>
                <a:pathLst>
                  <a:path w="330497" h="165328" extrusionOk="0">
                    <a:moveTo>
                      <a:pt x="330497" y="137827"/>
                    </a:moveTo>
                    <a:cubicBezTo>
                      <a:pt x="272942" y="153562"/>
                      <a:pt x="213768" y="162623"/>
                      <a:pt x="154141" y="164832"/>
                    </a:cubicBezTo>
                    <a:cubicBezTo>
                      <a:pt x="142267" y="165253"/>
                      <a:pt x="130343" y="165432"/>
                      <a:pt x="118467" y="165269"/>
                    </a:cubicBezTo>
                    <a:cubicBezTo>
                      <a:pt x="110946" y="137611"/>
                      <a:pt x="95801" y="112625"/>
                      <a:pt x="74760" y="93162"/>
                    </a:cubicBezTo>
                    <a:cubicBezTo>
                      <a:pt x="51832" y="72337"/>
                      <a:pt x="26774" y="53987"/>
                      <a:pt x="0" y="38416"/>
                    </a:cubicBezTo>
                    <a:cubicBezTo>
                      <a:pt x="972" y="37538"/>
                      <a:pt x="1991" y="36707"/>
                      <a:pt x="2913" y="35780"/>
                    </a:cubicBezTo>
                    <a:cubicBezTo>
                      <a:pt x="69215" y="22410"/>
                      <a:pt x="135796" y="10484"/>
                      <a:pt x="202656" y="0"/>
                    </a:cubicBezTo>
                    <a:cubicBezTo>
                      <a:pt x="202209" y="433"/>
                      <a:pt x="201739" y="840"/>
                      <a:pt x="201248" y="1220"/>
                    </a:cubicBezTo>
                    <a:cubicBezTo>
                      <a:pt x="258731" y="30404"/>
                      <a:pt x="304359" y="78562"/>
                      <a:pt x="330399" y="1375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9"/>
              <p:cNvSpPr/>
              <p:nvPr/>
            </p:nvSpPr>
            <p:spPr>
              <a:xfrm>
                <a:off x="564763" y="5342510"/>
                <a:ext cx="505051" cy="280487"/>
              </a:xfrm>
              <a:custGeom>
                <a:avLst/>
                <a:gdLst/>
                <a:ahLst/>
                <a:cxnLst/>
                <a:rect l="l" t="t" r="r" b="b"/>
                <a:pathLst>
                  <a:path w="294062" h="163311" extrusionOk="0">
                    <a:moveTo>
                      <a:pt x="129250" y="163312"/>
                    </a:moveTo>
                    <a:lnTo>
                      <a:pt x="129152" y="163020"/>
                    </a:lnTo>
                    <a:cubicBezTo>
                      <a:pt x="103111" y="104047"/>
                      <a:pt x="57484" y="55888"/>
                      <a:pt x="0" y="26705"/>
                    </a:cubicBezTo>
                    <a:cubicBezTo>
                      <a:pt x="491" y="26325"/>
                      <a:pt x="962" y="25917"/>
                      <a:pt x="1408" y="25485"/>
                    </a:cubicBezTo>
                    <a:cubicBezTo>
                      <a:pt x="64653" y="15676"/>
                      <a:pt x="128080" y="7181"/>
                      <a:pt x="191688" y="0"/>
                    </a:cubicBezTo>
                    <a:cubicBezTo>
                      <a:pt x="231621" y="26514"/>
                      <a:pt x="272436" y="55362"/>
                      <a:pt x="294063" y="97744"/>
                    </a:cubicBezTo>
                    <a:cubicBezTo>
                      <a:pt x="286190" y="101951"/>
                      <a:pt x="278219" y="106060"/>
                      <a:pt x="270248" y="109976"/>
                    </a:cubicBezTo>
                    <a:cubicBezTo>
                      <a:pt x="225094" y="132294"/>
                      <a:pt x="177871" y="150157"/>
                      <a:pt x="129250" y="16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9"/>
              <p:cNvSpPr/>
              <p:nvPr/>
            </p:nvSpPr>
            <p:spPr>
              <a:xfrm>
                <a:off x="893968" y="5319612"/>
                <a:ext cx="346775" cy="190773"/>
              </a:xfrm>
              <a:custGeom>
                <a:avLst/>
                <a:gdLst/>
                <a:ahLst/>
                <a:cxnLst/>
                <a:rect l="l" t="t" r="r" b="b"/>
                <a:pathLst>
                  <a:path w="201907" h="111076" extrusionOk="0">
                    <a:moveTo>
                      <a:pt x="102375" y="111076"/>
                    </a:moveTo>
                    <a:cubicBezTo>
                      <a:pt x="80749" y="68695"/>
                      <a:pt x="39933" y="39847"/>
                      <a:pt x="0" y="13333"/>
                    </a:cubicBezTo>
                    <a:cubicBezTo>
                      <a:pt x="24863" y="10491"/>
                      <a:pt x="49823" y="7843"/>
                      <a:pt x="74736" y="5440"/>
                    </a:cubicBezTo>
                    <a:cubicBezTo>
                      <a:pt x="97070" y="3286"/>
                      <a:pt x="119550" y="1278"/>
                      <a:pt x="142081" y="0"/>
                    </a:cubicBezTo>
                    <a:cubicBezTo>
                      <a:pt x="140914" y="685"/>
                      <a:pt x="139699" y="1418"/>
                      <a:pt x="138533" y="2103"/>
                    </a:cubicBezTo>
                    <a:cubicBezTo>
                      <a:pt x="162579" y="16878"/>
                      <a:pt x="183983" y="35574"/>
                      <a:pt x="201857" y="57415"/>
                    </a:cubicBezTo>
                    <a:lnTo>
                      <a:pt x="201907" y="57561"/>
                    </a:lnTo>
                    <a:cubicBezTo>
                      <a:pt x="168418" y="74346"/>
                      <a:pt x="135570" y="93513"/>
                      <a:pt x="102375" y="11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9"/>
              <p:cNvSpPr/>
              <p:nvPr/>
            </p:nvSpPr>
            <p:spPr>
              <a:xfrm>
                <a:off x="1131884" y="5316612"/>
                <a:ext cx="320128" cy="101860"/>
              </a:xfrm>
              <a:custGeom>
                <a:avLst/>
                <a:gdLst/>
                <a:ahLst/>
                <a:cxnLst/>
                <a:rect l="l" t="t" r="r" b="b"/>
                <a:pathLst>
                  <a:path w="186392" h="59307" extrusionOk="0">
                    <a:moveTo>
                      <a:pt x="186393" y="16631"/>
                    </a:moveTo>
                    <a:cubicBezTo>
                      <a:pt x="143401" y="24315"/>
                      <a:pt x="101887" y="38717"/>
                      <a:pt x="63374" y="59308"/>
                    </a:cubicBezTo>
                    <a:lnTo>
                      <a:pt x="63324" y="59162"/>
                    </a:lnTo>
                    <a:cubicBezTo>
                      <a:pt x="45450" y="37321"/>
                      <a:pt x="24046" y="18625"/>
                      <a:pt x="0" y="3850"/>
                    </a:cubicBezTo>
                    <a:cubicBezTo>
                      <a:pt x="1166" y="3165"/>
                      <a:pt x="2381" y="2432"/>
                      <a:pt x="3548" y="1747"/>
                    </a:cubicBezTo>
                    <a:cubicBezTo>
                      <a:pt x="65057" y="-1924"/>
                      <a:pt x="126725" y="-777"/>
                      <a:pt x="186096" y="14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9"/>
              <p:cNvSpPr/>
              <p:nvPr/>
            </p:nvSpPr>
            <p:spPr>
              <a:xfrm>
                <a:off x="1137978" y="5235630"/>
                <a:ext cx="328158" cy="109549"/>
              </a:xfrm>
              <a:custGeom>
                <a:avLst/>
                <a:gdLst/>
                <a:ahLst/>
                <a:cxnLst/>
                <a:rect l="l" t="t" r="r" b="b"/>
                <a:pathLst>
                  <a:path w="191067" h="63784" extrusionOk="0">
                    <a:moveTo>
                      <a:pt x="182548" y="61838"/>
                    </a:moveTo>
                    <a:cubicBezTo>
                      <a:pt x="123177" y="46377"/>
                      <a:pt x="61509" y="45230"/>
                      <a:pt x="0" y="48901"/>
                    </a:cubicBezTo>
                    <a:cubicBezTo>
                      <a:pt x="19769" y="36537"/>
                      <a:pt x="36560" y="19954"/>
                      <a:pt x="49170" y="341"/>
                    </a:cubicBezTo>
                    <a:lnTo>
                      <a:pt x="49316" y="0"/>
                    </a:lnTo>
                    <a:cubicBezTo>
                      <a:pt x="98457" y="16309"/>
                      <a:pt x="145925" y="37285"/>
                      <a:pt x="191068" y="62643"/>
                    </a:cubicBezTo>
                    <a:cubicBezTo>
                      <a:pt x="188294" y="62991"/>
                      <a:pt x="185570" y="63388"/>
                      <a:pt x="182845" y="637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9"/>
              <p:cNvSpPr/>
              <p:nvPr/>
            </p:nvSpPr>
            <p:spPr>
              <a:xfrm>
                <a:off x="885509" y="5183367"/>
                <a:ext cx="337181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96321" h="92664" extrusionOk="0">
                    <a:moveTo>
                      <a:pt x="4925" y="92665"/>
                    </a:moveTo>
                    <a:cubicBezTo>
                      <a:pt x="3267" y="91501"/>
                      <a:pt x="1658" y="90386"/>
                      <a:pt x="0" y="89319"/>
                    </a:cubicBezTo>
                    <a:cubicBezTo>
                      <a:pt x="33220" y="69880"/>
                      <a:pt x="59288" y="40248"/>
                      <a:pt x="74333" y="4821"/>
                    </a:cubicBezTo>
                    <a:lnTo>
                      <a:pt x="75147" y="0"/>
                    </a:lnTo>
                    <a:cubicBezTo>
                      <a:pt x="116254" y="7044"/>
                      <a:pt x="156764" y="17217"/>
                      <a:pt x="196321" y="30430"/>
                    </a:cubicBezTo>
                    <a:lnTo>
                      <a:pt x="196176" y="30772"/>
                    </a:lnTo>
                    <a:cubicBezTo>
                      <a:pt x="183565" y="50385"/>
                      <a:pt x="166774" y="66967"/>
                      <a:pt x="147005" y="79332"/>
                    </a:cubicBezTo>
                    <a:cubicBezTo>
                      <a:pt x="124474" y="80610"/>
                      <a:pt x="101994" y="82618"/>
                      <a:pt x="79660" y="84772"/>
                    </a:cubicBezTo>
                    <a:cubicBezTo>
                      <a:pt x="54747" y="87175"/>
                      <a:pt x="29787" y="89823"/>
                      <a:pt x="4925" y="92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9"/>
              <p:cNvSpPr/>
              <p:nvPr/>
            </p:nvSpPr>
            <p:spPr>
              <a:xfrm>
                <a:off x="567181" y="5162575"/>
                <a:ext cx="447412" cy="223715"/>
              </a:xfrm>
              <a:custGeom>
                <a:avLst/>
                <a:gdLst/>
                <a:ahLst/>
                <a:cxnLst/>
                <a:rect l="l" t="t" r="r" b="b"/>
                <a:pathLst>
                  <a:path w="260502" h="130256" extrusionOk="0">
                    <a:moveTo>
                      <a:pt x="0" y="130257"/>
                    </a:moveTo>
                    <a:cubicBezTo>
                      <a:pt x="41806" y="95576"/>
                      <a:pt x="76640" y="53265"/>
                      <a:pt x="102647" y="5577"/>
                    </a:cubicBezTo>
                    <a:lnTo>
                      <a:pt x="102487" y="175"/>
                    </a:lnTo>
                    <a:cubicBezTo>
                      <a:pt x="155419" y="-915"/>
                      <a:pt x="208334" y="3081"/>
                      <a:pt x="260502" y="12108"/>
                    </a:cubicBezTo>
                    <a:lnTo>
                      <a:pt x="259689" y="16928"/>
                    </a:lnTo>
                    <a:cubicBezTo>
                      <a:pt x="244643" y="52356"/>
                      <a:pt x="218575" y="81988"/>
                      <a:pt x="185355" y="101427"/>
                    </a:cubicBezTo>
                    <a:cubicBezTo>
                      <a:pt x="187013" y="102494"/>
                      <a:pt x="188622" y="103608"/>
                      <a:pt x="190280" y="104772"/>
                    </a:cubicBezTo>
                    <a:cubicBezTo>
                      <a:pt x="126688" y="111905"/>
                      <a:pt x="63261" y="120400"/>
                      <a:pt x="0" y="1302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9"/>
              <p:cNvSpPr/>
              <p:nvPr/>
            </p:nvSpPr>
            <p:spPr>
              <a:xfrm>
                <a:off x="224144" y="5162875"/>
                <a:ext cx="519353" cy="284866"/>
              </a:xfrm>
              <a:custGeom>
                <a:avLst/>
                <a:gdLst/>
                <a:ahLst/>
                <a:cxnLst/>
                <a:rect l="l" t="t" r="r" b="b"/>
                <a:pathLst>
                  <a:path w="302389" h="165861" extrusionOk="0">
                    <a:moveTo>
                      <a:pt x="0" y="165861"/>
                    </a:moveTo>
                    <a:cubicBezTo>
                      <a:pt x="41310" y="129348"/>
                      <a:pt x="73320" y="83512"/>
                      <a:pt x="93376" y="32154"/>
                    </a:cubicBezTo>
                    <a:cubicBezTo>
                      <a:pt x="135380" y="19895"/>
                      <a:pt x="178311" y="11071"/>
                      <a:pt x="221745" y="5767"/>
                    </a:cubicBezTo>
                    <a:cubicBezTo>
                      <a:pt x="248456" y="2531"/>
                      <a:pt x="275284" y="608"/>
                      <a:pt x="302229" y="0"/>
                    </a:cubicBezTo>
                    <a:lnTo>
                      <a:pt x="302390" y="5402"/>
                    </a:lnTo>
                    <a:cubicBezTo>
                      <a:pt x="276382" y="53090"/>
                      <a:pt x="241549" y="95401"/>
                      <a:pt x="199742" y="130082"/>
                    </a:cubicBezTo>
                    <a:cubicBezTo>
                      <a:pt x="132946" y="140532"/>
                      <a:pt x="66366" y="152459"/>
                      <a:pt x="0" y="1658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9"/>
              <p:cNvSpPr/>
              <p:nvPr/>
            </p:nvSpPr>
            <p:spPr>
              <a:xfrm>
                <a:off x="-30313" y="5218097"/>
                <a:ext cx="414845" cy="284744"/>
              </a:xfrm>
              <a:custGeom>
                <a:avLst/>
                <a:gdLst/>
                <a:ahLst/>
                <a:cxnLst/>
                <a:rect l="l" t="t" r="r" b="b"/>
                <a:pathLst>
                  <a:path w="241540" h="165790" extrusionOk="0">
                    <a:moveTo>
                      <a:pt x="0" y="165064"/>
                    </a:moveTo>
                    <a:cubicBezTo>
                      <a:pt x="25455" y="139523"/>
                      <a:pt x="46728" y="110130"/>
                      <a:pt x="63035" y="77968"/>
                    </a:cubicBezTo>
                    <a:lnTo>
                      <a:pt x="62008" y="76170"/>
                    </a:lnTo>
                    <a:cubicBezTo>
                      <a:pt x="118674" y="43860"/>
                      <a:pt x="178928" y="18296"/>
                      <a:pt x="241540" y="0"/>
                    </a:cubicBezTo>
                    <a:cubicBezTo>
                      <a:pt x="221485" y="51357"/>
                      <a:pt x="189475" y="97193"/>
                      <a:pt x="148164" y="133707"/>
                    </a:cubicBezTo>
                    <a:cubicBezTo>
                      <a:pt x="99082" y="143526"/>
                      <a:pt x="50166" y="154221"/>
                      <a:pt x="1413" y="165791"/>
                    </a:cubicBezTo>
                    <a:cubicBezTo>
                      <a:pt x="974" y="165548"/>
                      <a:pt x="438" y="165307"/>
                      <a:pt x="0" y="165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9"/>
              <p:cNvSpPr/>
              <p:nvPr/>
            </p:nvSpPr>
            <p:spPr>
              <a:xfrm>
                <a:off x="-183673" y="5348909"/>
                <a:ext cx="26163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152332" h="111863" extrusionOk="0">
                    <a:moveTo>
                      <a:pt x="89298" y="88894"/>
                    </a:moveTo>
                    <a:cubicBezTo>
                      <a:pt x="89736" y="89137"/>
                      <a:pt x="90273" y="89378"/>
                      <a:pt x="90712" y="89621"/>
                    </a:cubicBezTo>
                    <a:cubicBezTo>
                      <a:pt x="60653" y="96711"/>
                      <a:pt x="30660" y="104125"/>
                      <a:pt x="732" y="111864"/>
                    </a:cubicBezTo>
                    <a:lnTo>
                      <a:pt x="0" y="111038"/>
                    </a:lnTo>
                    <a:cubicBezTo>
                      <a:pt x="46025" y="68363"/>
                      <a:pt x="96792" y="31107"/>
                      <a:pt x="151306" y="0"/>
                    </a:cubicBezTo>
                    <a:lnTo>
                      <a:pt x="152333" y="1798"/>
                    </a:lnTo>
                    <a:cubicBezTo>
                      <a:pt x="136026" y="33961"/>
                      <a:pt x="114754" y="63353"/>
                      <a:pt x="89298" y="888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-214172" y="5156855"/>
                <a:ext cx="1683830" cy="532260"/>
              </a:xfrm>
              <a:custGeom>
                <a:avLst/>
                <a:gdLst/>
                <a:ahLst/>
                <a:cxnLst/>
                <a:rect l="l" t="t" r="r" b="b"/>
                <a:pathLst>
                  <a:path w="980396" h="309904" extrusionOk="0">
                    <a:moveTo>
                      <a:pt x="977854" y="105867"/>
                    </a:moveTo>
                    <a:cubicBezTo>
                      <a:pt x="854794" y="37216"/>
                      <a:pt x="716371" y="799"/>
                      <a:pt x="575459" y="3"/>
                    </a:cubicBezTo>
                    <a:cubicBezTo>
                      <a:pt x="441018" y="-345"/>
                      <a:pt x="308546" y="32296"/>
                      <a:pt x="189656" y="95063"/>
                    </a:cubicBezTo>
                    <a:cubicBezTo>
                      <a:pt x="123272" y="129522"/>
                      <a:pt x="62484" y="173828"/>
                      <a:pt x="9356" y="226475"/>
                    </a:cubicBezTo>
                    <a:cubicBezTo>
                      <a:pt x="8862" y="226933"/>
                      <a:pt x="8629" y="227608"/>
                      <a:pt x="8737" y="228273"/>
                    </a:cubicBezTo>
                    <a:cubicBezTo>
                      <a:pt x="7659" y="227908"/>
                      <a:pt x="6573" y="227572"/>
                      <a:pt x="5496" y="227205"/>
                    </a:cubicBezTo>
                    <a:cubicBezTo>
                      <a:pt x="-22" y="225387"/>
                      <a:pt x="-2352" y="234032"/>
                      <a:pt x="3105" y="235877"/>
                    </a:cubicBezTo>
                    <a:cubicBezTo>
                      <a:pt x="57403" y="254473"/>
                      <a:pt x="112717" y="269958"/>
                      <a:pt x="168778" y="282257"/>
                    </a:cubicBezTo>
                    <a:lnTo>
                      <a:pt x="168764" y="282339"/>
                    </a:lnTo>
                    <a:cubicBezTo>
                      <a:pt x="168180" y="284759"/>
                      <a:pt x="171894" y="285790"/>
                      <a:pt x="172498" y="283368"/>
                    </a:cubicBezTo>
                    <a:cubicBezTo>
                      <a:pt x="172522" y="283271"/>
                      <a:pt x="172514" y="283178"/>
                      <a:pt x="172537" y="283081"/>
                    </a:cubicBezTo>
                    <a:cubicBezTo>
                      <a:pt x="236253" y="296980"/>
                      <a:pt x="301193" y="304511"/>
                      <a:pt x="366399" y="305564"/>
                    </a:cubicBezTo>
                    <a:cubicBezTo>
                      <a:pt x="366598" y="306518"/>
                      <a:pt x="366883" y="307423"/>
                      <a:pt x="367062" y="308389"/>
                    </a:cubicBezTo>
                    <a:cubicBezTo>
                      <a:pt x="367554" y="311043"/>
                      <a:pt x="371584" y="309915"/>
                      <a:pt x="371107" y="307274"/>
                    </a:cubicBezTo>
                    <a:cubicBezTo>
                      <a:pt x="371003" y="306701"/>
                      <a:pt x="370832" y="306167"/>
                      <a:pt x="370721" y="305598"/>
                    </a:cubicBezTo>
                    <a:cubicBezTo>
                      <a:pt x="382753" y="305656"/>
                      <a:pt x="394792" y="305547"/>
                      <a:pt x="406838" y="305060"/>
                    </a:cubicBezTo>
                    <a:cubicBezTo>
                      <a:pt x="472337" y="302358"/>
                      <a:pt x="537240" y="291479"/>
                      <a:pt x="600039" y="272675"/>
                    </a:cubicBezTo>
                    <a:cubicBezTo>
                      <a:pt x="661884" y="253280"/>
                      <a:pt x="721487" y="227352"/>
                      <a:pt x="777839" y="195331"/>
                    </a:cubicBezTo>
                    <a:cubicBezTo>
                      <a:pt x="840091" y="161134"/>
                      <a:pt x="903628" y="124530"/>
                      <a:pt x="975280" y="115374"/>
                    </a:cubicBezTo>
                    <a:cubicBezTo>
                      <a:pt x="979900" y="114783"/>
                      <a:pt x="982720" y="108589"/>
                      <a:pt x="977854" y="105867"/>
                    </a:cubicBezTo>
                    <a:close/>
                    <a:moveTo>
                      <a:pt x="842875" y="149115"/>
                    </a:moveTo>
                    <a:cubicBezTo>
                      <a:pt x="826440" y="129835"/>
                      <a:pt x="807221" y="113113"/>
                      <a:pt x="785854" y="99501"/>
                    </a:cubicBezTo>
                    <a:cubicBezTo>
                      <a:pt x="811431" y="97944"/>
                      <a:pt x="837043" y="97440"/>
                      <a:pt x="862690" y="97990"/>
                    </a:cubicBezTo>
                    <a:cubicBezTo>
                      <a:pt x="893564" y="99218"/>
                      <a:pt x="924302" y="102768"/>
                      <a:pt x="954643" y="108609"/>
                    </a:cubicBezTo>
                    <a:cubicBezTo>
                      <a:pt x="915763" y="117120"/>
                      <a:pt x="878181" y="130741"/>
                      <a:pt x="842875" y="149115"/>
                    </a:cubicBezTo>
                    <a:close/>
                    <a:moveTo>
                      <a:pt x="784999" y="93288"/>
                    </a:moveTo>
                    <a:cubicBezTo>
                      <a:pt x="736967" y="95929"/>
                      <a:pt x="688994" y="100840"/>
                      <a:pt x="641168" y="106437"/>
                    </a:cubicBezTo>
                    <a:cubicBezTo>
                      <a:pt x="673613" y="87052"/>
                      <a:pt x="698830" y="57589"/>
                      <a:pt x="712973" y="22539"/>
                    </a:cubicBezTo>
                    <a:cubicBezTo>
                      <a:pt x="752267" y="29362"/>
                      <a:pt x="791009" y="39047"/>
                      <a:pt x="828892" y="51515"/>
                    </a:cubicBezTo>
                    <a:cubicBezTo>
                      <a:pt x="822661" y="59422"/>
                      <a:pt x="816130" y="67087"/>
                      <a:pt x="809144" y="74337"/>
                    </a:cubicBezTo>
                    <a:cubicBezTo>
                      <a:pt x="801726" y="81418"/>
                      <a:pt x="793640" y="87764"/>
                      <a:pt x="784999" y="93288"/>
                    </a:cubicBezTo>
                    <a:close/>
                    <a:moveTo>
                      <a:pt x="793909" y="92825"/>
                    </a:moveTo>
                    <a:cubicBezTo>
                      <a:pt x="809178" y="82101"/>
                      <a:pt x="822123" y="68404"/>
                      <a:pt x="831970" y="52555"/>
                    </a:cubicBezTo>
                    <a:cubicBezTo>
                      <a:pt x="874028" y="66567"/>
                      <a:pt x="914877" y="83974"/>
                      <a:pt x="954117" y="104602"/>
                    </a:cubicBezTo>
                    <a:cubicBezTo>
                      <a:pt x="902440" y="90930"/>
                      <a:pt x="846970" y="90242"/>
                      <a:pt x="793909" y="92825"/>
                    </a:cubicBezTo>
                    <a:close/>
                    <a:moveTo>
                      <a:pt x="709792" y="21962"/>
                    </a:moveTo>
                    <a:cubicBezTo>
                      <a:pt x="693819" y="56141"/>
                      <a:pt x="668220" y="84917"/>
                      <a:pt x="636133" y="104761"/>
                    </a:cubicBezTo>
                    <a:cubicBezTo>
                      <a:pt x="635355" y="105275"/>
                      <a:pt x="635038" y="106260"/>
                      <a:pt x="635370" y="107132"/>
                    </a:cubicBezTo>
                    <a:cubicBezTo>
                      <a:pt x="623153" y="108575"/>
                      <a:pt x="610944" y="110039"/>
                      <a:pt x="598742" y="111523"/>
                    </a:cubicBezTo>
                    <a:cubicBezTo>
                      <a:pt x="552633" y="117172"/>
                      <a:pt x="506633" y="123531"/>
                      <a:pt x="460740" y="130601"/>
                    </a:cubicBezTo>
                    <a:cubicBezTo>
                      <a:pt x="479339" y="114431"/>
                      <a:pt x="496529" y="96710"/>
                      <a:pt x="512125" y="77628"/>
                    </a:cubicBezTo>
                    <a:cubicBezTo>
                      <a:pt x="520523" y="67278"/>
                      <a:pt x="528473" y="56567"/>
                      <a:pt x="535839" y="45459"/>
                    </a:cubicBezTo>
                    <a:cubicBezTo>
                      <a:pt x="543828" y="34877"/>
                      <a:pt x="550303" y="23235"/>
                      <a:pt x="555080" y="10866"/>
                    </a:cubicBezTo>
                    <a:cubicBezTo>
                      <a:pt x="555106" y="10782"/>
                      <a:pt x="555002" y="10740"/>
                      <a:pt x="554991" y="10661"/>
                    </a:cubicBezTo>
                    <a:cubicBezTo>
                      <a:pt x="606833" y="9519"/>
                      <a:pt x="658666" y="13303"/>
                      <a:pt x="709792" y="21962"/>
                    </a:cubicBezTo>
                    <a:close/>
                    <a:moveTo>
                      <a:pt x="553693" y="10680"/>
                    </a:moveTo>
                    <a:cubicBezTo>
                      <a:pt x="546274" y="20730"/>
                      <a:pt x="539411" y="31178"/>
                      <a:pt x="533133" y="41977"/>
                    </a:cubicBezTo>
                    <a:cubicBezTo>
                      <a:pt x="524974" y="54084"/>
                      <a:pt x="516262" y="65829"/>
                      <a:pt x="506943" y="77069"/>
                    </a:cubicBezTo>
                    <a:cubicBezTo>
                      <a:pt x="490388" y="96936"/>
                      <a:pt x="472101" y="115293"/>
                      <a:pt x="452297" y="131923"/>
                    </a:cubicBezTo>
                    <a:cubicBezTo>
                      <a:pt x="388320" y="141892"/>
                      <a:pt x="324552" y="153241"/>
                      <a:pt x="260995" y="165969"/>
                    </a:cubicBezTo>
                    <a:cubicBezTo>
                      <a:pt x="298197" y="132281"/>
                      <a:pt x="326779" y="90163"/>
                      <a:pt x="344345" y="43149"/>
                    </a:cubicBezTo>
                    <a:cubicBezTo>
                      <a:pt x="347101" y="42311"/>
                      <a:pt x="349835" y="41414"/>
                      <a:pt x="352600" y="40603"/>
                    </a:cubicBezTo>
                    <a:cubicBezTo>
                      <a:pt x="418127" y="22311"/>
                      <a:pt x="485679" y="12259"/>
                      <a:pt x="553693" y="10680"/>
                    </a:cubicBezTo>
                    <a:close/>
                    <a:moveTo>
                      <a:pt x="341465" y="44037"/>
                    </a:moveTo>
                    <a:cubicBezTo>
                      <a:pt x="330913" y="66398"/>
                      <a:pt x="318740" y="87958"/>
                      <a:pt x="305044" y="108544"/>
                    </a:cubicBezTo>
                    <a:cubicBezTo>
                      <a:pt x="289804" y="130174"/>
                      <a:pt x="272173" y="150017"/>
                      <a:pt x="252485" y="167696"/>
                    </a:cubicBezTo>
                    <a:cubicBezTo>
                      <a:pt x="243562" y="169499"/>
                      <a:pt x="234633" y="171270"/>
                      <a:pt x="225718" y="173127"/>
                    </a:cubicBezTo>
                    <a:cubicBezTo>
                      <a:pt x="187078" y="181172"/>
                      <a:pt x="148569" y="189779"/>
                      <a:pt x="110191" y="198947"/>
                    </a:cubicBezTo>
                    <a:cubicBezTo>
                      <a:pt x="133162" y="175804"/>
                      <a:pt x="152073" y="148958"/>
                      <a:pt x="166129" y="119535"/>
                    </a:cubicBezTo>
                    <a:cubicBezTo>
                      <a:pt x="221676" y="88111"/>
                      <a:pt x="280465" y="62797"/>
                      <a:pt x="341465" y="44037"/>
                    </a:cubicBezTo>
                    <a:close/>
                    <a:moveTo>
                      <a:pt x="22681" y="220762"/>
                    </a:moveTo>
                    <a:cubicBezTo>
                      <a:pt x="65706" y="183484"/>
                      <a:pt x="112234" y="150453"/>
                      <a:pt x="161614" y="122127"/>
                    </a:cubicBezTo>
                    <a:cubicBezTo>
                      <a:pt x="154054" y="134701"/>
                      <a:pt x="146713" y="147350"/>
                      <a:pt x="138106" y="159298"/>
                    </a:cubicBezTo>
                    <a:cubicBezTo>
                      <a:pt x="127449" y="173992"/>
                      <a:pt x="115671" y="187840"/>
                      <a:pt x="102878" y="200718"/>
                    </a:cubicBezTo>
                    <a:cubicBezTo>
                      <a:pt x="76086" y="207144"/>
                      <a:pt x="49353" y="213825"/>
                      <a:pt x="22681" y="220762"/>
                    </a:cubicBezTo>
                    <a:close/>
                    <a:moveTo>
                      <a:pt x="14470" y="227894"/>
                    </a:moveTo>
                    <a:cubicBezTo>
                      <a:pt x="14963" y="228132"/>
                      <a:pt x="15517" y="228211"/>
                      <a:pt x="16056" y="228120"/>
                    </a:cubicBezTo>
                    <a:cubicBezTo>
                      <a:pt x="46172" y="220604"/>
                      <a:pt x="76360" y="213329"/>
                      <a:pt x="106619" y="206295"/>
                    </a:cubicBezTo>
                    <a:cubicBezTo>
                      <a:pt x="120468" y="213859"/>
                      <a:pt x="133199" y="223311"/>
                      <a:pt x="144446" y="234380"/>
                    </a:cubicBezTo>
                    <a:cubicBezTo>
                      <a:pt x="154318" y="244212"/>
                      <a:pt x="167311" y="257648"/>
                      <a:pt x="169245" y="272385"/>
                    </a:cubicBezTo>
                    <a:cubicBezTo>
                      <a:pt x="116257" y="261067"/>
                      <a:pt x="63950" y="246762"/>
                      <a:pt x="12577" y="229539"/>
                    </a:cubicBezTo>
                    <a:cubicBezTo>
                      <a:pt x="13201" y="228982"/>
                      <a:pt x="13845" y="228450"/>
                      <a:pt x="14470" y="227894"/>
                    </a:cubicBezTo>
                    <a:close/>
                    <a:moveTo>
                      <a:pt x="229560" y="283948"/>
                    </a:moveTo>
                    <a:cubicBezTo>
                      <a:pt x="210673" y="280754"/>
                      <a:pt x="191862" y="277183"/>
                      <a:pt x="173126" y="273235"/>
                    </a:cubicBezTo>
                    <a:cubicBezTo>
                      <a:pt x="171903" y="259658"/>
                      <a:pt x="162146" y="247597"/>
                      <a:pt x="153102" y="237659"/>
                    </a:cubicBezTo>
                    <a:cubicBezTo>
                      <a:pt x="141208" y="224765"/>
                      <a:pt x="127421" y="213756"/>
                      <a:pt x="112214" y="205010"/>
                    </a:cubicBezTo>
                    <a:cubicBezTo>
                      <a:pt x="157281" y="194586"/>
                      <a:pt x="202492" y="184741"/>
                      <a:pt x="247846" y="175474"/>
                    </a:cubicBezTo>
                    <a:cubicBezTo>
                      <a:pt x="247917" y="175537"/>
                      <a:pt x="247992" y="175594"/>
                      <a:pt x="248071" y="175647"/>
                    </a:cubicBezTo>
                    <a:cubicBezTo>
                      <a:pt x="294992" y="205311"/>
                      <a:pt x="347104" y="239727"/>
                      <a:pt x="363772" y="295109"/>
                    </a:cubicBezTo>
                    <a:cubicBezTo>
                      <a:pt x="318819" y="294749"/>
                      <a:pt x="273956" y="291019"/>
                      <a:pt x="229560" y="283948"/>
                    </a:cubicBezTo>
                    <a:close/>
                    <a:moveTo>
                      <a:pt x="368274" y="295114"/>
                    </a:moveTo>
                    <a:cubicBezTo>
                      <a:pt x="352428" y="239215"/>
                      <a:pt x="301384" y="204122"/>
                      <a:pt x="254086" y="174232"/>
                    </a:cubicBezTo>
                    <a:cubicBezTo>
                      <a:pt x="319088" y="161075"/>
                      <a:pt x="384345" y="149278"/>
                      <a:pt x="449859" y="138841"/>
                    </a:cubicBezTo>
                    <a:cubicBezTo>
                      <a:pt x="477941" y="153261"/>
                      <a:pt x="503406" y="172288"/>
                      <a:pt x="525194" y="195131"/>
                    </a:cubicBezTo>
                    <a:cubicBezTo>
                      <a:pt x="545299" y="217290"/>
                      <a:pt x="562256" y="242112"/>
                      <a:pt x="575587" y="268897"/>
                    </a:cubicBezTo>
                    <a:cubicBezTo>
                      <a:pt x="507923" y="286645"/>
                      <a:pt x="438226" y="295459"/>
                      <a:pt x="368274" y="295114"/>
                    </a:cubicBezTo>
                    <a:close/>
                    <a:moveTo>
                      <a:pt x="579251" y="267956"/>
                    </a:moveTo>
                    <a:cubicBezTo>
                      <a:pt x="556778" y="212499"/>
                      <a:pt x="509530" y="165788"/>
                      <a:pt x="457346" y="137663"/>
                    </a:cubicBezTo>
                    <a:cubicBezTo>
                      <a:pt x="518986" y="127989"/>
                      <a:pt x="580806" y="119680"/>
                      <a:pt x="642807" y="112738"/>
                    </a:cubicBezTo>
                    <a:cubicBezTo>
                      <a:pt x="679934" y="137470"/>
                      <a:pt x="717870" y="164243"/>
                      <a:pt x="740549" y="203335"/>
                    </a:cubicBezTo>
                    <a:cubicBezTo>
                      <a:pt x="705262" y="222131"/>
                      <a:pt x="668680" y="238387"/>
                      <a:pt x="631080" y="251979"/>
                    </a:cubicBezTo>
                    <a:cubicBezTo>
                      <a:pt x="613942" y="257963"/>
                      <a:pt x="596666" y="263289"/>
                      <a:pt x="579251" y="267956"/>
                    </a:cubicBezTo>
                    <a:close/>
                    <a:moveTo>
                      <a:pt x="742919" y="202113"/>
                    </a:moveTo>
                    <a:cubicBezTo>
                      <a:pt x="721347" y="163401"/>
                      <a:pt x="685485" y="136475"/>
                      <a:pt x="649113" y="112037"/>
                    </a:cubicBezTo>
                    <a:cubicBezTo>
                      <a:pt x="686203" y="107971"/>
                      <a:pt x="723341" y="104421"/>
                      <a:pt x="760530" y="101387"/>
                    </a:cubicBezTo>
                    <a:cubicBezTo>
                      <a:pt x="766661" y="100846"/>
                      <a:pt x="772801" y="100436"/>
                      <a:pt x="778940" y="100016"/>
                    </a:cubicBezTo>
                    <a:cubicBezTo>
                      <a:pt x="779089" y="100229"/>
                      <a:pt x="779274" y="100414"/>
                      <a:pt x="779487" y="100563"/>
                    </a:cubicBezTo>
                    <a:cubicBezTo>
                      <a:pt x="801575" y="114429"/>
                      <a:pt x="821434" y="131564"/>
                      <a:pt x="838387" y="151383"/>
                    </a:cubicBezTo>
                    <a:cubicBezTo>
                      <a:pt x="827681" y="156767"/>
                      <a:pt x="817059" y="162310"/>
                      <a:pt x="806523" y="168013"/>
                    </a:cubicBezTo>
                    <a:cubicBezTo>
                      <a:pt x="785298" y="179512"/>
                      <a:pt x="764203" y="191045"/>
                      <a:pt x="742919" y="2021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" name="Google Shape;600;p9"/>
            <p:cNvGrpSpPr/>
            <p:nvPr/>
          </p:nvGrpSpPr>
          <p:grpSpPr>
            <a:xfrm rot="-6665632">
              <a:off x="7758786" y="4450571"/>
              <a:ext cx="944511" cy="1068895"/>
              <a:chOff x="-294374" y="3862138"/>
              <a:chExt cx="944503" cy="1068886"/>
            </a:xfrm>
          </p:grpSpPr>
          <p:grpSp>
            <p:nvGrpSpPr>
              <p:cNvPr id="601" name="Google Shape;601;p9"/>
              <p:cNvGrpSpPr/>
              <p:nvPr/>
            </p:nvGrpSpPr>
            <p:grpSpPr>
              <a:xfrm>
                <a:off x="-286470" y="3869088"/>
                <a:ext cx="928273" cy="1055381"/>
                <a:chOff x="-286470" y="3869088"/>
                <a:chExt cx="928273" cy="1055381"/>
              </a:xfrm>
            </p:grpSpPr>
            <p:sp>
              <p:nvSpPr>
                <p:cNvPr id="602" name="Google Shape;602;p9"/>
                <p:cNvSpPr/>
                <p:nvPr/>
              </p:nvSpPr>
              <p:spPr>
                <a:xfrm>
                  <a:off x="-139129" y="4787956"/>
                  <a:ext cx="346519" cy="13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58" h="79484" extrusionOk="0">
                      <a:moveTo>
                        <a:pt x="1045" y="74404"/>
                      </a:moveTo>
                      <a:cubicBezTo>
                        <a:pt x="6595" y="53342"/>
                        <a:pt x="12871" y="32500"/>
                        <a:pt x="19875" y="11878"/>
                      </a:cubicBezTo>
                      <a:cubicBezTo>
                        <a:pt x="79078" y="-4635"/>
                        <a:pt x="141762" y="-3917"/>
                        <a:pt x="200571" y="13949"/>
                      </a:cubicBezTo>
                      <a:lnTo>
                        <a:pt x="201759" y="13983"/>
                      </a:lnTo>
                      <a:cubicBezTo>
                        <a:pt x="201679" y="16589"/>
                        <a:pt x="201217" y="19170"/>
                        <a:pt x="200386" y="21641"/>
                      </a:cubicBezTo>
                      <a:cubicBezTo>
                        <a:pt x="196092" y="34599"/>
                        <a:pt x="182452" y="41761"/>
                        <a:pt x="169783" y="46944"/>
                      </a:cubicBezTo>
                      <a:cubicBezTo>
                        <a:pt x="115927" y="69010"/>
                        <a:pt x="58198" y="80067"/>
                        <a:pt x="0" y="79461"/>
                      </a:cubicBezTo>
                      <a:lnTo>
                        <a:pt x="783" y="75335"/>
                      </a:lnTo>
                      <a:cubicBezTo>
                        <a:pt x="853" y="74997"/>
                        <a:pt x="975" y="74742"/>
                        <a:pt x="1045" y="744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9"/>
                <p:cNvSpPr/>
                <p:nvPr/>
              </p:nvSpPr>
              <p:spPr>
                <a:xfrm>
                  <a:off x="-286470" y="4456966"/>
                  <a:ext cx="181485" cy="4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68" h="267131" extrusionOk="0">
                      <a:moveTo>
                        <a:pt x="37011" y="1908"/>
                      </a:moveTo>
                      <a:cubicBezTo>
                        <a:pt x="69605" y="65793"/>
                        <a:pt x="92256" y="134279"/>
                        <a:pt x="104180" y="205001"/>
                      </a:cubicBezTo>
                      <a:cubicBezTo>
                        <a:pt x="104694" y="204896"/>
                        <a:pt x="105155" y="204710"/>
                        <a:pt x="105668" y="204605"/>
                      </a:cubicBezTo>
                      <a:cubicBezTo>
                        <a:pt x="98663" y="225226"/>
                        <a:pt x="92387" y="246068"/>
                        <a:pt x="86838" y="267131"/>
                      </a:cubicBezTo>
                      <a:cubicBezTo>
                        <a:pt x="75140" y="247564"/>
                        <a:pt x="63495" y="228077"/>
                        <a:pt x="51796" y="208509"/>
                      </a:cubicBezTo>
                      <a:cubicBezTo>
                        <a:pt x="26009" y="165295"/>
                        <a:pt x="-638" y="119092"/>
                        <a:pt x="12" y="68691"/>
                      </a:cubicBezTo>
                      <a:cubicBezTo>
                        <a:pt x="368" y="44868"/>
                        <a:pt x="8117" y="19621"/>
                        <a:pt x="27108" y="5273"/>
                      </a:cubicBezTo>
                      <a:cubicBezTo>
                        <a:pt x="29934" y="3140"/>
                        <a:pt x="33016" y="1369"/>
                        <a:pt x="362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9"/>
                <p:cNvSpPr/>
                <p:nvPr/>
              </p:nvSpPr>
              <p:spPr>
                <a:xfrm>
                  <a:off x="-224163" y="4118728"/>
                  <a:ext cx="230877" cy="69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26" h="401947" extrusionOk="0">
                      <a:moveTo>
                        <a:pt x="133048" y="251018"/>
                      </a:moveTo>
                      <a:cubicBezTo>
                        <a:pt x="133480" y="250967"/>
                        <a:pt x="133993" y="250862"/>
                        <a:pt x="134426" y="250811"/>
                      </a:cubicBezTo>
                      <a:cubicBezTo>
                        <a:pt x="108656" y="299193"/>
                        <a:pt x="86903" y="349609"/>
                        <a:pt x="69388" y="401552"/>
                      </a:cubicBezTo>
                      <a:cubicBezTo>
                        <a:pt x="68874" y="401657"/>
                        <a:pt x="68413" y="401843"/>
                        <a:pt x="67900" y="401948"/>
                      </a:cubicBezTo>
                      <a:cubicBezTo>
                        <a:pt x="55975" y="331227"/>
                        <a:pt x="33325" y="262740"/>
                        <a:pt x="731" y="198855"/>
                      </a:cubicBezTo>
                      <a:lnTo>
                        <a:pt x="0" y="196947"/>
                      </a:lnTo>
                      <a:cubicBezTo>
                        <a:pt x="18748" y="188874"/>
                        <a:pt x="43237" y="192812"/>
                        <a:pt x="53545" y="210265"/>
                      </a:cubicBezTo>
                      <a:cubicBezTo>
                        <a:pt x="44823" y="138905"/>
                        <a:pt x="54587" y="66501"/>
                        <a:pt x="81900" y="0"/>
                      </a:cubicBezTo>
                      <a:cubicBezTo>
                        <a:pt x="120498" y="76788"/>
                        <a:pt x="127163" y="165249"/>
                        <a:pt x="133048" y="2510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9"/>
                <p:cNvSpPr/>
                <p:nvPr/>
              </p:nvSpPr>
              <p:spPr>
                <a:xfrm>
                  <a:off x="-83506" y="3969226"/>
                  <a:ext cx="243710" cy="580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98" h="338069" extrusionOk="0">
                      <a:moveTo>
                        <a:pt x="137415" y="202611"/>
                      </a:moveTo>
                      <a:cubicBezTo>
                        <a:pt x="137780" y="202546"/>
                        <a:pt x="138227" y="202428"/>
                        <a:pt x="138591" y="202363"/>
                      </a:cubicBezTo>
                      <a:cubicBezTo>
                        <a:pt x="106381" y="245194"/>
                        <a:pt x="77603" y="290501"/>
                        <a:pt x="52526" y="337863"/>
                      </a:cubicBezTo>
                      <a:cubicBezTo>
                        <a:pt x="52093" y="337914"/>
                        <a:pt x="51579" y="338019"/>
                        <a:pt x="51147" y="338070"/>
                      </a:cubicBezTo>
                      <a:cubicBezTo>
                        <a:pt x="45262" y="252300"/>
                        <a:pt x="38597" y="163839"/>
                        <a:pt x="0" y="87052"/>
                      </a:cubicBezTo>
                      <a:cubicBezTo>
                        <a:pt x="1701" y="82905"/>
                        <a:pt x="3455" y="78840"/>
                        <a:pt x="5276" y="74788"/>
                      </a:cubicBezTo>
                      <a:cubicBezTo>
                        <a:pt x="12000" y="59942"/>
                        <a:pt x="23704" y="43104"/>
                        <a:pt x="39930" y="45193"/>
                      </a:cubicBezTo>
                      <a:cubicBezTo>
                        <a:pt x="46910" y="46633"/>
                        <a:pt x="53289" y="50157"/>
                        <a:pt x="58223" y="55300"/>
                      </a:cubicBezTo>
                      <a:cubicBezTo>
                        <a:pt x="72549" y="68235"/>
                        <a:pt x="84103" y="83942"/>
                        <a:pt x="92185" y="101470"/>
                      </a:cubicBezTo>
                      <a:cubicBezTo>
                        <a:pt x="94985" y="65396"/>
                        <a:pt x="106579" y="30558"/>
                        <a:pt x="125953" y="0"/>
                      </a:cubicBezTo>
                      <a:lnTo>
                        <a:pt x="127445" y="941"/>
                      </a:lnTo>
                      <a:cubicBezTo>
                        <a:pt x="142415" y="67081"/>
                        <a:pt x="145788" y="135317"/>
                        <a:pt x="137415" y="2026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9"/>
                <p:cNvSpPr/>
                <p:nvPr/>
              </p:nvSpPr>
              <p:spPr>
                <a:xfrm>
                  <a:off x="132806" y="3869088"/>
                  <a:ext cx="199453" cy="44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30" h="260918" extrusionOk="0">
                      <a:moveTo>
                        <a:pt x="103348" y="58165"/>
                      </a:moveTo>
                      <a:cubicBezTo>
                        <a:pt x="107092" y="55354"/>
                        <a:pt x="110957" y="52639"/>
                        <a:pt x="114914" y="50153"/>
                      </a:cubicBezTo>
                      <a:lnTo>
                        <a:pt x="116130" y="52092"/>
                      </a:lnTo>
                      <a:cubicBezTo>
                        <a:pt x="114036" y="90106"/>
                        <a:pt x="106217" y="127587"/>
                        <a:pt x="92937" y="163267"/>
                      </a:cubicBezTo>
                      <a:cubicBezTo>
                        <a:pt x="94114" y="163018"/>
                        <a:pt x="95222" y="162755"/>
                        <a:pt x="96412" y="162439"/>
                      </a:cubicBezTo>
                      <a:cubicBezTo>
                        <a:pt x="66452" y="193391"/>
                        <a:pt x="38472" y="226200"/>
                        <a:pt x="12638" y="260670"/>
                      </a:cubicBezTo>
                      <a:cubicBezTo>
                        <a:pt x="12274" y="260735"/>
                        <a:pt x="11828" y="260853"/>
                        <a:pt x="11462" y="260918"/>
                      </a:cubicBezTo>
                      <a:cubicBezTo>
                        <a:pt x="19835" y="193625"/>
                        <a:pt x="16462" y="125388"/>
                        <a:pt x="1492" y="59248"/>
                      </a:cubicBezTo>
                      <a:lnTo>
                        <a:pt x="0" y="58307"/>
                      </a:lnTo>
                      <a:cubicBezTo>
                        <a:pt x="9497" y="43189"/>
                        <a:pt x="20842" y="29314"/>
                        <a:pt x="33771" y="17003"/>
                      </a:cubicBezTo>
                      <a:cubicBezTo>
                        <a:pt x="43496" y="7697"/>
                        <a:pt x="55661" y="-1174"/>
                        <a:pt x="69098" y="128"/>
                      </a:cubicBezTo>
                      <a:cubicBezTo>
                        <a:pt x="81425" y="2256"/>
                        <a:pt x="91754" y="10649"/>
                        <a:pt x="96358" y="22280"/>
                      </a:cubicBezTo>
                      <a:cubicBezTo>
                        <a:pt x="100767" y="33741"/>
                        <a:pt x="103134" y="45886"/>
                        <a:pt x="103348" y="581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9"/>
                <p:cNvSpPr/>
                <p:nvPr/>
              </p:nvSpPr>
              <p:spPr>
                <a:xfrm>
                  <a:off x="292414" y="3893575"/>
                  <a:ext cx="188849" cy="25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6" h="149010" extrusionOk="0">
                      <a:moveTo>
                        <a:pt x="109520" y="14"/>
                      </a:moveTo>
                      <a:cubicBezTo>
                        <a:pt x="111717" y="23350"/>
                        <a:pt x="105569" y="46709"/>
                        <a:pt x="92167" y="65938"/>
                      </a:cubicBezTo>
                      <a:cubicBezTo>
                        <a:pt x="92680" y="65834"/>
                        <a:pt x="93261" y="65743"/>
                        <a:pt x="93775" y="65638"/>
                      </a:cubicBezTo>
                      <a:cubicBezTo>
                        <a:pt x="62022" y="91288"/>
                        <a:pt x="31866" y="118854"/>
                        <a:pt x="3475" y="148182"/>
                      </a:cubicBezTo>
                      <a:cubicBezTo>
                        <a:pt x="2285" y="148498"/>
                        <a:pt x="1176" y="148761"/>
                        <a:pt x="0" y="149010"/>
                      </a:cubicBezTo>
                      <a:cubicBezTo>
                        <a:pt x="13279" y="113329"/>
                        <a:pt x="21098" y="75849"/>
                        <a:pt x="23193" y="37835"/>
                      </a:cubicBezTo>
                      <a:lnTo>
                        <a:pt x="21978" y="35896"/>
                      </a:lnTo>
                      <a:cubicBezTo>
                        <a:pt x="45356" y="20407"/>
                        <a:pt x="71216" y="9041"/>
                        <a:pt x="98436" y="2291"/>
                      </a:cubicBezTo>
                      <a:cubicBezTo>
                        <a:pt x="101992" y="1410"/>
                        <a:pt x="105736" y="638"/>
                        <a:pt x="1094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9"/>
                <p:cNvSpPr/>
                <p:nvPr/>
              </p:nvSpPr>
              <p:spPr>
                <a:xfrm>
                  <a:off x="450701" y="3890690"/>
                  <a:ext cx="125742" cy="116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2" h="67617" extrusionOk="0">
                      <a:moveTo>
                        <a:pt x="73213" y="11976"/>
                      </a:moveTo>
                      <a:lnTo>
                        <a:pt x="71312" y="15730"/>
                      </a:lnTo>
                      <a:cubicBezTo>
                        <a:pt x="47315" y="31855"/>
                        <a:pt x="23999" y="49104"/>
                        <a:pt x="1608" y="67318"/>
                      </a:cubicBezTo>
                      <a:cubicBezTo>
                        <a:pt x="1095" y="67422"/>
                        <a:pt x="514" y="67513"/>
                        <a:pt x="0" y="67618"/>
                      </a:cubicBezTo>
                      <a:cubicBezTo>
                        <a:pt x="13402" y="48388"/>
                        <a:pt x="19551" y="25029"/>
                        <a:pt x="17353" y="1693"/>
                      </a:cubicBezTo>
                      <a:cubicBezTo>
                        <a:pt x="37178" y="-1728"/>
                        <a:pt x="58270" y="-742"/>
                        <a:pt x="73213" y="1197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9"/>
                <p:cNvSpPr/>
                <p:nvPr/>
              </p:nvSpPr>
              <p:spPr>
                <a:xfrm>
                  <a:off x="453463" y="3911257"/>
                  <a:ext cx="151252" cy="10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5" h="59064" extrusionOk="0">
                      <a:moveTo>
                        <a:pt x="69704" y="3754"/>
                      </a:moveTo>
                      <a:lnTo>
                        <a:pt x="71605" y="0"/>
                      </a:lnTo>
                      <a:cubicBezTo>
                        <a:pt x="87902" y="13982"/>
                        <a:pt x="91270" y="38153"/>
                        <a:pt x="85330" y="59065"/>
                      </a:cubicBezTo>
                      <a:lnTo>
                        <a:pt x="78701" y="57132"/>
                      </a:lnTo>
                      <a:cubicBezTo>
                        <a:pt x="52916" y="50773"/>
                        <a:pt x="26048" y="50162"/>
                        <a:pt x="0" y="55342"/>
                      </a:cubicBezTo>
                      <a:cubicBezTo>
                        <a:pt x="22391" y="37128"/>
                        <a:pt x="45707" y="19879"/>
                        <a:pt x="69704" y="37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9"/>
                <p:cNvSpPr/>
                <p:nvPr/>
              </p:nvSpPr>
              <p:spPr>
                <a:xfrm>
                  <a:off x="154510" y="4122614"/>
                  <a:ext cx="487293" cy="246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22" h="143612" extrusionOk="0">
                      <a:moveTo>
                        <a:pt x="83774" y="14817"/>
                      </a:moveTo>
                      <a:cubicBezTo>
                        <a:pt x="123100" y="5798"/>
                        <a:pt x="163288" y="-2974"/>
                        <a:pt x="203450" y="971"/>
                      </a:cubicBezTo>
                      <a:lnTo>
                        <a:pt x="206685" y="1640"/>
                      </a:lnTo>
                      <a:cubicBezTo>
                        <a:pt x="206250" y="2041"/>
                        <a:pt x="205830" y="2377"/>
                        <a:pt x="205395" y="2778"/>
                      </a:cubicBezTo>
                      <a:cubicBezTo>
                        <a:pt x="207178" y="2655"/>
                        <a:pt x="208961" y="2532"/>
                        <a:pt x="210783" y="2556"/>
                      </a:cubicBezTo>
                      <a:cubicBezTo>
                        <a:pt x="233077" y="2515"/>
                        <a:pt x="254347" y="11917"/>
                        <a:pt x="269322" y="28434"/>
                      </a:cubicBezTo>
                      <a:cubicBezTo>
                        <a:pt x="279656" y="39110"/>
                        <a:pt x="284838" y="53750"/>
                        <a:pt x="283521" y="68550"/>
                      </a:cubicBezTo>
                      <a:cubicBezTo>
                        <a:pt x="281248" y="83964"/>
                        <a:pt x="269709" y="96268"/>
                        <a:pt x="257899" y="106478"/>
                      </a:cubicBezTo>
                      <a:cubicBezTo>
                        <a:pt x="241187" y="120928"/>
                        <a:pt x="222855" y="133389"/>
                        <a:pt x="203271" y="143612"/>
                      </a:cubicBezTo>
                      <a:lnTo>
                        <a:pt x="201818" y="140782"/>
                      </a:lnTo>
                      <a:cubicBezTo>
                        <a:pt x="140209" y="107142"/>
                        <a:pt x="68399" y="97274"/>
                        <a:pt x="0" y="113049"/>
                      </a:cubicBezTo>
                      <a:cubicBezTo>
                        <a:pt x="25834" y="78578"/>
                        <a:pt x="53814" y="45769"/>
                        <a:pt x="83774" y="148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9"/>
                <p:cNvSpPr/>
                <p:nvPr/>
              </p:nvSpPr>
              <p:spPr>
                <a:xfrm>
                  <a:off x="298382" y="4000327"/>
                  <a:ext cx="301643" cy="147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29" h="86022" extrusionOk="0">
                      <a:moveTo>
                        <a:pt x="169001" y="5269"/>
                      </a:moveTo>
                      <a:lnTo>
                        <a:pt x="175630" y="7202"/>
                      </a:lnTo>
                      <a:cubicBezTo>
                        <a:pt x="174600" y="10873"/>
                        <a:pt x="173272" y="14454"/>
                        <a:pt x="171659" y="17908"/>
                      </a:cubicBezTo>
                      <a:cubicBezTo>
                        <a:pt x="161202" y="40276"/>
                        <a:pt x="141940" y="56958"/>
                        <a:pt x="122911" y="72845"/>
                      </a:cubicBezTo>
                      <a:lnTo>
                        <a:pt x="119676" y="72176"/>
                      </a:lnTo>
                      <a:cubicBezTo>
                        <a:pt x="79515" y="68231"/>
                        <a:pt x="39327" y="77003"/>
                        <a:pt x="0" y="86022"/>
                      </a:cubicBezTo>
                      <a:cubicBezTo>
                        <a:pt x="28391" y="56694"/>
                        <a:pt x="58547" y="29128"/>
                        <a:pt x="90300" y="3479"/>
                      </a:cubicBezTo>
                      <a:cubicBezTo>
                        <a:pt x="116348" y="-1701"/>
                        <a:pt x="143216" y="-1090"/>
                        <a:pt x="169001" y="52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9"/>
                <p:cNvSpPr/>
                <p:nvPr/>
              </p:nvSpPr>
              <p:spPr>
                <a:xfrm>
                  <a:off x="6700" y="4304169"/>
                  <a:ext cx="496935" cy="31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36" h="181996" extrusionOk="0">
                      <a:moveTo>
                        <a:pt x="86066" y="7333"/>
                      </a:moveTo>
                      <a:cubicBezTo>
                        <a:pt x="154465" y="-8441"/>
                        <a:pt x="226275" y="1427"/>
                        <a:pt x="287884" y="35066"/>
                      </a:cubicBezTo>
                      <a:lnTo>
                        <a:pt x="289337" y="37897"/>
                      </a:lnTo>
                      <a:cubicBezTo>
                        <a:pt x="256979" y="54910"/>
                        <a:pt x="221683" y="65621"/>
                        <a:pt x="185327" y="69461"/>
                      </a:cubicBezTo>
                      <a:cubicBezTo>
                        <a:pt x="208714" y="77760"/>
                        <a:pt x="231251" y="88280"/>
                        <a:pt x="252633" y="100875"/>
                      </a:cubicBezTo>
                      <a:cubicBezTo>
                        <a:pt x="265663" y="108559"/>
                        <a:pt x="279355" y="118488"/>
                        <a:pt x="282620" y="133291"/>
                      </a:cubicBezTo>
                      <a:cubicBezTo>
                        <a:pt x="286923" y="152595"/>
                        <a:pt x="272073" y="169696"/>
                        <a:pt x="255754" y="181997"/>
                      </a:cubicBezTo>
                      <a:lnTo>
                        <a:pt x="254536" y="180409"/>
                      </a:lnTo>
                      <a:cubicBezTo>
                        <a:pt x="175302" y="142893"/>
                        <a:pt x="86694" y="129812"/>
                        <a:pt x="0" y="142833"/>
                      </a:cubicBezTo>
                      <a:cubicBezTo>
                        <a:pt x="25077" y="95471"/>
                        <a:pt x="53855" y="50164"/>
                        <a:pt x="86066" y="73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9"/>
                <p:cNvSpPr/>
                <p:nvPr/>
              </p:nvSpPr>
              <p:spPr>
                <a:xfrm>
                  <a:off x="-104998" y="4541060"/>
                  <a:ext cx="550960" cy="27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92" h="157743" extrusionOk="0">
                      <a:moveTo>
                        <a:pt x="314446" y="48583"/>
                      </a:moveTo>
                      <a:cubicBezTo>
                        <a:pt x="263821" y="82376"/>
                        <a:pt x="206337" y="104530"/>
                        <a:pt x="146128" y="113453"/>
                      </a:cubicBezTo>
                      <a:cubicBezTo>
                        <a:pt x="162975" y="123753"/>
                        <a:pt x="182272" y="139549"/>
                        <a:pt x="181884" y="157743"/>
                      </a:cubicBezTo>
                      <a:lnTo>
                        <a:pt x="180696" y="157709"/>
                      </a:lnTo>
                      <a:cubicBezTo>
                        <a:pt x="121887" y="139844"/>
                        <a:pt x="59203" y="139125"/>
                        <a:pt x="0" y="155639"/>
                      </a:cubicBezTo>
                      <a:cubicBezTo>
                        <a:pt x="17515" y="103696"/>
                        <a:pt x="39268" y="53279"/>
                        <a:pt x="65039" y="4898"/>
                      </a:cubicBezTo>
                      <a:cubicBezTo>
                        <a:pt x="151733" y="-8123"/>
                        <a:pt x="240341" y="4958"/>
                        <a:pt x="319574" y="42474"/>
                      </a:cubicBezTo>
                      <a:lnTo>
                        <a:pt x="320793" y="44061"/>
                      </a:lnTo>
                      <a:cubicBezTo>
                        <a:pt x="318703" y="45668"/>
                        <a:pt x="316561" y="47193"/>
                        <a:pt x="314446" y="4858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14" name="Google Shape;614;p9"/>
              <p:cNvSpPr/>
              <p:nvPr/>
            </p:nvSpPr>
            <p:spPr>
              <a:xfrm>
                <a:off x="-294374" y="3862138"/>
                <a:ext cx="944503" cy="1068886"/>
              </a:xfrm>
              <a:custGeom>
                <a:avLst/>
                <a:gdLst/>
                <a:ahLst/>
                <a:cxnLst/>
                <a:rect l="l" t="t" r="r" b="b"/>
                <a:pathLst>
                  <a:path w="549929" h="622350" extrusionOk="0">
                    <a:moveTo>
                      <a:pt x="538841" y="182607"/>
                    </a:moveTo>
                    <a:cubicBezTo>
                      <a:pt x="524670" y="163792"/>
                      <a:pt x="503181" y="151875"/>
                      <a:pt x="479717" y="149819"/>
                    </a:cubicBezTo>
                    <a:cubicBezTo>
                      <a:pt x="498340" y="133741"/>
                      <a:pt x="516540" y="115771"/>
                      <a:pt x="524408" y="92080"/>
                    </a:cubicBezTo>
                    <a:cubicBezTo>
                      <a:pt x="531856" y="69654"/>
                      <a:pt x="529066" y="41554"/>
                      <a:pt x="510187" y="25476"/>
                    </a:cubicBezTo>
                    <a:cubicBezTo>
                      <a:pt x="489717" y="8045"/>
                      <a:pt x="459931" y="11029"/>
                      <a:pt x="435752" y="17375"/>
                    </a:cubicBezTo>
                    <a:cubicBezTo>
                      <a:pt x="407023" y="25034"/>
                      <a:pt x="379869" y="37699"/>
                      <a:pt x="355539" y="54790"/>
                    </a:cubicBezTo>
                    <a:cubicBezTo>
                      <a:pt x="353468" y="34386"/>
                      <a:pt x="348404" y="11853"/>
                      <a:pt x="327966" y="2766"/>
                    </a:cubicBezTo>
                    <a:cubicBezTo>
                      <a:pt x="305085" y="-7407"/>
                      <a:pt x="284122" y="12617"/>
                      <a:pt x="269835" y="28153"/>
                    </a:cubicBezTo>
                    <a:cubicBezTo>
                      <a:pt x="238775" y="62262"/>
                      <a:pt x="218800" y="104994"/>
                      <a:pt x="212549" y="150700"/>
                    </a:cubicBezTo>
                    <a:cubicBezTo>
                      <a:pt x="207031" y="141053"/>
                      <a:pt x="200454" y="132051"/>
                      <a:pt x="192941" y="123863"/>
                    </a:cubicBezTo>
                    <a:cubicBezTo>
                      <a:pt x="184502" y="114757"/>
                      <a:pt x="173603" y="103496"/>
                      <a:pt x="160192" y="103400"/>
                    </a:cubicBezTo>
                    <a:cubicBezTo>
                      <a:pt x="134256" y="103213"/>
                      <a:pt x="122917" y="137915"/>
                      <a:pt x="115512" y="157139"/>
                    </a:cubicBezTo>
                    <a:cubicBezTo>
                      <a:pt x="92297" y="218250"/>
                      <a:pt x="83468" y="283887"/>
                      <a:pt x="89709" y="348962"/>
                    </a:cubicBezTo>
                    <a:cubicBezTo>
                      <a:pt x="79176" y="339964"/>
                      <a:pt x="65072" y="336346"/>
                      <a:pt x="51508" y="339163"/>
                    </a:cubicBezTo>
                    <a:cubicBezTo>
                      <a:pt x="31431" y="343329"/>
                      <a:pt x="14949" y="357604"/>
                      <a:pt x="7958" y="376880"/>
                    </a:cubicBezTo>
                    <a:cubicBezTo>
                      <a:pt x="-12502" y="425840"/>
                      <a:pt x="10226" y="481530"/>
                      <a:pt x="34005" y="524792"/>
                    </a:cubicBezTo>
                    <a:cubicBezTo>
                      <a:pt x="50959" y="555636"/>
                      <a:pt x="69894" y="585456"/>
                      <a:pt x="88464" y="615343"/>
                    </a:cubicBezTo>
                    <a:lnTo>
                      <a:pt x="88553" y="615436"/>
                    </a:lnTo>
                    <a:cubicBezTo>
                      <a:pt x="87415" y="616117"/>
                      <a:pt x="86731" y="617358"/>
                      <a:pt x="86763" y="618684"/>
                    </a:cubicBezTo>
                    <a:cubicBezTo>
                      <a:pt x="86831" y="620644"/>
                      <a:pt x="88404" y="622217"/>
                      <a:pt x="90364" y="622285"/>
                    </a:cubicBezTo>
                    <a:cubicBezTo>
                      <a:pt x="147757" y="623288"/>
                      <a:pt x="204779" y="612893"/>
                      <a:pt x="258126" y="591701"/>
                    </a:cubicBezTo>
                    <a:cubicBezTo>
                      <a:pt x="275361" y="584789"/>
                      <a:pt x="296522" y="574437"/>
                      <a:pt x="296652" y="552854"/>
                    </a:cubicBezTo>
                    <a:cubicBezTo>
                      <a:pt x="296758" y="535010"/>
                      <a:pt x="282637" y="521266"/>
                      <a:pt x="268359" y="511190"/>
                    </a:cubicBezTo>
                    <a:cubicBezTo>
                      <a:pt x="299063" y="505810"/>
                      <a:pt x="329070" y="497021"/>
                      <a:pt x="357824" y="484986"/>
                    </a:cubicBezTo>
                    <a:cubicBezTo>
                      <a:pt x="386974" y="472690"/>
                      <a:pt x="418416" y="457480"/>
                      <a:pt x="442110" y="436093"/>
                    </a:cubicBezTo>
                    <a:cubicBezTo>
                      <a:pt x="462661" y="417544"/>
                      <a:pt x="471841" y="390170"/>
                      <a:pt x="449831" y="368583"/>
                    </a:cubicBezTo>
                    <a:cubicBezTo>
                      <a:pt x="438375" y="358561"/>
                      <a:pt x="425518" y="350263"/>
                      <a:pt x="411668" y="343950"/>
                    </a:cubicBezTo>
                    <a:cubicBezTo>
                      <a:pt x="401076" y="338457"/>
                      <a:pt x="390173" y="333624"/>
                      <a:pt x="379141" y="329095"/>
                    </a:cubicBezTo>
                    <a:cubicBezTo>
                      <a:pt x="435301" y="319841"/>
                      <a:pt x="487493" y="294258"/>
                      <a:pt x="529207" y="255535"/>
                    </a:cubicBezTo>
                    <a:cubicBezTo>
                      <a:pt x="539447" y="246652"/>
                      <a:pt x="546572" y="234722"/>
                      <a:pt x="549537" y="221494"/>
                    </a:cubicBezTo>
                    <a:cubicBezTo>
                      <a:pt x="551233" y="207628"/>
                      <a:pt x="547389" y="193654"/>
                      <a:pt x="538841" y="182607"/>
                    </a:cubicBezTo>
                    <a:close/>
                    <a:moveTo>
                      <a:pt x="465249" y="149385"/>
                    </a:moveTo>
                    <a:cubicBezTo>
                      <a:pt x="465117" y="149336"/>
                      <a:pt x="464983" y="149295"/>
                      <a:pt x="464846" y="149264"/>
                    </a:cubicBezTo>
                    <a:cubicBezTo>
                      <a:pt x="428856" y="145844"/>
                      <a:pt x="393064" y="152122"/>
                      <a:pt x="357942" y="159843"/>
                    </a:cubicBezTo>
                    <a:cubicBezTo>
                      <a:pt x="366010" y="151748"/>
                      <a:pt x="374165" y="143734"/>
                      <a:pt x="382510" y="135898"/>
                    </a:cubicBezTo>
                    <a:cubicBezTo>
                      <a:pt x="400915" y="118672"/>
                      <a:pt x="419959" y="102184"/>
                      <a:pt x="439641" y="86436"/>
                    </a:cubicBezTo>
                    <a:cubicBezTo>
                      <a:pt x="464106" y="82169"/>
                      <a:pt x="489185" y="82943"/>
                      <a:pt x="513340" y="88711"/>
                    </a:cubicBezTo>
                    <a:cubicBezTo>
                      <a:pt x="514053" y="88891"/>
                      <a:pt x="514808" y="88792"/>
                      <a:pt x="515450" y="88434"/>
                    </a:cubicBezTo>
                    <a:cubicBezTo>
                      <a:pt x="515060" y="89661"/>
                      <a:pt x="514758" y="90939"/>
                      <a:pt x="514304" y="92123"/>
                    </a:cubicBezTo>
                    <a:cubicBezTo>
                      <a:pt x="505145" y="115980"/>
                      <a:pt x="484380" y="133374"/>
                      <a:pt x="465249" y="149385"/>
                    </a:cubicBezTo>
                    <a:close/>
                    <a:moveTo>
                      <a:pt x="516785" y="84140"/>
                    </a:moveTo>
                    <a:cubicBezTo>
                      <a:pt x="516402" y="83452"/>
                      <a:pt x="515740" y="82964"/>
                      <a:pt x="514969" y="82800"/>
                    </a:cubicBezTo>
                    <a:cubicBezTo>
                      <a:pt x="493576" y="77564"/>
                      <a:pt x="471426" y="76159"/>
                      <a:pt x="449543" y="78648"/>
                    </a:cubicBezTo>
                    <a:cubicBezTo>
                      <a:pt x="468372" y="63904"/>
                      <a:pt x="487652" y="49729"/>
                      <a:pt x="507504" y="36360"/>
                    </a:cubicBezTo>
                    <a:cubicBezTo>
                      <a:pt x="507671" y="36248"/>
                      <a:pt x="507743" y="36094"/>
                      <a:pt x="507887" y="35972"/>
                    </a:cubicBezTo>
                    <a:cubicBezTo>
                      <a:pt x="518308" y="49716"/>
                      <a:pt x="521607" y="67581"/>
                      <a:pt x="516785" y="84141"/>
                    </a:cubicBezTo>
                    <a:close/>
                    <a:moveTo>
                      <a:pt x="500184" y="29001"/>
                    </a:moveTo>
                    <a:cubicBezTo>
                      <a:pt x="500465" y="29188"/>
                      <a:pt x="500659" y="29442"/>
                      <a:pt x="500933" y="29634"/>
                    </a:cubicBezTo>
                    <a:cubicBezTo>
                      <a:pt x="481916" y="42612"/>
                      <a:pt x="463385" y="56184"/>
                      <a:pt x="445341" y="70351"/>
                    </a:cubicBezTo>
                    <a:cubicBezTo>
                      <a:pt x="447935" y="64652"/>
                      <a:pt x="449981" y="58721"/>
                      <a:pt x="451451" y="52635"/>
                    </a:cubicBezTo>
                    <a:cubicBezTo>
                      <a:pt x="454219" y="42683"/>
                      <a:pt x="454843" y="32258"/>
                      <a:pt x="453284" y="22047"/>
                    </a:cubicBezTo>
                    <a:cubicBezTo>
                      <a:pt x="469233" y="18311"/>
                      <a:pt x="486006" y="20798"/>
                      <a:pt x="500184" y="29001"/>
                    </a:cubicBezTo>
                    <a:close/>
                    <a:moveTo>
                      <a:pt x="449376" y="22735"/>
                    </a:moveTo>
                    <a:cubicBezTo>
                      <a:pt x="449231" y="26665"/>
                      <a:pt x="449164" y="30599"/>
                      <a:pt x="448796" y="34527"/>
                    </a:cubicBezTo>
                    <a:cubicBezTo>
                      <a:pt x="448231" y="40340"/>
                      <a:pt x="447146" y="46090"/>
                      <a:pt x="445555" y="51710"/>
                    </a:cubicBezTo>
                    <a:cubicBezTo>
                      <a:pt x="442666" y="62188"/>
                      <a:pt x="438106" y="72133"/>
                      <a:pt x="432051" y="81160"/>
                    </a:cubicBezTo>
                    <a:cubicBezTo>
                      <a:pt x="403135" y="104680"/>
                      <a:pt x="375526" y="129764"/>
                      <a:pt x="349347" y="156298"/>
                    </a:cubicBezTo>
                    <a:cubicBezTo>
                      <a:pt x="354161" y="141508"/>
                      <a:pt x="358045" y="126431"/>
                      <a:pt x="360976" y="111155"/>
                    </a:cubicBezTo>
                    <a:cubicBezTo>
                      <a:pt x="362702" y="102133"/>
                      <a:pt x="364100" y="93057"/>
                      <a:pt x="365170" y="83926"/>
                    </a:cubicBezTo>
                    <a:cubicBezTo>
                      <a:pt x="366770" y="75170"/>
                      <a:pt x="367224" y="66244"/>
                      <a:pt x="366521" y="57371"/>
                    </a:cubicBezTo>
                    <a:cubicBezTo>
                      <a:pt x="385158" y="45139"/>
                      <a:pt x="405369" y="35495"/>
                      <a:pt x="426601" y="28702"/>
                    </a:cubicBezTo>
                    <a:cubicBezTo>
                      <a:pt x="434077" y="26294"/>
                      <a:pt x="441680" y="24301"/>
                      <a:pt x="449376" y="22735"/>
                    </a:cubicBezTo>
                    <a:close/>
                    <a:moveTo>
                      <a:pt x="312307" y="8421"/>
                    </a:moveTo>
                    <a:cubicBezTo>
                      <a:pt x="341079" y="5509"/>
                      <a:pt x="346397" y="41496"/>
                      <a:pt x="347987" y="62231"/>
                    </a:cubicBezTo>
                    <a:cubicBezTo>
                      <a:pt x="348199" y="65000"/>
                      <a:pt x="351438" y="67787"/>
                      <a:pt x="354167" y="65777"/>
                    </a:cubicBezTo>
                    <a:cubicBezTo>
                      <a:pt x="356900" y="63747"/>
                      <a:pt x="359787" y="61953"/>
                      <a:pt x="362598" y="60040"/>
                    </a:cubicBezTo>
                    <a:cubicBezTo>
                      <a:pt x="361134" y="67684"/>
                      <a:pt x="360125" y="75407"/>
                      <a:pt x="359576" y="83170"/>
                    </a:cubicBezTo>
                    <a:cubicBezTo>
                      <a:pt x="358217" y="92758"/>
                      <a:pt x="356496" y="102286"/>
                      <a:pt x="354415" y="111755"/>
                    </a:cubicBezTo>
                    <a:cubicBezTo>
                      <a:pt x="350275" y="130310"/>
                      <a:pt x="344813" y="148546"/>
                      <a:pt x="338072" y="166323"/>
                    </a:cubicBezTo>
                    <a:cubicBezTo>
                      <a:pt x="337927" y="166794"/>
                      <a:pt x="337906" y="167293"/>
                      <a:pt x="338009" y="167775"/>
                    </a:cubicBezTo>
                    <a:cubicBezTo>
                      <a:pt x="312166" y="194843"/>
                      <a:pt x="287828" y="223308"/>
                      <a:pt x="265104" y="253041"/>
                    </a:cubicBezTo>
                    <a:cubicBezTo>
                      <a:pt x="268212" y="222757"/>
                      <a:pt x="268955" y="192276"/>
                      <a:pt x="267325" y="161876"/>
                    </a:cubicBezTo>
                    <a:cubicBezTo>
                      <a:pt x="266421" y="145614"/>
                      <a:pt x="264823" y="129414"/>
                      <a:pt x="262532" y="113277"/>
                    </a:cubicBezTo>
                    <a:cubicBezTo>
                      <a:pt x="260938" y="96830"/>
                      <a:pt x="257391" y="80631"/>
                      <a:pt x="251965" y="65023"/>
                    </a:cubicBezTo>
                    <a:cubicBezTo>
                      <a:pt x="255408" y="59540"/>
                      <a:pt x="259012" y="54147"/>
                      <a:pt x="262948" y="48962"/>
                    </a:cubicBezTo>
                    <a:cubicBezTo>
                      <a:pt x="274410" y="33913"/>
                      <a:pt x="292068" y="10469"/>
                      <a:pt x="312307" y="8421"/>
                    </a:cubicBezTo>
                    <a:close/>
                    <a:moveTo>
                      <a:pt x="150716" y="113960"/>
                    </a:moveTo>
                    <a:cubicBezTo>
                      <a:pt x="165005" y="105738"/>
                      <a:pt x="178259" y="119659"/>
                      <a:pt x="187339" y="129466"/>
                    </a:cubicBezTo>
                    <a:cubicBezTo>
                      <a:pt x="197218" y="140274"/>
                      <a:pt x="205368" y="152545"/>
                      <a:pt x="211498" y="165843"/>
                    </a:cubicBezTo>
                    <a:cubicBezTo>
                      <a:pt x="213329" y="169739"/>
                      <a:pt x="218615" y="167371"/>
                      <a:pt x="218908" y="163836"/>
                    </a:cubicBezTo>
                    <a:cubicBezTo>
                      <a:pt x="221742" y="130269"/>
                      <a:pt x="232244" y="97801"/>
                      <a:pt x="249606" y="68933"/>
                    </a:cubicBezTo>
                    <a:cubicBezTo>
                      <a:pt x="250922" y="84068"/>
                      <a:pt x="254237" y="99093"/>
                      <a:pt x="256199" y="114134"/>
                    </a:cubicBezTo>
                    <a:cubicBezTo>
                      <a:pt x="258344" y="130588"/>
                      <a:pt x="259798" y="147116"/>
                      <a:pt x="260562" y="163719"/>
                    </a:cubicBezTo>
                    <a:cubicBezTo>
                      <a:pt x="262046" y="197375"/>
                      <a:pt x="260696" y="231096"/>
                      <a:pt x="256526" y="264526"/>
                    </a:cubicBezTo>
                    <a:cubicBezTo>
                      <a:pt x="226954" y="304296"/>
                      <a:pt x="200311" y="346162"/>
                      <a:pt x="176806" y="389794"/>
                    </a:cubicBezTo>
                    <a:cubicBezTo>
                      <a:pt x="174470" y="349754"/>
                      <a:pt x="170076" y="309861"/>
                      <a:pt x="163640" y="270272"/>
                    </a:cubicBezTo>
                    <a:cubicBezTo>
                      <a:pt x="156609" y="230323"/>
                      <a:pt x="146572" y="187947"/>
                      <a:pt x="125945" y="152472"/>
                    </a:cubicBezTo>
                    <a:cubicBezTo>
                      <a:pt x="127321" y="149100"/>
                      <a:pt x="128587" y="145685"/>
                      <a:pt x="130056" y="142352"/>
                    </a:cubicBezTo>
                    <a:cubicBezTo>
                      <a:pt x="133855" y="130986"/>
                      <a:pt x="141070" y="121071"/>
                      <a:pt x="150716" y="113961"/>
                    </a:cubicBezTo>
                    <a:close/>
                    <a:moveTo>
                      <a:pt x="91189" y="361591"/>
                    </a:moveTo>
                    <a:cubicBezTo>
                      <a:pt x="93026" y="364444"/>
                      <a:pt x="98745" y="363686"/>
                      <a:pt x="98251" y="359678"/>
                    </a:cubicBezTo>
                    <a:cubicBezTo>
                      <a:pt x="91146" y="301235"/>
                      <a:pt x="96478" y="241950"/>
                      <a:pt x="113899" y="185714"/>
                    </a:cubicBezTo>
                    <a:cubicBezTo>
                      <a:pt x="116904" y="175939"/>
                      <a:pt x="120425" y="166339"/>
                      <a:pt x="124175" y="156829"/>
                    </a:cubicBezTo>
                    <a:cubicBezTo>
                      <a:pt x="138878" y="193466"/>
                      <a:pt x="149936" y="231463"/>
                      <a:pt x="157188" y="270269"/>
                    </a:cubicBezTo>
                    <a:cubicBezTo>
                      <a:pt x="164455" y="313309"/>
                      <a:pt x="167107" y="356972"/>
                      <a:pt x="170397" y="400447"/>
                    </a:cubicBezTo>
                    <a:cubicBezTo>
                      <a:pt x="170426" y="400748"/>
                      <a:pt x="170493" y="401043"/>
                      <a:pt x="170598" y="401326"/>
                    </a:cubicBezTo>
                    <a:cubicBezTo>
                      <a:pt x="159940" y="421742"/>
                      <a:pt x="149946" y="442536"/>
                      <a:pt x="140617" y="463710"/>
                    </a:cubicBezTo>
                    <a:cubicBezTo>
                      <a:pt x="129618" y="488875"/>
                      <a:pt x="118973" y="514902"/>
                      <a:pt x="109903" y="541401"/>
                    </a:cubicBezTo>
                    <a:cubicBezTo>
                      <a:pt x="103908" y="508673"/>
                      <a:pt x="95632" y="476403"/>
                      <a:pt x="85137" y="444829"/>
                    </a:cubicBezTo>
                    <a:cubicBezTo>
                      <a:pt x="74934" y="411760"/>
                      <a:pt x="61171" y="379896"/>
                      <a:pt x="44089" y="349798"/>
                    </a:cubicBezTo>
                    <a:cubicBezTo>
                      <a:pt x="60637" y="343128"/>
                      <a:pt x="80670" y="345261"/>
                      <a:pt x="91189" y="361591"/>
                    </a:cubicBezTo>
                    <a:close/>
                    <a:moveTo>
                      <a:pt x="44791" y="526369"/>
                    </a:moveTo>
                    <a:cubicBezTo>
                      <a:pt x="29268" y="500779"/>
                      <a:pt x="18001" y="472840"/>
                      <a:pt x="11429" y="443640"/>
                    </a:cubicBezTo>
                    <a:cubicBezTo>
                      <a:pt x="6343" y="416689"/>
                      <a:pt x="7264" y="383892"/>
                      <a:pt x="26300" y="362148"/>
                    </a:cubicBezTo>
                    <a:cubicBezTo>
                      <a:pt x="30469" y="357466"/>
                      <a:pt x="35542" y="353678"/>
                      <a:pt x="41215" y="351010"/>
                    </a:cubicBezTo>
                    <a:cubicBezTo>
                      <a:pt x="54627" y="383274"/>
                      <a:pt x="69260" y="414732"/>
                      <a:pt x="80212" y="448010"/>
                    </a:cubicBezTo>
                    <a:cubicBezTo>
                      <a:pt x="91369" y="482035"/>
                      <a:pt x="99954" y="516851"/>
                      <a:pt x="105893" y="552163"/>
                    </a:cubicBezTo>
                    <a:cubicBezTo>
                      <a:pt x="105963" y="552342"/>
                      <a:pt x="106052" y="552514"/>
                      <a:pt x="106157" y="552676"/>
                    </a:cubicBezTo>
                    <a:cubicBezTo>
                      <a:pt x="100357" y="570513"/>
                      <a:pt x="95538" y="588654"/>
                      <a:pt x="91721" y="607017"/>
                    </a:cubicBezTo>
                    <a:cubicBezTo>
                      <a:pt x="76164" y="580088"/>
                      <a:pt x="60007" y="553487"/>
                      <a:pt x="44791" y="526369"/>
                    </a:cubicBezTo>
                    <a:close/>
                    <a:moveTo>
                      <a:pt x="285514" y="561441"/>
                    </a:moveTo>
                    <a:cubicBezTo>
                      <a:pt x="280436" y="570067"/>
                      <a:pt x="272460" y="576609"/>
                      <a:pt x="263007" y="579901"/>
                    </a:cubicBezTo>
                    <a:cubicBezTo>
                      <a:pt x="251925" y="584799"/>
                      <a:pt x="240576" y="589071"/>
                      <a:pt x="229014" y="592696"/>
                    </a:cubicBezTo>
                    <a:cubicBezTo>
                      <a:pt x="185612" y="606852"/>
                      <a:pt x="140300" y="614284"/>
                      <a:pt x="94650" y="614735"/>
                    </a:cubicBezTo>
                    <a:cubicBezTo>
                      <a:pt x="95047" y="613787"/>
                      <a:pt x="95000" y="612711"/>
                      <a:pt x="94523" y="611800"/>
                    </a:cubicBezTo>
                    <a:lnTo>
                      <a:pt x="94522" y="611802"/>
                    </a:lnTo>
                    <a:cubicBezTo>
                      <a:pt x="94247" y="611321"/>
                      <a:pt x="93958" y="610847"/>
                      <a:pt x="93682" y="610366"/>
                    </a:cubicBezTo>
                    <a:cubicBezTo>
                      <a:pt x="100229" y="591356"/>
                      <a:pt x="106526" y="572339"/>
                      <a:pt x="113030" y="553409"/>
                    </a:cubicBezTo>
                    <a:cubicBezTo>
                      <a:pt x="170208" y="538086"/>
                      <a:pt x="230467" y="538514"/>
                      <a:pt x="287422" y="554650"/>
                    </a:cubicBezTo>
                    <a:cubicBezTo>
                      <a:pt x="287150" y="557001"/>
                      <a:pt x="286506" y="559293"/>
                      <a:pt x="285514" y="561442"/>
                    </a:cubicBezTo>
                    <a:close/>
                    <a:moveTo>
                      <a:pt x="255172" y="504371"/>
                    </a:moveTo>
                    <a:cubicBezTo>
                      <a:pt x="251067" y="504990"/>
                      <a:pt x="251061" y="510823"/>
                      <a:pt x="254084" y="512696"/>
                    </a:cubicBezTo>
                    <a:cubicBezTo>
                      <a:pt x="266233" y="520222"/>
                      <a:pt x="285586" y="533651"/>
                      <a:pt x="287471" y="549616"/>
                    </a:cubicBezTo>
                    <a:cubicBezTo>
                      <a:pt x="231388" y="533230"/>
                      <a:pt x="171932" y="532226"/>
                      <a:pt x="115328" y="546709"/>
                    </a:cubicBezTo>
                    <a:cubicBezTo>
                      <a:pt x="123165" y="524147"/>
                      <a:pt x="131422" y="501735"/>
                      <a:pt x="140972" y="479649"/>
                    </a:cubicBezTo>
                    <a:cubicBezTo>
                      <a:pt x="152181" y="453725"/>
                      <a:pt x="164430" y="428343"/>
                      <a:pt x="177718" y="403503"/>
                    </a:cubicBezTo>
                    <a:cubicBezTo>
                      <a:pt x="241339" y="393931"/>
                      <a:pt x="306290" y="398569"/>
                      <a:pt x="367905" y="417084"/>
                    </a:cubicBezTo>
                    <a:cubicBezTo>
                      <a:pt x="387356" y="422955"/>
                      <a:pt x="405771" y="430874"/>
                      <a:pt x="424507" y="438510"/>
                    </a:cubicBezTo>
                    <a:cubicBezTo>
                      <a:pt x="422875" y="439696"/>
                      <a:pt x="421241" y="440839"/>
                      <a:pt x="419620" y="441904"/>
                    </a:cubicBezTo>
                    <a:cubicBezTo>
                      <a:pt x="369960" y="474360"/>
                      <a:pt x="313857" y="495671"/>
                      <a:pt x="255172" y="504371"/>
                    </a:cubicBezTo>
                    <a:close/>
                    <a:moveTo>
                      <a:pt x="441265" y="373101"/>
                    </a:moveTo>
                    <a:cubicBezTo>
                      <a:pt x="465657" y="394529"/>
                      <a:pt x="449391" y="418568"/>
                      <a:pt x="429485" y="434676"/>
                    </a:cubicBezTo>
                    <a:cubicBezTo>
                      <a:pt x="390069" y="414943"/>
                      <a:pt x="347566" y="402105"/>
                      <a:pt x="303817" y="396718"/>
                    </a:cubicBezTo>
                    <a:cubicBezTo>
                      <a:pt x="263384" y="390983"/>
                      <a:pt x="222364" y="390703"/>
                      <a:pt x="181857" y="395885"/>
                    </a:cubicBezTo>
                    <a:cubicBezTo>
                      <a:pt x="206110" y="351291"/>
                      <a:pt x="233611" y="308542"/>
                      <a:pt x="264138" y="267983"/>
                    </a:cubicBezTo>
                    <a:cubicBezTo>
                      <a:pt x="313638" y="256949"/>
                      <a:pt x="365187" y="259331"/>
                      <a:pt x="413458" y="274884"/>
                    </a:cubicBezTo>
                    <a:cubicBezTo>
                      <a:pt x="428639" y="280247"/>
                      <a:pt x="443538" y="286377"/>
                      <a:pt x="458098" y="293249"/>
                    </a:cubicBezTo>
                    <a:cubicBezTo>
                      <a:pt x="427584" y="308607"/>
                      <a:pt x="394564" y="318373"/>
                      <a:pt x="360605" y="322086"/>
                    </a:cubicBezTo>
                    <a:cubicBezTo>
                      <a:pt x="357965" y="322174"/>
                      <a:pt x="355896" y="324386"/>
                      <a:pt x="355984" y="327027"/>
                    </a:cubicBezTo>
                    <a:cubicBezTo>
                      <a:pt x="356052" y="329060"/>
                      <a:pt x="357398" y="330828"/>
                      <a:pt x="359340" y="331434"/>
                    </a:cubicBezTo>
                    <a:cubicBezTo>
                      <a:pt x="374534" y="336844"/>
                      <a:pt x="389386" y="343169"/>
                      <a:pt x="403816" y="350374"/>
                    </a:cubicBezTo>
                    <a:cubicBezTo>
                      <a:pt x="417200" y="356353"/>
                      <a:pt x="429781" y="363989"/>
                      <a:pt x="441264" y="373101"/>
                    </a:cubicBezTo>
                    <a:close/>
                    <a:moveTo>
                      <a:pt x="508414" y="260993"/>
                    </a:moveTo>
                    <a:cubicBezTo>
                      <a:pt x="494652" y="271943"/>
                      <a:pt x="479908" y="281599"/>
                      <a:pt x="464371" y="289839"/>
                    </a:cubicBezTo>
                    <a:cubicBezTo>
                      <a:pt x="435353" y="270494"/>
                      <a:pt x="397730" y="260749"/>
                      <a:pt x="363562" y="256192"/>
                    </a:cubicBezTo>
                    <a:cubicBezTo>
                      <a:pt x="332782" y="252136"/>
                      <a:pt x="301551" y="253048"/>
                      <a:pt x="271060" y="258893"/>
                    </a:cubicBezTo>
                    <a:cubicBezTo>
                      <a:pt x="295092" y="227683"/>
                      <a:pt x="320887" y="197871"/>
                      <a:pt x="348317" y="169602"/>
                    </a:cubicBezTo>
                    <a:cubicBezTo>
                      <a:pt x="385786" y="160920"/>
                      <a:pt x="423611" y="152904"/>
                      <a:pt x="462268" y="155864"/>
                    </a:cubicBezTo>
                    <a:cubicBezTo>
                      <a:pt x="462491" y="156651"/>
                      <a:pt x="462910" y="157368"/>
                      <a:pt x="463487" y="157947"/>
                    </a:cubicBezTo>
                    <a:cubicBezTo>
                      <a:pt x="464378" y="158801"/>
                      <a:pt x="465557" y="159289"/>
                      <a:pt x="466790" y="159315"/>
                    </a:cubicBezTo>
                    <a:cubicBezTo>
                      <a:pt x="493656" y="157158"/>
                      <a:pt x="519512" y="170036"/>
                      <a:pt x="533977" y="192777"/>
                    </a:cubicBezTo>
                    <a:cubicBezTo>
                      <a:pt x="550558" y="221233"/>
                      <a:pt x="529891" y="243638"/>
                      <a:pt x="508414" y="2609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9"/>
            <p:cNvGrpSpPr/>
            <p:nvPr/>
          </p:nvGrpSpPr>
          <p:grpSpPr>
            <a:xfrm rot="-6333158">
              <a:off x="8084595" y="4679257"/>
              <a:ext cx="1142455" cy="402624"/>
              <a:chOff x="-396587" y="4771415"/>
              <a:chExt cx="1142555" cy="402659"/>
            </a:xfrm>
          </p:grpSpPr>
          <p:grpSp>
            <p:nvGrpSpPr>
              <p:cNvPr id="616" name="Google Shape;616;p9"/>
              <p:cNvGrpSpPr/>
              <p:nvPr/>
            </p:nvGrpSpPr>
            <p:grpSpPr>
              <a:xfrm>
                <a:off x="-388799" y="4779440"/>
                <a:ext cx="1127010" cy="386620"/>
                <a:chOff x="-373874" y="4605765"/>
                <a:chExt cx="1127010" cy="386620"/>
              </a:xfrm>
            </p:grpSpPr>
            <p:sp>
              <p:nvSpPr>
                <p:cNvPr id="617" name="Google Shape;617;p9"/>
                <p:cNvSpPr/>
                <p:nvPr/>
              </p:nvSpPr>
              <p:spPr>
                <a:xfrm>
                  <a:off x="473828" y="4615252"/>
                  <a:ext cx="277342" cy="20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80" h="121506" extrusionOk="0">
                      <a:moveTo>
                        <a:pt x="0" y="121506"/>
                      </a:moveTo>
                      <a:cubicBezTo>
                        <a:pt x="31131" y="85682"/>
                        <a:pt x="63128" y="46904"/>
                        <a:pt x="69401" y="0"/>
                      </a:cubicBezTo>
                      <a:cubicBezTo>
                        <a:pt x="87497" y="4113"/>
                        <a:pt x="104842" y="11018"/>
                        <a:pt x="120813" y="20468"/>
                      </a:cubicBezTo>
                      <a:cubicBezTo>
                        <a:pt x="139485" y="31603"/>
                        <a:pt x="156795" y="48060"/>
                        <a:pt x="161480" y="69121"/>
                      </a:cubicBezTo>
                      <a:lnTo>
                        <a:pt x="161388" y="69151"/>
                      </a:lnTo>
                      <a:cubicBezTo>
                        <a:pt x="108513" y="89323"/>
                        <a:pt x="54648" y="106797"/>
                        <a:pt x="0" y="12150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9"/>
                <p:cNvSpPr/>
                <p:nvPr/>
              </p:nvSpPr>
              <p:spPr>
                <a:xfrm>
                  <a:off x="183635" y="4605765"/>
                  <a:ext cx="409404" cy="28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72" h="163339" extrusionOk="0">
                      <a:moveTo>
                        <a:pt x="168972" y="127030"/>
                      </a:moveTo>
                      <a:cubicBezTo>
                        <a:pt x="113320" y="142073"/>
                        <a:pt x="56919" y="154192"/>
                        <a:pt x="0" y="163339"/>
                      </a:cubicBezTo>
                      <a:cubicBezTo>
                        <a:pt x="45153" y="128306"/>
                        <a:pt x="74997" y="77157"/>
                        <a:pt x="83278" y="20610"/>
                      </a:cubicBezTo>
                      <a:lnTo>
                        <a:pt x="83063" y="19963"/>
                      </a:lnTo>
                      <a:cubicBezTo>
                        <a:pt x="94380" y="15786"/>
                        <a:pt x="105901" y="12183"/>
                        <a:pt x="117582" y="9169"/>
                      </a:cubicBezTo>
                      <a:cubicBezTo>
                        <a:pt x="156978" y="-1669"/>
                        <a:pt x="198395" y="-2918"/>
                        <a:pt x="238373" y="5525"/>
                      </a:cubicBezTo>
                      <a:cubicBezTo>
                        <a:pt x="232101" y="52428"/>
                        <a:pt x="200103" y="91207"/>
                        <a:pt x="168972" y="1270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9"/>
                <p:cNvSpPr/>
                <p:nvPr/>
              </p:nvSpPr>
              <p:spPr>
                <a:xfrm>
                  <a:off x="-19974" y="4640050"/>
                  <a:ext cx="346652" cy="271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5" h="158227" extrusionOk="0">
                      <a:moveTo>
                        <a:pt x="0" y="158227"/>
                      </a:moveTo>
                      <a:cubicBezTo>
                        <a:pt x="28420" y="140633"/>
                        <a:pt x="46948" y="110734"/>
                        <a:pt x="50054" y="77453"/>
                      </a:cubicBezTo>
                      <a:lnTo>
                        <a:pt x="49132" y="75759"/>
                      </a:lnTo>
                      <a:cubicBezTo>
                        <a:pt x="57664" y="71183"/>
                        <a:pt x="66135" y="66575"/>
                        <a:pt x="74543" y="61938"/>
                      </a:cubicBezTo>
                      <a:cubicBezTo>
                        <a:pt x="115879" y="39238"/>
                        <a:pt x="157491" y="15985"/>
                        <a:pt x="201621" y="0"/>
                      </a:cubicBezTo>
                      <a:lnTo>
                        <a:pt x="201836" y="647"/>
                      </a:lnTo>
                      <a:cubicBezTo>
                        <a:pt x="193554" y="57194"/>
                        <a:pt x="163711" y="108342"/>
                        <a:pt x="118558" y="143376"/>
                      </a:cubicBezTo>
                      <a:lnTo>
                        <a:pt x="118527" y="143437"/>
                      </a:lnTo>
                      <a:cubicBezTo>
                        <a:pt x="79211" y="149824"/>
                        <a:pt x="39702" y="154754"/>
                        <a:pt x="0" y="15822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9"/>
                <p:cNvSpPr/>
                <p:nvPr/>
              </p:nvSpPr>
              <p:spPr>
                <a:xfrm>
                  <a:off x="-169591" y="4770158"/>
                  <a:ext cx="235591" cy="1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71" h="88646" extrusionOk="0">
                      <a:moveTo>
                        <a:pt x="1323" y="88647"/>
                      </a:moveTo>
                      <a:cubicBezTo>
                        <a:pt x="903" y="88271"/>
                        <a:pt x="462" y="87921"/>
                        <a:pt x="0" y="87599"/>
                      </a:cubicBezTo>
                      <a:cubicBezTo>
                        <a:pt x="12710" y="80336"/>
                        <a:pt x="22252" y="68591"/>
                        <a:pt x="26757" y="54663"/>
                      </a:cubicBezTo>
                      <a:lnTo>
                        <a:pt x="26419" y="53954"/>
                      </a:lnTo>
                      <a:cubicBezTo>
                        <a:pt x="63837" y="38146"/>
                        <a:pt x="100397" y="19443"/>
                        <a:pt x="136250" y="0"/>
                      </a:cubicBezTo>
                      <a:lnTo>
                        <a:pt x="137171" y="1694"/>
                      </a:lnTo>
                      <a:cubicBezTo>
                        <a:pt x="134065" y="34975"/>
                        <a:pt x="115537" y="64874"/>
                        <a:pt x="87118" y="82468"/>
                      </a:cubicBezTo>
                      <a:cubicBezTo>
                        <a:pt x="84593" y="82742"/>
                        <a:pt x="82007" y="82985"/>
                        <a:pt x="79452" y="83167"/>
                      </a:cubicBezTo>
                      <a:cubicBezTo>
                        <a:pt x="56918" y="85111"/>
                        <a:pt x="34414" y="86531"/>
                        <a:pt x="11912" y="87951"/>
                      </a:cubicBezTo>
                      <a:cubicBezTo>
                        <a:pt x="8403" y="88193"/>
                        <a:pt x="4832" y="88404"/>
                        <a:pt x="1323" y="8864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9"/>
                <p:cNvSpPr/>
                <p:nvPr/>
              </p:nvSpPr>
              <p:spPr>
                <a:xfrm>
                  <a:off x="-362666" y="4862819"/>
                  <a:ext cx="239040" cy="72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9" h="41977" extrusionOk="0">
                      <a:moveTo>
                        <a:pt x="113745" y="34693"/>
                      </a:moveTo>
                      <a:cubicBezTo>
                        <a:pt x="75880" y="37111"/>
                        <a:pt x="38036" y="39539"/>
                        <a:pt x="213" y="41977"/>
                      </a:cubicBezTo>
                      <a:lnTo>
                        <a:pt x="0" y="40408"/>
                      </a:lnTo>
                      <a:cubicBezTo>
                        <a:pt x="47852" y="33084"/>
                        <a:pt x="94533" y="19498"/>
                        <a:pt x="138842" y="0"/>
                      </a:cubicBezTo>
                      <a:lnTo>
                        <a:pt x="139179" y="709"/>
                      </a:lnTo>
                      <a:cubicBezTo>
                        <a:pt x="134674" y="14637"/>
                        <a:pt x="125132" y="26382"/>
                        <a:pt x="112422" y="33644"/>
                      </a:cubicBezTo>
                      <a:cubicBezTo>
                        <a:pt x="112884" y="33967"/>
                        <a:pt x="113326" y="34317"/>
                        <a:pt x="113745" y="3469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9"/>
                <p:cNvSpPr/>
                <p:nvPr/>
              </p:nvSpPr>
              <p:spPr>
                <a:xfrm>
                  <a:off x="-373874" y="4922400"/>
                  <a:ext cx="240756" cy="59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78" h="34467" extrusionOk="0">
                      <a:moveTo>
                        <a:pt x="6740" y="7285"/>
                      </a:moveTo>
                      <a:cubicBezTo>
                        <a:pt x="44605" y="4867"/>
                        <a:pt x="82449" y="2438"/>
                        <a:pt x="120272" y="0"/>
                      </a:cubicBezTo>
                      <a:cubicBezTo>
                        <a:pt x="131054" y="8535"/>
                        <a:pt x="138173" y="20863"/>
                        <a:pt x="140178" y="34468"/>
                      </a:cubicBezTo>
                      <a:cubicBezTo>
                        <a:pt x="119710" y="32597"/>
                        <a:pt x="99273" y="30203"/>
                        <a:pt x="78869" y="27439"/>
                      </a:cubicBezTo>
                      <a:cubicBezTo>
                        <a:pt x="51941" y="24747"/>
                        <a:pt x="25496" y="18452"/>
                        <a:pt x="244" y="8724"/>
                      </a:cubicBezTo>
                      <a:lnTo>
                        <a:pt x="0" y="6599"/>
                      </a:lnTo>
                      <a:cubicBezTo>
                        <a:pt x="2124" y="6356"/>
                        <a:pt x="4341" y="6081"/>
                        <a:pt x="6527" y="57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9"/>
                <p:cNvSpPr/>
                <p:nvPr/>
              </p:nvSpPr>
              <p:spPr>
                <a:xfrm>
                  <a:off x="-167320" y="4911789"/>
                  <a:ext cx="199333" cy="7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60" h="46361" extrusionOk="0">
                      <a:moveTo>
                        <a:pt x="19906" y="40646"/>
                      </a:moveTo>
                      <a:cubicBezTo>
                        <a:pt x="17901" y="27041"/>
                        <a:pt x="10782" y="14714"/>
                        <a:pt x="0" y="6178"/>
                      </a:cubicBezTo>
                      <a:cubicBezTo>
                        <a:pt x="3509" y="5936"/>
                        <a:pt x="7080" y="5724"/>
                        <a:pt x="10590" y="5482"/>
                      </a:cubicBezTo>
                      <a:cubicBezTo>
                        <a:pt x="33092" y="4063"/>
                        <a:pt x="55595" y="2642"/>
                        <a:pt x="78130" y="698"/>
                      </a:cubicBezTo>
                      <a:cubicBezTo>
                        <a:pt x="80685" y="517"/>
                        <a:pt x="83271" y="274"/>
                        <a:pt x="85795" y="0"/>
                      </a:cubicBezTo>
                      <a:cubicBezTo>
                        <a:pt x="101543" y="10917"/>
                        <a:pt x="112403" y="27553"/>
                        <a:pt x="116061" y="46361"/>
                      </a:cubicBezTo>
                      <a:cubicBezTo>
                        <a:pt x="83956" y="45585"/>
                        <a:pt x="51905" y="43679"/>
                        <a:pt x="19906" y="4064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9"/>
                <p:cNvSpPr/>
                <p:nvPr/>
              </p:nvSpPr>
              <p:spPr>
                <a:xfrm>
                  <a:off x="-19974" y="4886388"/>
                  <a:ext cx="312465" cy="105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30" h="61716" extrusionOk="0">
                      <a:moveTo>
                        <a:pt x="181930" y="57513"/>
                      </a:moveTo>
                      <a:cubicBezTo>
                        <a:pt x="131472" y="61342"/>
                        <a:pt x="80849" y="62557"/>
                        <a:pt x="30265" y="61152"/>
                      </a:cubicBezTo>
                      <a:cubicBezTo>
                        <a:pt x="26607" y="42343"/>
                        <a:pt x="15747" y="25707"/>
                        <a:pt x="0" y="14790"/>
                      </a:cubicBezTo>
                      <a:cubicBezTo>
                        <a:pt x="39651" y="11266"/>
                        <a:pt x="79160" y="6336"/>
                        <a:pt x="118526" y="0"/>
                      </a:cubicBezTo>
                      <a:cubicBezTo>
                        <a:pt x="146833" y="8484"/>
                        <a:pt x="169976" y="28988"/>
                        <a:pt x="181809" y="5606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9"/>
                <p:cNvSpPr/>
                <p:nvPr/>
              </p:nvSpPr>
              <p:spPr>
                <a:xfrm>
                  <a:off x="183582" y="4823926"/>
                  <a:ext cx="442249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96" h="93883" extrusionOk="0">
                      <a:moveTo>
                        <a:pt x="244807" y="61652"/>
                      </a:moveTo>
                      <a:cubicBezTo>
                        <a:pt x="212960" y="73949"/>
                        <a:pt x="179602" y="81903"/>
                        <a:pt x="145632" y="85299"/>
                      </a:cubicBezTo>
                      <a:cubicBezTo>
                        <a:pt x="118325" y="88930"/>
                        <a:pt x="90915" y="91791"/>
                        <a:pt x="63404" y="93883"/>
                      </a:cubicBezTo>
                      <a:lnTo>
                        <a:pt x="63283" y="92437"/>
                      </a:lnTo>
                      <a:cubicBezTo>
                        <a:pt x="51450" y="65358"/>
                        <a:pt x="28307" y="44854"/>
                        <a:pt x="0" y="36370"/>
                      </a:cubicBezTo>
                      <a:lnTo>
                        <a:pt x="31" y="36309"/>
                      </a:lnTo>
                      <a:cubicBezTo>
                        <a:pt x="56950" y="27161"/>
                        <a:pt x="113351" y="15042"/>
                        <a:pt x="169003" y="0"/>
                      </a:cubicBezTo>
                      <a:cubicBezTo>
                        <a:pt x="168448" y="646"/>
                        <a:pt x="167863" y="1353"/>
                        <a:pt x="167308" y="1999"/>
                      </a:cubicBezTo>
                      <a:cubicBezTo>
                        <a:pt x="202013" y="8170"/>
                        <a:pt x="233459" y="26309"/>
                        <a:pt x="256176" y="53262"/>
                      </a:cubicBezTo>
                      <a:lnTo>
                        <a:pt x="257496" y="55696"/>
                      </a:lnTo>
                      <a:cubicBezTo>
                        <a:pt x="253338" y="57846"/>
                        <a:pt x="249119" y="59811"/>
                        <a:pt x="244807" y="6165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9"/>
                <p:cNvSpPr/>
                <p:nvPr/>
              </p:nvSpPr>
              <p:spPr>
                <a:xfrm>
                  <a:off x="470917" y="4733960"/>
                  <a:ext cx="282220" cy="18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20" h="108081" extrusionOk="0">
                      <a:moveTo>
                        <a:pt x="163635" y="2002"/>
                      </a:moveTo>
                      <a:cubicBezTo>
                        <a:pt x="165901" y="18332"/>
                        <a:pt x="162514" y="34945"/>
                        <a:pt x="154038" y="49086"/>
                      </a:cubicBezTo>
                      <a:cubicBezTo>
                        <a:pt x="139139" y="74698"/>
                        <a:pt x="116896" y="95249"/>
                        <a:pt x="90189" y="108081"/>
                      </a:cubicBezTo>
                      <a:lnTo>
                        <a:pt x="88869" y="105647"/>
                      </a:lnTo>
                      <a:cubicBezTo>
                        <a:pt x="66151" y="78694"/>
                        <a:pt x="34706" y="60555"/>
                        <a:pt x="0" y="54384"/>
                      </a:cubicBezTo>
                      <a:cubicBezTo>
                        <a:pt x="555" y="53738"/>
                        <a:pt x="1141" y="53031"/>
                        <a:pt x="1696" y="52385"/>
                      </a:cubicBezTo>
                      <a:cubicBezTo>
                        <a:pt x="56343" y="37676"/>
                        <a:pt x="110208" y="20202"/>
                        <a:pt x="163084" y="30"/>
                      </a:cubicBezTo>
                      <a:lnTo>
                        <a:pt x="163176" y="0"/>
                      </a:lnTo>
                      <a:cubicBezTo>
                        <a:pt x="163376" y="656"/>
                        <a:pt x="163529" y="1324"/>
                        <a:pt x="163635" y="200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7" name="Google Shape;627;p9"/>
              <p:cNvSpPr/>
              <p:nvPr/>
            </p:nvSpPr>
            <p:spPr>
              <a:xfrm>
                <a:off x="-396587" y="4771415"/>
                <a:ext cx="1142555" cy="402659"/>
              </a:xfrm>
              <a:custGeom>
                <a:avLst/>
                <a:gdLst/>
                <a:ahLst/>
                <a:cxnLst/>
                <a:rect l="l" t="t" r="r" b="b"/>
                <a:pathLst>
                  <a:path w="665243" h="234445" extrusionOk="0">
                    <a:moveTo>
                      <a:pt x="664664" y="83685"/>
                    </a:moveTo>
                    <a:cubicBezTo>
                      <a:pt x="659198" y="42807"/>
                      <a:pt x="614423" y="19205"/>
                      <a:pt x="578928" y="8752"/>
                    </a:cubicBezTo>
                    <a:cubicBezTo>
                      <a:pt x="485501" y="-18760"/>
                      <a:pt x="391463" y="23497"/>
                      <a:pt x="310716" y="67494"/>
                    </a:cubicBezTo>
                    <a:cubicBezTo>
                      <a:pt x="262172" y="93944"/>
                      <a:pt x="214056" y="121236"/>
                      <a:pt x="163646" y="144057"/>
                    </a:cubicBezTo>
                    <a:cubicBezTo>
                      <a:pt x="112011" y="167586"/>
                      <a:pt x="57559" y="184362"/>
                      <a:pt x="1635" y="193970"/>
                    </a:cubicBezTo>
                    <a:cubicBezTo>
                      <a:pt x="-400" y="194317"/>
                      <a:pt x="-417" y="197022"/>
                      <a:pt x="932" y="198083"/>
                    </a:cubicBezTo>
                    <a:cubicBezTo>
                      <a:pt x="954" y="199771"/>
                      <a:pt x="1985" y="201282"/>
                      <a:pt x="3550" y="201916"/>
                    </a:cubicBezTo>
                    <a:cubicBezTo>
                      <a:pt x="27137" y="211000"/>
                      <a:pt x="51783" y="217047"/>
                      <a:pt x="76896" y="219912"/>
                    </a:cubicBezTo>
                    <a:cubicBezTo>
                      <a:pt x="99016" y="223054"/>
                      <a:pt x="121214" y="225576"/>
                      <a:pt x="143462" y="227690"/>
                    </a:cubicBezTo>
                    <a:cubicBezTo>
                      <a:pt x="144044" y="228582"/>
                      <a:pt x="145238" y="228834"/>
                      <a:pt x="146131" y="228253"/>
                    </a:cubicBezTo>
                    <a:cubicBezTo>
                      <a:pt x="146246" y="228177"/>
                      <a:pt x="146353" y="228090"/>
                      <a:pt x="146450" y="227992"/>
                    </a:cubicBezTo>
                    <a:cubicBezTo>
                      <a:pt x="149123" y="228240"/>
                      <a:pt x="151787" y="228567"/>
                      <a:pt x="154462" y="228801"/>
                    </a:cubicBezTo>
                    <a:cubicBezTo>
                      <a:pt x="207122" y="233418"/>
                      <a:pt x="259992" y="235205"/>
                      <a:pt x="312843" y="234153"/>
                    </a:cubicBezTo>
                    <a:cubicBezTo>
                      <a:pt x="365697" y="233029"/>
                      <a:pt x="418447" y="228967"/>
                      <a:pt x="470849" y="221983"/>
                    </a:cubicBezTo>
                    <a:cubicBezTo>
                      <a:pt x="516740" y="215927"/>
                      <a:pt x="564203" y="207866"/>
                      <a:pt x="603863" y="182462"/>
                    </a:cubicBezTo>
                    <a:cubicBezTo>
                      <a:pt x="635719" y="162056"/>
                      <a:pt x="670147" y="124689"/>
                      <a:pt x="664664" y="83685"/>
                    </a:cubicBezTo>
                    <a:close/>
                    <a:moveTo>
                      <a:pt x="638866" y="52287"/>
                    </a:moveTo>
                    <a:cubicBezTo>
                      <a:pt x="646398" y="59834"/>
                      <a:pt x="651677" y="69331"/>
                      <a:pt x="654109" y="79712"/>
                    </a:cubicBezTo>
                    <a:cubicBezTo>
                      <a:pt x="615135" y="91732"/>
                      <a:pt x="576996" y="106256"/>
                      <a:pt x="537740" y="117531"/>
                    </a:cubicBezTo>
                    <a:cubicBezTo>
                      <a:pt x="527853" y="120371"/>
                      <a:pt x="517945" y="123134"/>
                      <a:pt x="508015" y="125821"/>
                    </a:cubicBezTo>
                    <a:cubicBezTo>
                      <a:pt x="521372" y="110291"/>
                      <a:pt x="533660" y="93873"/>
                      <a:pt x="544794" y="76680"/>
                    </a:cubicBezTo>
                    <a:cubicBezTo>
                      <a:pt x="557192" y="58269"/>
                      <a:pt x="565348" y="37335"/>
                      <a:pt x="568673" y="15389"/>
                    </a:cubicBezTo>
                    <a:cubicBezTo>
                      <a:pt x="595117" y="20726"/>
                      <a:pt x="619477" y="33531"/>
                      <a:pt x="638866" y="52287"/>
                    </a:cubicBezTo>
                    <a:close/>
                    <a:moveTo>
                      <a:pt x="517290" y="9549"/>
                    </a:moveTo>
                    <a:cubicBezTo>
                      <a:pt x="533106" y="9570"/>
                      <a:pt x="548879" y="11203"/>
                      <a:pt x="564363" y="14423"/>
                    </a:cubicBezTo>
                    <a:cubicBezTo>
                      <a:pt x="558988" y="35756"/>
                      <a:pt x="550318" y="56120"/>
                      <a:pt x="538665" y="74780"/>
                    </a:cubicBezTo>
                    <a:cubicBezTo>
                      <a:pt x="525614" y="93739"/>
                      <a:pt x="511362" y="111843"/>
                      <a:pt x="495997" y="128981"/>
                    </a:cubicBezTo>
                    <a:cubicBezTo>
                      <a:pt x="468861" y="136148"/>
                      <a:pt x="441586" y="142783"/>
                      <a:pt x="414142" y="148668"/>
                    </a:cubicBezTo>
                    <a:cubicBezTo>
                      <a:pt x="389699" y="153816"/>
                      <a:pt x="365159" y="158426"/>
                      <a:pt x="340522" y="162496"/>
                    </a:cubicBezTo>
                    <a:cubicBezTo>
                      <a:pt x="359296" y="146154"/>
                      <a:pt x="375187" y="126770"/>
                      <a:pt x="387529" y="105155"/>
                    </a:cubicBezTo>
                    <a:cubicBezTo>
                      <a:pt x="401628" y="82112"/>
                      <a:pt x="410412" y="56215"/>
                      <a:pt x="413244" y="29350"/>
                    </a:cubicBezTo>
                    <a:cubicBezTo>
                      <a:pt x="446483" y="16653"/>
                      <a:pt x="481711" y="9949"/>
                      <a:pt x="517290" y="9549"/>
                    </a:cubicBezTo>
                    <a:close/>
                    <a:moveTo>
                      <a:pt x="409429" y="30797"/>
                    </a:moveTo>
                    <a:cubicBezTo>
                      <a:pt x="403580" y="56206"/>
                      <a:pt x="394359" y="80719"/>
                      <a:pt x="382012" y="103684"/>
                    </a:cubicBezTo>
                    <a:cubicBezTo>
                      <a:pt x="368220" y="126937"/>
                      <a:pt x="350321" y="147494"/>
                      <a:pt x="329187" y="164355"/>
                    </a:cubicBezTo>
                    <a:cubicBezTo>
                      <a:pt x="293470" y="170082"/>
                      <a:pt x="257604" y="174731"/>
                      <a:pt x="221589" y="178300"/>
                    </a:cubicBezTo>
                    <a:cubicBezTo>
                      <a:pt x="244843" y="160567"/>
                      <a:pt x="259495" y="133812"/>
                      <a:pt x="261912" y="104667"/>
                    </a:cubicBezTo>
                    <a:cubicBezTo>
                      <a:pt x="309562" y="78965"/>
                      <a:pt x="358092" y="49966"/>
                      <a:pt x="409429" y="30797"/>
                    </a:cubicBezTo>
                    <a:close/>
                    <a:moveTo>
                      <a:pt x="257946" y="106807"/>
                    </a:moveTo>
                    <a:cubicBezTo>
                      <a:pt x="255380" y="120817"/>
                      <a:pt x="250473" y="134295"/>
                      <a:pt x="243433" y="146677"/>
                    </a:cubicBezTo>
                    <a:cubicBezTo>
                      <a:pt x="235380" y="159716"/>
                      <a:pt x="224550" y="170818"/>
                      <a:pt x="211716" y="179193"/>
                    </a:cubicBezTo>
                    <a:cubicBezTo>
                      <a:pt x="194365" y="180800"/>
                      <a:pt x="176994" y="182221"/>
                      <a:pt x="159596" y="183318"/>
                    </a:cubicBezTo>
                    <a:cubicBezTo>
                      <a:pt x="150027" y="183957"/>
                      <a:pt x="140458" y="184589"/>
                      <a:pt x="130889" y="185215"/>
                    </a:cubicBezTo>
                    <a:cubicBezTo>
                      <a:pt x="134643" y="182199"/>
                      <a:pt x="138142" y="178879"/>
                      <a:pt x="141350" y="175289"/>
                    </a:cubicBezTo>
                    <a:cubicBezTo>
                      <a:pt x="145090" y="170544"/>
                      <a:pt x="148054" y="165236"/>
                      <a:pt x="150134" y="159564"/>
                    </a:cubicBezTo>
                    <a:cubicBezTo>
                      <a:pt x="187276" y="143976"/>
                      <a:pt x="223267" y="125415"/>
                      <a:pt x="257946" y="106806"/>
                    </a:cubicBezTo>
                    <a:close/>
                    <a:moveTo>
                      <a:pt x="56293" y="190275"/>
                    </a:moveTo>
                    <a:cubicBezTo>
                      <a:pt x="86874" y="183210"/>
                      <a:pt x="116794" y="173537"/>
                      <a:pt x="145725" y="161363"/>
                    </a:cubicBezTo>
                    <a:cubicBezTo>
                      <a:pt x="143740" y="165516"/>
                      <a:pt x="141292" y="169431"/>
                      <a:pt x="138427" y="173033"/>
                    </a:cubicBezTo>
                    <a:cubicBezTo>
                      <a:pt x="134394" y="178348"/>
                      <a:pt x="129213" y="182684"/>
                      <a:pt x="123271" y="185719"/>
                    </a:cubicBezTo>
                    <a:cubicBezTo>
                      <a:pt x="100941" y="187186"/>
                      <a:pt x="78615" y="188705"/>
                      <a:pt x="56293" y="190275"/>
                    </a:cubicBezTo>
                    <a:close/>
                    <a:moveTo>
                      <a:pt x="2257" y="198564"/>
                    </a:moveTo>
                    <a:lnTo>
                      <a:pt x="2257" y="198564"/>
                    </a:lnTo>
                    <a:close/>
                    <a:moveTo>
                      <a:pt x="20532" y="199347"/>
                    </a:moveTo>
                    <a:cubicBezTo>
                      <a:pt x="55633" y="197519"/>
                      <a:pt x="90796" y="195715"/>
                      <a:pt x="125935" y="193501"/>
                    </a:cubicBezTo>
                    <a:cubicBezTo>
                      <a:pt x="133437" y="200493"/>
                      <a:pt x="138818" y="209457"/>
                      <a:pt x="141462" y="219365"/>
                    </a:cubicBezTo>
                    <a:cubicBezTo>
                      <a:pt x="123256" y="217662"/>
                      <a:pt x="105070" y="215744"/>
                      <a:pt x="86928" y="213356"/>
                    </a:cubicBezTo>
                    <a:cubicBezTo>
                      <a:pt x="64358" y="211077"/>
                      <a:pt x="42098" y="206381"/>
                      <a:pt x="20532" y="199346"/>
                    </a:cubicBezTo>
                    <a:close/>
                    <a:moveTo>
                      <a:pt x="145794" y="219749"/>
                    </a:moveTo>
                    <a:cubicBezTo>
                      <a:pt x="143703" y="209776"/>
                      <a:pt x="138920" y="200566"/>
                      <a:pt x="131964" y="193120"/>
                    </a:cubicBezTo>
                    <a:cubicBezTo>
                      <a:pt x="158439" y="191412"/>
                      <a:pt x="184895" y="189452"/>
                      <a:pt x="211291" y="186994"/>
                    </a:cubicBezTo>
                    <a:cubicBezTo>
                      <a:pt x="223955" y="196527"/>
                      <a:pt x="233181" y="209913"/>
                      <a:pt x="237583" y="225140"/>
                    </a:cubicBezTo>
                    <a:cubicBezTo>
                      <a:pt x="214875" y="224517"/>
                      <a:pt x="192176" y="223508"/>
                      <a:pt x="169512" y="221847"/>
                    </a:cubicBezTo>
                    <a:cubicBezTo>
                      <a:pt x="161596" y="221260"/>
                      <a:pt x="153698" y="220465"/>
                      <a:pt x="145794" y="219749"/>
                    </a:cubicBezTo>
                    <a:close/>
                    <a:moveTo>
                      <a:pt x="241572" y="225264"/>
                    </a:moveTo>
                    <a:cubicBezTo>
                      <a:pt x="237979" y="210200"/>
                      <a:pt x="229857" y="196599"/>
                      <a:pt x="218299" y="186290"/>
                    </a:cubicBezTo>
                    <a:cubicBezTo>
                      <a:pt x="237284" y="184459"/>
                      <a:pt x="256242" y="182420"/>
                      <a:pt x="275146" y="179988"/>
                    </a:cubicBezTo>
                    <a:cubicBezTo>
                      <a:pt x="293595" y="177652"/>
                      <a:pt x="311987" y="174935"/>
                      <a:pt x="330334" y="171961"/>
                    </a:cubicBezTo>
                    <a:cubicBezTo>
                      <a:pt x="355739" y="180079"/>
                      <a:pt x="376845" y="198015"/>
                      <a:pt x="388956" y="221778"/>
                    </a:cubicBezTo>
                    <a:cubicBezTo>
                      <a:pt x="371150" y="223059"/>
                      <a:pt x="353328" y="224128"/>
                      <a:pt x="335481" y="224738"/>
                    </a:cubicBezTo>
                    <a:cubicBezTo>
                      <a:pt x="304186" y="225938"/>
                      <a:pt x="272869" y="226038"/>
                      <a:pt x="241572" y="225264"/>
                    </a:cubicBezTo>
                    <a:close/>
                    <a:moveTo>
                      <a:pt x="392494" y="221514"/>
                    </a:moveTo>
                    <a:cubicBezTo>
                      <a:pt x="382176" y="198793"/>
                      <a:pt x="363998" y="180563"/>
                      <a:pt x="341307" y="170178"/>
                    </a:cubicBezTo>
                    <a:cubicBezTo>
                      <a:pt x="392714" y="161479"/>
                      <a:pt x="443615" y="150301"/>
                      <a:pt x="494009" y="136641"/>
                    </a:cubicBezTo>
                    <a:cubicBezTo>
                      <a:pt x="494375" y="136975"/>
                      <a:pt x="494808" y="137227"/>
                      <a:pt x="495280" y="137381"/>
                    </a:cubicBezTo>
                    <a:cubicBezTo>
                      <a:pt x="528443" y="143862"/>
                      <a:pt x="558706" y="160668"/>
                      <a:pt x="581738" y="185394"/>
                    </a:cubicBezTo>
                    <a:cubicBezTo>
                      <a:pt x="551835" y="198831"/>
                      <a:pt x="520042" y="207589"/>
                      <a:pt x="487476" y="211359"/>
                    </a:cubicBezTo>
                    <a:cubicBezTo>
                      <a:pt x="455937" y="215848"/>
                      <a:pt x="424252" y="219149"/>
                      <a:pt x="392494" y="221514"/>
                    </a:cubicBezTo>
                    <a:close/>
                    <a:moveTo>
                      <a:pt x="614763" y="164526"/>
                    </a:moveTo>
                    <a:cubicBezTo>
                      <a:pt x="606002" y="171695"/>
                      <a:pt x="596520" y="177935"/>
                      <a:pt x="586470" y="183145"/>
                    </a:cubicBezTo>
                    <a:cubicBezTo>
                      <a:pt x="566228" y="158242"/>
                      <a:pt x="538428" y="140607"/>
                      <a:pt x="507273" y="132908"/>
                    </a:cubicBezTo>
                    <a:cubicBezTo>
                      <a:pt x="513336" y="131206"/>
                      <a:pt x="519408" y="129544"/>
                      <a:pt x="525452" y="127771"/>
                    </a:cubicBezTo>
                    <a:cubicBezTo>
                      <a:pt x="569539" y="115909"/>
                      <a:pt x="612749" y="101002"/>
                      <a:pt x="654771" y="83157"/>
                    </a:cubicBezTo>
                    <a:cubicBezTo>
                      <a:pt x="659503" y="112925"/>
                      <a:pt x="639030" y="144519"/>
                      <a:pt x="614763" y="164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8" name="Google Shape;628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9" name="Google Shape;629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1"/>
          <p:cNvGrpSpPr/>
          <p:nvPr/>
        </p:nvGrpSpPr>
        <p:grpSpPr>
          <a:xfrm>
            <a:off x="-396191" y="-1211244"/>
            <a:ext cx="9609944" cy="6765008"/>
            <a:chOff x="-396191" y="-1211244"/>
            <a:chExt cx="9609944" cy="6765008"/>
          </a:xfrm>
        </p:grpSpPr>
        <p:sp>
          <p:nvSpPr>
            <p:cNvPr id="635" name="Google Shape;635;p11"/>
            <p:cNvSpPr/>
            <p:nvPr/>
          </p:nvSpPr>
          <p:spPr>
            <a:xfrm rot="10800000">
              <a:off x="-396191" y="-1211244"/>
              <a:ext cx="3047683" cy="2313454"/>
            </a:xfrm>
            <a:custGeom>
              <a:avLst/>
              <a:gdLst/>
              <a:ahLst/>
              <a:cxnLst/>
              <a:rect l="l" t="t" r="r" b="b"/>
              <a:pathLst>
                <a:path w="3047683" h="2313454" extrusionOk="0">
                  <a:moveTo>
                    <a:pt x="2643224" y="18843"/>
                  </a:moveTo>
                  <a:cubicBezTo>
                    <a:pt x="2552762" y="42901"/>
                    <a:pt x="2468544" y="86138"/>
                    <a:pt x="2396299" y="145614"/>
                  </a:cubicBezTo>
                  <a:cubicBezTo>
                    <a:pt x="2309891" y="215639"/>
                    <a:pt x="2243347" y="302693"/>
                    <a:pt x="2184049" y="396040"/>
                  </a:cubicBezTo>
                  <a:cubicBezTo>
                    <a:pt x="2127546" y="484987"/>
                    <a:pt x="2074763" y="576262"/>
                    <a:pt x="2003589" y="654675"/>
                  </a:cubicBezTo>
                  <a:cubicBezTo>
                    <a:pt x="1962247" y="700221"/>
                    <a:pt x="1913465" y="744078"/>
                    <a:pt x="1850065" y="752175"/>
                  </a:cubicBezTo>
                  <a:cubicBezTo>
                    <a:pt x="1783252" y="760710"/>
                    <a:pt x="1713314" y="737810"/>
                    <a:pt x="1649126" y="722531"/>
                  </a:cubicBezTo>
                  <a:cubicBezTo>
                    <a:pt x="1562516" y="701915"/>
                    <a:pt x="1470528" y="688707"/>
                    <a:pt x="1381689" y="701839"/>
                  </a:cubicBezTo>
                  <a:cubicBezTo>
                    <a:pt x="1317499" y="710990"/>
                    <a:pt x="1257043" y="737529"/>
                    <a:pt x="1206880" y="778575"/>
                  </a:cubicBezTo>
                  <a:cubicBezTo>
                    <a:pt x="1155326" y="821002"/>
                    <a:pt x="1114976" y="875297"/>
                    <a:pt x="1078281" y="930571"/>
                  </a:cubicBezTo>
                  <a:cubicBezTo>
                    <a:pt x="1033397" y="998183"/>
                    <a:pt x="992308" y="1068361"/>
                    <a:pt x="949757" y="1137441"/>
                  </a:cubicBezTo>
                  <a:cubicBezTo>
                    <a:pt x="906751" y="1209357"/>
                    <a:pt x="841212" y="1265102"/>
                    <a:pt x="763290" y="1296043"/>
                  </a:cubicBezTo>
                  <a:cubicBezTo>
                    <a:pt x="690062" y="1324778"/>
                    <a:pt x="611144" y="1333692"/>
                    <a:pt x="534801" y="1350646"/>
                  </a:cubicBezTo>
                  <a:cubicBezTo>
                    <a:pt x="448602" y="1369789"/>
                    <a:pt x="362086" y="1401228"/>
                    <a:pt x="295524" y="1461290"/>
                  </a:cubicBezTo>
                  <a:cubicBezTo>
                    <a:pt x="168004" y="1576355"/>
                    <a:pt x="96013" y="1749801"/>
                    <a:pt x="51839" y="1912049"/>
                  </a:cubicBezTo>
                  <a:cubicBezTo>
                    <a:pt x="16758" y="2040897"/>
                    <a:pt x="-4345" y="2178402"/>
                    <a:pt x="794" y="2313471"/>
                  </a:cubicBezTo>
                  <a:lnTo>
                    <a:pt x="3047711" y="2313471"/>
                  </a:lnTo>
                  <a:lnTo>
                    <a:pt x="3047711" y="44890"/>
                  </a:lnTo>
                  <a:cubicBezTo>
                    <a:pt x="2917836" y="-68"/>
                    <a:pt x="2778005" y="-15777"/>
                    <a:pt x="2643224" y="1884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 rot="10800000">
              <a:off x="7415512" y="4017374"/>
              <a:ext cx="1798241" cy="1536390"/>
            </a:xfrm>
            <a:custGeom>
              <a:avLst/>
              <a:gdLst/>
              <a:ahLst/>
              <a:cxnLst/>
              <a:rect l="l" t="t" r="r" b="b"/>
              <a:pathLst>
                <a:path w="1798241" h="1536390" extrusionOk="0">
                  <a:moveTo>
                    <a:pt x="1608" y="1474223"/>
                  </a:moveTo>
                  <a:cubicBezTo>
                    <a:pt x="54416" y="1511072"/>
                    <a:pt x="116499" y="1532405"/>
                    <a:pt x="180822" y="1535805"/>
                  </a:cubicBezTo>
                  <a:cubicBezTo>
                    <a:pt x="229694" y="1538652"/>
                    <a:pt x="278627" y="1531364"/>
                    <a:pt x="324543" y="1514400"/>
                  </a:cubicBezTo>
                  <a:cubicBezTo>
                    <a:pt x="394477" y="1486854"/>
                    <a:pt x="438033" y="1427945"/>
                    <a:pt x="468525" y="1361746"/>
                  </a:cubicBezTo>
                  <a:cubicBezTo>
                    <a:pt x="499757" y="1293938"/>
                    <a:pt x="520588" y="1221496"/>
                    <a:pt x="558298" y="1156684"/>
                  </a:cubicBezTo>
                  <a:cubicBezTo>
                    <a:pt x="577205" y="1123341"/>
                    <a:pt x="601393" y="1093278"/>
                    <a:pt x="629922" y="1067663"/>
                  </a:cubicBezTo>
                  <a:cubicBezTo>
                    <a:pt x="675520" y="1028895"/>
                    <a:pt x="731454" y="1004269"/>
                    <a:pt x="790861" y="996806"/>
                  </a:cubicBezTo>
                  <a:cubicBezTo>
                    <a:pt x="853772" y="987956"/>
                    <a:pt x="917234" y="994498"/>
                    <a:pt x="980224" y="998780"/>
                  </a:cubicBezTo>
                  <a:cubicBezTo>
                    <a:pt x="1043608" y="1003088"/>
                    <a:pt x="1105471" y="1002525"/>
                    <a:pt x="1167474" y="987172"/>
                  </a:cubicBezTo>
                  <a:cubicBezTo>
                    <a:pt x="1284483" y="958197"/>
                    <a:pt x="1389169" y="891037"/>
                    <a:pt x="1474645" y="807336"/>
                  </a:cubicBezTo>
                  <a:cubicBezTo>
                    <a:pt x="1558829" y="725388"/>
                    <a:pt x="1625789" y="627472"/>
                    <a:pt x="1671598" y="519330"/>
                  </a:cubicBezTo>
                  <a:cubicBezTo>
                    <a:pt x="1711616" y="420433"/>
                    <a:pt x="1742463" y="318075"/>
                    <a:pt x="1763751" y="213544"/>
                  </a:cubicBezTo>
                  <a:cubicBezTo>
                    <a:pt x="1778949" y="143013"/>
                    <a:pt x="1790471" y="71741"/>
                    <a:pt x="1798269" y="16"/>
                  </a:cubicBezTo>
                  <a:lnTo>
                    <a:pt x="27" y="16"/>
                  </a:lnTo>
                  <a:lnTo>
                    <a:pt x="27" y="1473057"/>
                  </a:lnTo>
                  <a:cubicBezTo>
                    <a:pt x="565" y="1473431"/>
                    <a:pt x="1069" y="1473852"/>
                    <a:pt x="1608" y="147422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11"/>
          <p:cNvGrpSpPr/>
          <p:nvPr/>
        </p:nvGrpSpPr>
        <p:grpSpPr>
          <a:xfrm>
            <a:off x="-514505" y="685048"/>
            <a:ext cx="10104960" cy="2212276"/>
            <a:chOff x="-514505" y="685048"/>
            <a:chExt cx="10104960" cy="2212276"/>
          </a:xfrm>
        </p:grpSpPr>
        <p:grpSp>
          <p:nvGrpSpPr>
            <p:cNvPr id="638" name="Google Shape;638;p11"/>
            <p:cNvGrpSpPr/>
            <p:nvPr/>
          </p:nvGrpSpPr>
          <p:grpSpPr>
            <a:xfrm>
              <a:off x="-514505" y="2453746"/>
              <a:ext cx="1145683" cy="443578"/>
              <a:chOff x="-269530" y="2387071"/>
              <a:chExt cx="1145683" cy="443578"/>
            </a:xfrm>
          </p:grpSpPr>
          <p:sp>
            <p:nvSpPr>
              <p:cNvPr id="639" name="Google Shape;639;p11"/>
              <p:cNvSpPr/>
              <p:nvPr/>
            </p:nvSpPr>
            <p:spPr>
              <a:xfrm>
                <a:off x="-260954" y="2393198"/>
                <a:ext cx="1130586" cy="431009"/>
              </a:xfrm>
              <a:custGeom>
                <a:avLst/>
                <a:gdLst/>
                <a:ahLst/>
                <a:cxnLst/>
                <a:rect l="l" t="t" r="r" b="b"/>
                <a:pathLst>
                  <a:path w="1130586" h="431009" extrusionOk="0">
                    <a:moveTo>
                      <a:pt x="1130776" y="423438"/>
                    </a:moveTo>
                    <a:lnTo>
                      <a:pt x="1129363" y="430585"/>
                    </a:lnTo>
                    <a:cubicBezTo>
                      <a:pt x="753002" y="425820"/>
                      <a:pt x="376611" y="425967"/>
                      <a:pt x="190" y="431026"/>
                    </a:cubicBezTo>
                    <a:lnTo>
                      <a:pt x="190" y="427849"/>
                    </a:lnTo>
                    <a:cubicBezTo>
                      <a:pt x="49839" y="363156"/>
                      <a:pt x="135596" y="337882"/>
                      <a:pt x="212429" y="365298"/>
                    </a:cubicBezTo>
                    <a:cubicBezTo>
                      <a:pt x="204659" y="335919"/>
                      <a:pt x="187002" y="309893"/>
                      <a:pt x="179057" y="280514"/>
                    </a:cubicBezTo>
                    <a:cubicBezTo>
                      <a:pt x="171199" y="251135"/>
                      <a:pt x="177026" y="213728"/>
                      <a:pt x="204218" y="200141"/>
                    </a:cubicBezTo>
                    <a:cubicBezTo>
                      <a:pt x="233264" y="185584"/>
                      <a:pt x="268049" y="206317"/>
                      <a:pt x="288619" y="231373"/>
                    </a:cubicBezTo>
                    <a:cubicBezTo>
                      <a:pt x="309101" y="256517"/>
                      <a:pt x="324198" y="287572"/>
                      <a:pt x="351920" y="304423"/>
                    </a:cubicBezTo>
                    <a:cubicBezTo>
                      <a:pt x="331349" y="251312"/>
                      <a:pt x="312015" y="195818"/>
                      <a:pt x="315723" y="139001"/>
                    </a:cubicBezTo>
                    <a:cubicBezTo>
                      <a:pt x="319343" y="82273"/>
                      <a:pt x="351567" y="23603"/>
                      <a:pt x="405598" y="5605"/>
                    </a:cubicBezTo>
                    <a:cubicBezTo>
                      <a:pt x="451241" y="-9481"/>
                      <a:pt x="502977" y="7458"/>
                      <a:pt x="539615" y="38601"/>
                    </a:cubicBezTo>
                    <a:cubicBezTo>
                      <a:pt x="576254" y="69745"/>
                      <a:pt x="600179" y="113063"/>
                      <a:pt x="620043" y="156823"/>
                    </a:cubicBezTo>
                    <a:cubicBezTo>
                      <a:pt x="648153" y="218727"/>
                      <a:pt x="669723" y="283393"/>
                      <a:pt x="684404" y="349771"/>
                    </a:cubicBezTo>
                    <a:cubicBezTo>
                      <a:pt x="698529" y="299747"/>
                      <a:pt x="724839" y="239578"/>
                      <a:pt x="776751" y="237725"/>
                    </a:cubicBezTo>
                    <a:cubicBezTo>
                      <a:pt x="820099" y="236225"/>
                      <a:pt x="854000" y="290660"/>
                      <a:pt x="833518" y="328773"/>
                    </a:cubicBezTo>
                    <a:cubicBezTo>
                      <a:pt x="909090" y="262480"/>
                      <a:pt x="1024131" y="269960"/>
                      <a:pt x="1090469" y="345479"/>
                    </a:cubicBezTo>
                    <a:cubicBezTo>
                      <a:pt x="1110068" y="367790"/>
                      <a:pt x="1123906" y="394555"/>
                      <a:pt x="1130776" y="4234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>
                <a:off x="-269530" y="2387071"/>
                <a:ext cx="1145683" cy="443578"/>
              </a:xfrm>
              <a:custGeom>
                <a:avLst/>
                <a:gdLst/>
                <a:ahLst/>
                <a:cxnLst/>
                <a:rect l="l" t="t" r="r" b="b"/>
                <a:pathLst>
                  <a:path w="1145683" h="443578" extrusionOk="0">
                    <a:moveTo>
                      <a:pt x="1145642" y="427875"/>
                    </a:moveTo>
                    <a:cubicBezTo>
                      <a:pt x="1121548" y="326817"/>
                      <a:pt x="1020036" y="264411"/>
                      <a:pt x="918908" y="288488"/>
                    </a:cubicBezTo>
                    <a:cubicBezTo>
                      <a:pt x="895467" y="294069"/>
                      <a:pt x="873317" y="304095"/>
                      <a:pt x="853659" y="318023"/>
                    </a:cubicBezTo>
                    <a:cubicBezTo>
                      <a:pt x="858804" y="276909"/>
                      <a:pt x="823891" y="232928"/>
                      <a:pt x="779796" y="237809"/>
                    </a:cubicBezTo>
                    <a:cubicBezTo>
                      <a:pt x="732932" y="242998"/>
                      <a:pt x="708345" y="289308"/>
                      <a:pt x="693859" y="331404"/>
                    </a:cubicBezTo>
                    <a:cubicBezTo>
                      <a:pt x="680270" y="276510"/>
                      <a:pt x="662023" y="222874"/>
                      <a:pt x="639316" y="171077"/>
                    </a:cubicBezTo>
                    <a:cubicBezTo>
                      <a:pt x="617256" y="120793"/>
                      <a:pt x="590392" y="69194"/>
                      <a:pt x="546013" y="34960"/>
                    </a:cubicBezTo>
                    <a:cubicBezTo>
                      <a:pt x="506006" y="4099"/>
                      <a:pt x="450409" y="-11342"/>
                      <a:pt x="402391" y="9697"/>
                    </a:cubicBezTo>
                    <a:cubicBezTo>
                      <a:pt x="359747" y="28381"/>
                      <a:pt x="332419" y="71499"/>
                      <a:pt x="322360" y="115673"/>
                    </a:cubicBezTo>
                    <a:cubicBezTo>
                      <a:pt x="308850" y="175002"/>
                      <a:pt x="325950" y="235316"/>
                      <a:pt x="346682" y="291306"/>
                    </a:cubicBezTo>
                    <a:cubicBezTo>
                      <a:pt x="327073" y="271739"/>
                      <a:pt x="314359" y="245857"/>
                      <a:pt x="294927" y="225836"/>
                    </a:cubicBezTo>
                    <a:cubicBezTo>
                      <a:pt x="274510" y="204801"/>
                      <a:pt x="242124" y="186802"/>
                      <a:pt x="212667" y="199635"/>
                    </a:cubicBezTo>
                    <a:cubicBezTo>
                      <a:pt x="185923" y="211286"/>
                      <a:pt x="176512" y="242359"/>
                      <a:pt x="178691" y="269441"/>
                    </a:cubicBezTo>
                    <a:cubicBezTo>
                      <a:pt x="181374" y="302813"/>
                      <a:pt x="200767" y="331465"/>
                      <a:pt x="211883" y="362481"/>
                    </a:cubicBezTo>
                    <a:cubicBezTo>
                      <a:pt x="135193" y="340385"/>
                      <a:pt x="52814" y="367899"/>
                      <a:pt x="4832" y="431636"/>
                    </a:cubicBezTo>
                    <a:cubicBezTo>
                      <a:pt x="4408" y="432203"/>
                      <a:pt x="4130" y="432866"/>
                      <a:pt x="4024" y="433567"/>
                    </a:cubicBezTo>
                    <a:lnTo>
                      <a:pt x="3687" y="433580"/>
                    </a:lnTo>
                    <a:cubicBezTo>
                      <a:pt x="1687" y="433649"/>
                      <a:pt x="122" y="435326"/>
                      <a:pt x="192" y="437325"/>
                    </a:cubicBezTo>
                    <a:cubicBezTo>
                      <a:pt x="259" y="439225"/>
                      <a:pt x="1785" y="440750"/>
                      <a:pt x="3687" y="440817"/>
                    </a:cubicBezTo>
                    <a:cubicBezTo>
                      <a:pt x="77642" y="442524"/>
                      <a:pt x="151732" y="440915"/>
                      <a:pt x="225701" y="440577"/>
                    </a:cubicBezTo>
                    <a:cubicBezTo>
                      <a:pt x="298975" y="440241"/>
                      <a:pt x="372250" y="439991"/>
                      <a:pt x="445526" y="439825"/>
                    </a:cubicBezTo>
                    <a:cubicBezTo>
                      <a:pt x="592812" y="439615"/>
                      <a:pt x="740096" y="439947"/>
                      <a:pt x="887379" y="440821"/>
                    </a:cubicBezTo>
                    <a:cubicBezTo>
                      <a:pt x="929146" y="441102"/>
                      <a:pt x="970912" y="441444"/>
                      <a:pt x="1012678" y="441845"/>
                    </a:cubicBezTo>
                    <a:cubicBezTo>
                      <a:pt x="1054167" y="442243"/>
                      <a:pt x="1096596" y="445312"/>
                      <a:pt x="1137972" y="442248"/>
                    </a:cubicBezTo>
                    <a:cubicBezTo>
                      <a:pt x="1140952" y="442207"/>
                      <a:pt x="1143334" y="439760"/>
                      <a:pt x="1143293" y="436783"/>
                    </a:cubicBezTo>
                    <a:cubicBezTo>
                      <a:pt x="1143284" y="436092"/>
                      <a:pt x="1143142" y="435409"/>
                      <a:pt x="1142874" y="434772"/>
                    </a:cubicBezTo>
                    <a:cubicBezTo>
                      <a:pt x="1145260" y="433370"/>
                      <a:pt x="1146398" y="430536"/>
                      <a:pt x="1145642" y="427875"/>
                    </a:cubicBezTo>
                    <a:close/>
                    <a:moveTo>
                      <a:pt x="1028065" y="428995"/>
                    </a:moveTo>
                    <a:cubicBezTo>
                      <a:pt x="990695" y="428612"/>
                      <a:pt x="953326" y="428278"/>
                      <a:pt x="915956" y="427993"/>
                    </a:cubicBezTo>
                    <a:cubicBezTo>
                      <a:pt x="842682" y="427432"/>
                      <a:pt x="769407" y="427066"/>
                      <a:pt x="696130" y="426893"/>
                    </a:cubicBezTo>
                    <a:cubicBezTo>
                      <a:pt x="548846" y="426631"/>
                      <a:pt x="401562" y="427219"/>
                      <a:pt x="254277" y="428658"/>
                    </a:cubicBezTo>
                    <a:cubicBezTo>
                      <a:pt x="174713" y="429565"/>
                      <a:pt x="94937" y="429547"/>
                      <a:pt x="15426" y="433132"/>
                    </a:cubicBezTo>
                    <a:cubicBezTo>
                      <a:pt x="64847" y="373412"/>
                      <a:pt x="146395" y="351002"/>
                      <a:pt x="219423" y="377074"/>
                    </a:cubicBezTo>
                    <a:cubicBezTo>
                      <a:pt x="223706" y="378687"/>
                      <a:pt x="227660" y="373891"/>
                      <a:pt x="226583" y="369919"/>
                    </a:cubicBezTo>
                    <a:cubicBezTo>
                      <a:pt x="217882" y="337845"/>
                      <a:pt x="197043" y="309513"/>
                      <a:pt x="191580" y="276559"/>
                    </a:cubicBezTo>
                    <a:cubicBezTo>
                      <a:pt x="187349" y="251037"/>
                      <a:pt x="194250" y="216070"/>
                      <a:pt x="223308" y="208794"/>
                    </a:cubicBezTo>
                    <a:cubicBezTo>
                      <a:pt x="254742" y="200921"/>
                      <a:pt x="283192" y="228412"/>
                      <a:pt x="300115" y="251294"/>
                    </a:cubicBezTo>
                    <a:cubicBezTo>
                      <a:pt x="317386" y="274649"/>
                      <a:pt x="332316" y="299906"/>
                      <a:pt x="357416" y="315839"/>
                    </a:cubicBezTo>
                    <a:cubicBezTo>
                      <a:pt x="361682" y="318547"/>
                      <a:pt x="368411" y="313970"/>
                      <a:pt x="366450" y="308898"/>
                    </a:cubicBezTo>
                    <a:cubicBezTo>
                      <a:pt x="345961" y="255891"/>
                      <a:pt x="325966" y="199809"/>
                      <a:pt x="330695" y="142060"/>
                    </a:cubicBezTo>
                    <a:cubicBezTo>
                      <a:pt x="334322" y="97772"/>
                      <a:pt x="356192" y="51095"/>
                      <a:pt x="395151" y="27438"/>
                    </a:cubicBezTo>
                    <a:cubicBezTo>
                      <a:pt x="439118" y="741"/>
                      <a:pt x="494411" y="12794"/>
                      <a:pt x="534146" y="41655"/>
                    </a:cubicBezTo>
                    <a:cubicBezTo>
                      <a:pt x="577371" y="73051"/>
                      <a:pt x="603349" y="122404"/>
                      <a:pt x="624730" y="170026"/>
                    </a:cubicBezTo>
                    <a:cubicBezTo>
                      <a:pt x="651666" y="230310"/>
                      <a:pt x="672432" y="293162"/>
                      <a:pt x="686710" y="357623"/>
                    </a:cubicBezTo>
                    <a:cubicBezTo>
                      <a:pt x="687765" y="361078"/>
                      <a:pt x="691423" y="363024"/>
                      <a:pt x="694880" y="361970"/>
                    </a:cubicBezTo>
                    <a:cubicBezTo>
                      <a:pt x="696964" y="361335"/>
                      <a:pt x="698595" y="359705"/>
                      <a:pt x="699230" y="357623"/>
                    </a:cubicBezTo>
                    <a:cubicBezTo>
                      <a:pt x="710125" y="319503"/>
                      <a:pt x="728231" y="265346"/>
                      <a:pt x="770980" y="252720"/>
                    </a:cubicBezTo>
                    <a:cubicBezTo>
                      <a:pt x="814686" y="239811"/>
                      <a:pt x="857019" y="290851"/>
                      <a:pt x="836461" y="331670"/>
                    </a:cubicBezTo>
                    <a:cubicBezTo>
                      <a:pt x="834742" y="334833"/>
                      <a:pt x="835915" y="338790"/>
                      <a:pt x="839081" y="340508"/>
                    </a:cubicBezTo>
                    <a:cubicBezTo>
                      <a:pt x="841553" y="341850"/>
                      <a:pt x="844607" y="341456"/>
                      <a:pt x="846658" y="339532"/>
                    </a:cubicBezTo>
                    <a:cubicBezTo>
                      <a:pt x="919722" y="275772"/>
                      <a:pt x="1030676" y="283273"/>
                      <a:pt x="1094480" y="356288"/>
                    </a:cubicBezTo>
                    <a:cubicBezTo>
                      <a:pt x="1113174" y="377680"/>
                      <a:pt x="1126394" y="403287"/>
                      <a:pt x="1133005" y="430909"/>
                    </a:cubicBezTo>
                    <a:cubicBezTo>
                      <a:pt x="1098321" y="427924"/>
                      <a:pt x="1062827" y="429350"/>
                      <a:pt x="1028065" y="4289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11"/>
            <p:cNvGrpSpPr/>
            <p:nvPr/>
          </p:nvGrpSpPr>
          <p:grpSpPr>
            <a:xfrm>
              <a:off x="8424008" y="685047"/>
              <a:ext cx="1166447" cy="549813"/>
              <a:chOff x="4496533" y="-114840"/>
              <a:chExt cx="1166447" cy="549813"/>
            </a:xfrm>
          </p:grpSpPr>
          <p:sp>
            <p:nvSpPr>
              <p:cNvPr id="642" name="Google Shape;642;p11"/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4" name="Google Shape;644;p11"/>
          <p:cNvGrpSpPr/>
          <p:nvPr/>
        </p:nvGrpSpPr>
        <p:grpSpPr>
          <a:xfrm>
            <a:off x="1739106" y="167263"/>
            <a:ext cx="5783108" cy="4751793"/>
            <a:chOff x="1739106" y="167263"/>
            <a:chExt cx="5783108" cy="4751793"/>
          </a:xfrm>
        </p:grpSpPr>
        <p:grpSp>
          <p:nvGrpSpPr>
            <p:cNvPr id="645" name="Google Shape;645;p11"/>
            <p:cNvGrpSpPr/>
            <p:nvPr/>
          </p:nvGrpSpPr>
          <p:grpSpPr>
            <a:xfrm>
              <a:off x="1739106" y="4571297"/>
              <a:ext cx="714324" cy="347759"/>
              <a:chOff x="482844" y="1192072"/>
              <a:chExt cx="714324" cy="347759"/>
            </a:xfrm>
          </p:grpSpPr>
          <p:sp>
            <p:nvSpPr>
              <p:cNvPr id="646" name="Google Shape;646;p11"/>
              <p:cNvSpPr/>
              <p:nvPr/>
            </p:nvSpPr>
            <p:spPr>
              <a:xfrm>
                <a:off x="9839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1"/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8" name="Google Shape;648;p11"/>
            <p:cNvGrpSpPr/>
            <p:nvPr/>
          </p:nvGrpSpPr>
          <p:grpSpPr>
            <a:xfrm>
              <a:off x="6751382" y="167263"/>
              <a:ext cx="770832" cy="372229"/>
              <a:chOff x="749957" y="2992438"/>
              <a:chExt cx="770832" cy="372229"/>
            </a:xfrm>
          </p:grpSpPr>
          <p:sp>
            <p:nvSpPr>
              <p:cNvPr id="649" name="Google Shape;649;p11"/>
              <p:cNvSpPr/>
              <p:nvPr/>
            </p:nvSpPr>
            <p:spPr>
              <a:xfrm>
                <a:off x="1307533" y="29924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1" name="Google Shape;651;p11"/>
          <p:cNvGrpSpPr/>
          <p:nvPr/>
        </p:nvGrpSpPr>
        <p:grpSpPr>
          <a:xfrm>
            <a:off x="-396191" y="3884117"/>
            <a:ext cx="1827234" cy="1488094"/>
            <a:chOff x="-396191" y="3884117"/>
            <a:chExt cx="1827234" cy="1488094"/>
          </a:xfrm>
        </p:grpSpPr>
        <p:grpSp>
          <p:nvGrpSpPr>
            <p:cNvPr id="652" name="Google Shape;652;p11"/>
            <p:cNvGrpSpPr/>
            <p:nvPr/>
          </p:nvGrpSpPr>
          <p:grpSpPr>
            <a:xfrm rot="168500" flipH="1">
              <a:off x="33849" y="3903025"/>
              <a:ext cx="806197" cy="1401960"/>
              <a:chOff x="3484347" y="4604001"/>
              <a:chExt cx="806115" cy="1401818"/>
            </a:xfrm>
          </p:grpSpPr>
          <p:sp>
            <p:nvSpPr>
              <p:cNvPr id="653" name="Google Shape;653;p11"/>
              <p:cNvSpPr/>
              <p:nvPr/>
            </p:nvSpPr>
            <p:spPr>
              <a:xfrm>
                <a:off x="4037609" y="4918083"/>
                <a:ext cx="114243" cy="196263"/>
              </a:xfrm>
              <a:custGeom>
                <a:avLst/>
                <a:gdLst/>
                <a:ahLst/>
                <a:cxnLst/>
                <a:rect l="l" t="t" r="r" b="b"/>
                <a:pathLst>
                  <a:path w="83086" h="142737" extrusionOk="0">
                    <a:moveTo>
                      <a:pt x="83277" y="54286"/>
                    </a:moveTo>
                    <a:cubicBezTo>
                      <a:pt x="83237" y="67076"/>
                      <a:pt x="82137" y="79839"/>
                      <a:pt x="79989" y="92447"/>
                    </a:cubicBezTo>
                    <a:lnTo>
                      <a:pt x="79550" y="92398"/>
                    </a:lnTo>
                    <a:cubicBezTo>
                      <a:pt x="49368" y="102433"/>
                      <a:pt x="22116" y="119725"/>
                      <a:pt x="190" y="142753"/>
                    </a:cubicBezTo>
                    <a:cubicBezTo>
                      <a:pt x="5717" y="109992"/>
                      <a:pt x="12374" y="77444"/>
                      <a:pt x="20163" y="45112"/>
                    </a:cubicBezTo>
                    <a:cubicBezTo>
                      <a:pt x="33894" y="25690"/>
                      <a:pt x="52613" y="10330"/>
                      <a:pt x="74347" y="647"/>
                    </a:cubicBezTo>
                    <a:lnTo>
                      <a:pt x="77438" y="16"/>
                    </a:lnTo>
                    <a:cubicBezTo>
                      <a:pt x="81188" y="17866"/>
                      <a:pt x="83144" y="36047"/>
                      <a:pt x="83277" y="54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4065082" y="4811150"/>
                <a:ext cx="78752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57274" h="122836" extrusionOk="0">
                    <a:moveTo>
                      <a:pt x="35416" y="16"/>
                    </a:moveTo>
                    <a:cubicBezTo>
                      <a:pt x="44227" y="25493"/>
                      <a:pt x="51588" y="51448"/>
                      <a:pt x="57465" y="77756"/>
                    </a:cubicBezTo>
                    <a:lnTo>
                      <a:pt x="54374" y="78388"/>
                    </a:lnTo>
                    <a:cubicBezTo>
                      <a:pt x="32640" y="88070"/>
                      <a:pt x="13921" y="103431"/>
                      <a:pt x="190" y="122852"/>
                    </a:cubicBezTo>
                    <a:cubicBezTo>
                      <a:pt x="10061" y="81432"/>
                      <a:pt x="21741" y="40509"/>
                      <a:pt x="35231" y="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4022785" y="5045158"/>
                <a:ext cx="124541" cy="172314"/>
              </a:xfrm>
              <a:custGeom>
                <a:avLst/>
                <a:gdLst/>
                <a:ahLst/>
                <a:cxnLst/>
                <a:rect l="l" t="t" r="r" b="b"/>
                <a:pathLst>
                  <a:path w="90575" h="125319" extrusionOk="0">
                    <a:moveTo>
                      <a:pt x="90326" y="16"/>
                    </a:moveTo>
                    <a:lnTo>
                      <a:pt x="90765" y="64"/>
                    </a:lnTo>
                    <a:cubicBezTo>
                      <a:pt x="84449" y="34139"/>
                      <a:pt x="73043" y="67070"/>
                      <a:pt x="56928" y="97756"/>
                    </a:cubicBezTo>
                    <a:lnTo>
                      <a:pt x="56344" y="97425"/>
                    </a:lnTo>
                    <a:cubicBezTo>
                      <a:pt x="35410" y="101379"/>
                      <a:pt x="15976" y="111038"/>
                      <a:pt x="190" y="125335"/>
                    </a:cubicBezTo>
                    <a:cubicBezTo>
                      <a:pt x="3168" y="100278"/>
                      <a:pt x="6760" y="75290"/>
                      <a:pt x="10966" y="50370"/>
                    </a:cubicBezTo>
                    <a:cubicBezTo>
                      <a:pt x="32892" y="27342"/>
                      <a:pt x="60145" y="10051"/>
                      <a:pt x="90326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3700198" y="5172341"/>
                <a:ext cx="121648" cy="162162"/>
              </a:xfrm>
              <a:custGeom>
                <a:avLst/>
                <a:gdLst/>
                <a:ahLst/>
                <a:cxnLst/>
                <a:rect l="l" t="t" r="r" b="b"/>
                <a:pathLst>
                  <a:path w="88471" h="117936" extrusionOk="0">
                    <a:moveTo>
                      <a:pt x="76752" y="58388"/>
                    </a:moveTo>
                    <a:cubicBezTo>
                      <a:pt x="75509" y="78937"/>
                      <a:pt x="79611" y="99458"/>
                      <a:pt x="88661" y="117952"/>
                    </a:cubicBezTo>
                    <a:cubicBezTo>
                      <a:pt x="66392" y="103393"/>
                      <a:pt x="43615" y="89400"/>
                      <a:pt x="20487" y="76165"/>
                    </a:cubicBezTo>
                    <a:cubicBezTo>
                      <a:pt x="22096" y="76079"/>
                      <a:pt x="23617" y="75983"/>
                      <a:pt x="25215" y="75983"/>
                    </a:cubicBezTo>
                    <a:cubicBezTo>
                      <a:pt x="13002" y="53873"/>
                      <a:pt x="4545" y="29890"/>
                      <a:pt x="190" y="5012"/>
                    </a:cubicBezTo>
                    <a:lnTo>
                      <a:pt x="2347" y="16"/>
                    </a:lnTo>
                    <a:cubicBezTo>
                      <a:pt x="20625" y="7886"/>
                      <a:pt x="37565" y="18552"/>
                      <a:pt x="52559" y="31630"/>
                    </a:cubicBezTo>
                    <a:cubicBezTo>
                      <a:pt x="61653" y="39580"/>
                      <a:pt x="70071" y="48269"/>
                      <a:pt x="77728" y="57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1"/>
              <p:cNvSpPr/>
              <p:nvPr/>
            </p:nvSpPr>
            <p:spPr>
              <a:xfrm>
                <a:off x="3498389" y="5152703"/>
                <a:ext cx="236141" cy="124336"/>
              </a:xfrm>
              <a:custGeom>
                <a:avLst/>
                <a:gdLst/>
                <a:ahLst/>
                <a:cxnLst/>
                <a:rect l="l" t="t" r="r" b="b"/>
                <a:pathLst>
                  <a:path w="171739" h="90426" extrusionOk="0">
                    <a:moveTo>
                      <a:pt x="37650" y="3279"/>
                    </a:moveTo>
                    <a:cubicBezTo>
                      <a:pt x="54100" y="947"/>
                      <a:pt x="70702" y="-138"/>
                      <a:pt x="87315" y="33"/>
                    </a:cubicBezTo>
                    <a:cubicBezTo>
                      <a:pt x="108607" y="901"/>
                      <a:pt x="129548" y="5737"/>
                      <a:pt x="149061" y="14293"/>
                    </a:cubicBezTo>
                    <a:lnTo>
                      <a:pt x="146904" y="19289"/>
                    </a:lnTo>
                    <a:cubicBezTo>
                      <a:pt x="151259" y="44167"/>
                      <a:pt x="159716" y="68150"/>
                      <a:pt x="171929" y="90261"/>
                    </a:cubicBezTo>
                    <a:cubicBezTo>
                      <a:pt x="170331" y="90260"/>
                      <a:pt x="168810" y="90356"/>
                      <a:pt x="167201" y="90443"/>
                    </a:cubicBezTo>
                    <a:cubicBezTo>
                      <a:pt x="113427" y="59397"/>
                      <a:pt x="57642" y="31967"/>
                      <a:pt x="219" y="8333"/>
                    </a:cubicBezTo>
                    <a:lnTo>
                      <a:pt x="190" y="7798"/>
                    </a:lnTo>
                    <a:cubicBezTo>
                      <a:pt x="12709" y="6265"/>
                      <a:pt x="25131" y="4812"/>
                      <a:pt x="37650" y="32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>
                <a:off x="3786508" y="5013744"/>
                <a:ext cx="52438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102564" extrusionOk="0">
                    <a:moveTo>
                      <a:pt x="37590" y="16"/>
                    </a:moveTo>
                    <a:cubicBezTo>
                      <a:pt x="40126" y="34169"/>
                      <a:pt x="36109" y="68493"/>
                      <a:pt x="25755" y="101140"/>
                    </a:cubicBezTo>
                    <a:lnTo>
                      <a:pt x="22752" y="102580"/>
                    </a:lnTo>
                    <a:cubicBezTo>
                      <a:pt x="15166" y="86198"/>
                      <a:pt x="7669" y="69826"/>
                      <a:pt x="190" y="53278"/>
                    </a:cubicBezTo>
                    <a:cubicBezTo>
                      <a:pt x="2403" y="54147"/>
                      <a:pt x="4615" y="55015"/>
                      <a:pt x="6828" y="55883"/>
                    </a:cubicBezTo>
                    <a:cubicBezTo>
                      <a:pt x="12682" y="35515"/>
                      <a:pt x="22599" y="16541"/>
                      <a:pt x="35982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1"/>
              <p:cNvSpPr/>
              <p:nvPr/>
            </p:nvSpPr>
            <p:spPr>
              <a:xfrm>
                <a:off x="3750306" y="4893183"/>
                <a:ext cx="87614" cy="197332"/>
              </a:xfrm>
              <a:custGeom>
                <a:avLst/>
                <a:gdLst/>
                <a:ahLst/>
                <a:cxnLst/>
                <a:rect l="l" t="t" r="r" b="b"/>
                <a:pathLst>
                  <a:path w="63719" h="143514" extrusionOk="0">
                    <a:moveTo>
                      <a:pt x="63909" y="87663"/>
                    </a:moveTo>
                    <a:lnTo>
                      <a:pt x="62301" y="87750"/>
                    </a:lnTo>
                    <a:cubicBezTo>
                      <a:pt x="48918" y="104189"/>
                      <a:pt x="39001" y="123162"/>
                      <a:pt x="33147" y="143530"/>
                    </a:cubicBezTo>
                    <a:cubicBezTo>
                      <a:pt x="30935" y="142662"/>
                      <a:pt x="28722" y="141794"/>
                      <a:pt x="26509" y="140925"/>
                    </a:cubicBezTo>
                    <a:cubicBezTo>
                      <a:pt x="17610" y="121201"/>
                      <a:pt x="8837" y="101402"/>
                      <a:pt x="190" y="81528"/>
                    </a:cubicBezTo>
                    <a:cubicBezTo>
                      <a:pt x="9791" y="51676"/>
                      <a:pt x="25137" y="23986"/>
                      <a:pt x="45367" y="16"/>
                    </a:cubicBezTo>
                    <a:cubicBezTo>
                      <a:pt x="55547" y="28242"/>
                      <a:pt x="61787" y="57735"/>
                      <a:pt x="63909" y="876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1"/>
              <p:cNvSpPr/>
              <p:nvPr/>
            </p:nvSpPr>
            <p:spPr>
              <a:xfrm>
                <a:off x="3594050" y="4615799"/>
                <a:ext cx="218314" cy="389359"/>
              </a:xfrm>
              <a:custGeom>
                <a:avLst/>
                <a:gdLst/>
                <a:ahLst/>
                <a:cxnLst/>
                <a:rect l="l" t="t" r="r" b="b"/>
                <a:pathLst>
                  <a:path w="158774" h="283170" extrusionOk="0">
                    <a:moveTo>
                      <a:pt x="144573" y="167489"/>
                    </a:moveTo>
                    <a:cubicBezTo>
                      <a:pt x="149987" y="178615"/>
                      <a:pt x="154791" y="190027"/>
                      <a:pt x="158964" y="201674"/>
                    </a:cubicBezTo>
                    <a:cubicBezTo>
                      <a:pt x="138735" y="225644"/>
                      <a:pt x="123388" y="253334"/>
                      <a:pt x="113787" y="283187"/>
                    </a:cubicBezTo>
                    <a:cubicBezTo>
                      <a:pt x="73038" y="189954"/>
                      <a:pt x="35172" y="95564"/>
                      <a:pt x="190" y="16"/>
                    </a:cubicBezTo>
                    <a:cubicBezTo>
                      <a:pt x="59597" y="44730"/>
                      <a:pt x="111989" y="100557"/>
                      <a:pt x="144573" y="1674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>
                <a:off x="3944369" y="5040972"/>
                <a:ext cx="93203" cy="181625"/>
              </a:xfrm>
              <a:custGeom>
                <a:avLst/>
                <a:gdLst/>
                <a:ahLst/>
                <a:cxnLst/>
                <a:rect l="l" t="t" r="r" b="b"/>
                <a:pathLst>
                  <a:path w="67784" h="132091" extrusionOk="0">
                    <a:moveTo>
                      <a:pt x="66667" y="54776"/>
                    </a:moveTo>
                    <a:cubicBezTo>
                      <a:pt x="67077" y="54289"/>
                      <a:pt x="67575" y="53813"/>
                      <a:pt x="67975" y="53413"/>
                    </a:cubicBezTo>
                    <a:cubicBezTo>
                      <a:pt x="63768" y="78333"/>
                      <a:pt x="60175" y="103321"/>
                      <a:pt x="57198" y="128378"/>
                    </a:cubicBezTo>
                    <a:cubicBezTo>
                      <a:pt x="55822" y="129556"/>
                      <a:pt x="54525" y="130831"/>
                      <a:pt x="53227" y="132107"/>
                    </a:cubicBezTo>
                    <a:cubicBezTo>
                      <a:pt x="42595" y="111279"/>
                      <a:pt x="25441" y="94495"/>
                      <a:pt x="4381" y="84310"/>
                    </a:cubicBezTo>
                    <a:cubicBezTo>
                      <a:pt x="2133" y="72621"/>
                      <a:pt x="784" y="60778"/>
                      <a:pt x="344" y="48884"/>
                    </a:cubicBezTo>
                    <a:cubicBezTo>
                      <a:pt x="-267" y="32512"/>
                      <a:pt x="939" y="16122"/>
                      <a:pt x="3940" y="16"/>
                    </a:cubicBezTo>
                    <a:cubicBezTo>
                      <a:pt x="27559" y="14915"/>
                      <a:pt x="48720" y="33388"/>
                      <a:pt x="66667" y="5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4000744" y="4804930"/>
                <a:ext cx="112750" cy="183392"/>
              </a:xfrm>
              <a:custGeom>
                <a:avLst/>
                <a:gdLst/>
                <a:ahLst/>
                <a:cxnLst/>
                <a:rect l="l" t="t" r="r" b="b"/>
                <a:pathLst>
                  <a:path w="82000" h="133376" extrusionOk="0">
                    <a:moveTo>
                      <a:pt x="12043" y="72610"/>
                    </a:moveTo>
                    <a:cubicBezTo>
                      <a:pt x="35183" y="48382"/>
                      <a:pt x="65836" y="30054"/>
                      <a:pt x="80652" y="16"/>
                    </a:cubicBezTo>
                    <a:cubicBezTo>
                      <a:pt x="81197" y="1497"/>
                      <a:pt x="81645" y="3056"/>
                      <a:pt x="82190" y="4537"/>
                    </a:cubicBezTo>
                    <a:lnTo>
                      <a:pt x="82005" y="4605"/>
                    </a:lnTo>
                    <a:cubicBezTo>
                      <a:pt x="68517" y="45001"/>
                      <a:pt x="56837" y="85924"/>
                      <a:pt x="46964" y="127373"/>
                    </a:cubicBezTo>
                    <a:cubicBezTo>
                      <a:pt x="45501" y="129341"/>
                      <a:pt x="44125" y="131318"/>
                      <a:pt x="42827" y="133392"/>
                    </a:cubicBezTo>
                    <a:cubicBezTo>
                      <a:pt x="30009" y="116539"/>
                      <a:pt x="15743" y="100838"/>
                      <a:pt x="190" y="86466"/>
                    </a:cubicBezTo>
                    <a:cubicBezTo>
                      <a:pt x="3868" y="81621"/>
                      <a:pt x="7825" y="76994"/>
                      <a:pt x="12043" y="72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3949529" y="4923845"/>
                <a:ext cx="115510" cy="192378"/>
              </a:xfrm>
              <a:custGeom>
                <a:avLst/>
                <a:gdLst/>
                <a:ahLst/>
                <a:cxnLst/>
                <a:rect l="l" t="t" r="r" b="b"/>
                <a:pathLst>
                  <a:path w="84007" h="139911" extrusionOk="0">
                    <a:moveTo>
                      <a:pt x="80060" y="46942"/>
                    </a:moveTo>
                    <a:cubicBezTo>
                      <a:pt x="81358" y="44868"/>
                      <a:pt x="82734" y="42891"/>
                      <a:pt x="84197" y="40923"/>
                    </a:cubicBezTo>
                    <a:cubicBezTo>
                      <a:pt x="76408" y="73256"/>
                      <a:pt x="69751" y="105803"/>
                      <a:pt x="64224" y="138564"/>
                    </a:cubicBezTo>
                    <a:cubicBezTo>
                      <a:pt x="63824" y="138964"/>
                      <a:pt x="63326" y="139440"/>
                      <a:pt x="62917" y="139927"/>
                    </a:cubicBezTo>
                    <a:cubicBezTo>
                      <a:pt x="44970" y="118540"/>
                      <a:pt x="23809" y="100066"/>
                      <a:pt x="190" y="85167"/>
                    </a:cubicBezTo>
                    <a:cubicBezTo>
                      <a:pt x="5662" y="54232"/>
                      <a:pt x="18425" y="25044"/>
                      <a:pt x="37424" y="16"/>
                    </a:cubicBezTo>
                    <a:cubicBezTo>
                      <a:pt x="52976" y="14387"/>
                      <a:pt x="67243" y="30089"/>
                      <a:pt x="80060" y="46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3950134" y="5156920"/>
                <a:ext cx="72622" cy="152164"/>
              </a:xfrm>
              <a:custGeom>
                <a:avLst/>
                <a:gdLst/>
                <a:ahLst/>
                <a:cxnLst/>
                <a:rect l="l" t="t" r="r" b="b"/>
                <a:pathLst>
                  <a:path w="52816" h="110665" extrusionOk="0">
                    <a:moveTo>
                      <a:pt x="53007" y="44083"/>
                    </a:moveTo>
                    <a:cubicBezTo>
                      <a:pt x="50352" y="66247"/>
                      <a:pt x="48321" y="88392"/>
                      <a:pt x="46807" y="110682"/>
                    </a:cubicBezTo>
                    <a:cubicBezTo>
                      <a:pt x="23966" y="77308"/>
                      <a:pt x="8109" y="39666"/>
                      <a:pt x="190" y="16"/>
                    </a:cubicBezTo>
                    <a:cubicBezTo>
                      <a:pt x="21251" y="10201"/>
                      <a:pt x="38404" y="26985"/>
                      <a:pt x="49036" y="47812"/>
                    </a:cubicBezTo>
                    <a:cubicBezTo>
                      <a:pt x="50334" y="46537"/>
                      <a:pt x="51631" y="45262"/>
                      <a:pt x="53007" y="440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1"/>
              <p:cNvSpPr/>
              <p:nvPr/>
            </p:nvSpPr>
            <p:spPr>
              <a:xfrm>
                <a:off x="4022785" y="5152168"/>
                <a:ext cx="81213" cy="143773"/>
              </a:xfrm>
              <a:custGeom>
                <a:avLst/>
                <a:gdLst/>
                <a:ahLst/>
                <a:cxnLst/>
                <a:rect l="l" t="t" r="r" b="b"/>
                <a:pathLst>
                  <a:path w="59064" h="104562" extrusionOk="0">
                    <a:moveTo>
                      <a:pt x="1709" y="37709"/>
                    </a:moveTo>
                    <a:cubicBezTo>
                      <a:pt x="1791" y="60031"/>
                      <a:pt x="1256" y="82262"/>
                      <a:pt x="190" y="104578"/>
                    </a:cubicBezTo>
                    <a:cubicBezTo>
                      <a:pt x="26726" y="74056"/>
                      <a:pt x="46817" y="38490"/>
                      <a:pt x="59255" y="16"/>
                    </a:cubicBezTo>
                    <a:cubicBezTo>
                      <a:pt x="37159" y="7708"/>
                      <a:pt x="18186" y="22406"/>
                      <a:pt x="5223" y="41871"/>
                    </a:cubicBezTo>
                    <a:cubicBezTo>
                      <a:pt x="4081" y="40454"/>
                      <a:pt x="2940" y="39038"/>
                      <a:pt x="1709" y="37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1"/>
              <p:cNvSpPr/>
              <p:nvPr/>
            </p:nvSpPr>
            <p:spPr>
              <a:xfrm>
                <a:off x="3771445" y="5220073"/>
                <a:ext cx="90228" cy="139466"/>
              </a:xfrm>
              <a:custGeom>
                <a:avLst/>
                <a:gdLst/>
                <a:ahLst/>
                <a:cxnLst/>
                <a:rect l="l" t="t" r="r" b="b"/>
                <a:pathLst>
                  <a:path w="65620" h="101430" extrusionOk="0">
                    <a:moveTo>
                      <a:pt x="7557" y="68508"/>
                    </a:moveTo>
                    <a:cubicBezTo>
                      <a:pt x="27282" y="78985"/>
                      <a:pt x="46633" y="89962"/>
                      <a:pt x="65810" y="101447"/>
                    </a:cubicBezTo>
                    <a:cubicBezTo>
                      <a:pt x="51434" y="63652"/>
                      <a:pt x="29563" y="29152"/>
                      <a:pt x="1509" y="16"/>
                    </a:cubicBezTo>
                    <a:cubicBezTo>
                      <a:pt x="-2148" y="23110"/>
                      <a:pt x="1847" y="46765"/>
                      <a:pt x="12887" y="67380"/>
                    </a:cubicBezTo>
                    <a:cubicBezTo>
                      <a:pt x="11099" y="67716"/>
                      <a:pt x="9311" y="68052"/>
                      <a:pt x="7557" y="68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>
                <a:off x="3709824" y="5334565"/>
                <a:ext cx="159611" cy="48720"/>
              </a:xfrm>
              <a:custGeom>
                <a:avLst/>
                <a:gdLst/>
                <a:ahLst/>
                <a:cxnLst/>
                <a:rect l="l" t="t" r="r" b="b"/>
                <a:pathLst>
                  <a:path w="116081" h="35433" extrusionOk="0">
                    <a:moveTo>
                      <a:pt x="81663" y="16"/>
                    </a:moveTo>
                    <a:cubicBezTo>
                      <a:pt x="93339" y="7622"/>
                      <a:pt x="104820" y="15384"/>
                      <a:pt x="116272" y="23409"/>
                    </a:cubicBezTo>
                    <a:lnTo>
                      <a:pt x="116066" y="23652"/>
                    </a:lnTo>
                    <a:cubicBezTo>
                      <a:pt x="102759" y="21900"/>
                      <a:pt x="89809" y="27291"/>
                      <a:pt x="76889" y="30820"/>
                    </a:cubicBezTo>
                    <a:cubicBezTo>
                      <a:pt x="51685" y="37401"/>
                      <a:pt x="25160" y="36958"/>
                      <a:pt x="190" y="29539"/>
                    </a:cubicBezTo>
                    <a:lnTo>
                      <a:pt x="717" y="28000"/>
                    </a:lnTo>
                    <a:cubicBezTo>
                      <a:pt x="26376" y="15090"/>
                      <a:pt x="53789" y="6007"/>
                      <a:pt x="82083" y="1039"/>
                    </a:cubicBezTo>
                    <a:cubicBezTo>
                      <a:pt x="81907" y="714"/>
                      <a:pt x="81767" y="371"/>
                      <a:pt x="81664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1"/>
              <p:cNvSpPr/>
              <p:nvPr/>
            </p:nvSpPr>
            <p:spPr>
              <a:xfrm>
                <a:off x="3626302" y="5277086"/>
                <a:ext cx="196092" cy="98051"/>
              </a:xfrm>
              <a:custGeom>
                <a:avLst/>
                <a:gdLst/>
                <a:ahLst/>
                <a:cxnLst/>
                <a:rect l="l" t="t" r="r" b="b"/>
                <a:pathLst>
                  <a:path w="142612" h="71310" extrusionOk="0">
                    <a:moveTo>
                      <a:pt x="142383" y="41803"/>
                    </a:moveTo>
                    <a:cubicBezTo>
                      <a:pt x="142486" y="42158"/>
                      <a:pt x="142627" y="42501"/>
                      <a:pt x="142802" y="42826"/>
                    </a:cubicBezTo>
                    <a:cubicBezTo>
                      <a:pt x="114508" y="47794"/>
                      <a:pt x="87095" y="56877"/>
                      <a:pt x="61436" y="69787"/>
                    </a:cubicBezTo>
                    <a:lnTo>
                      <a:pt x="60909" y="71326"/>
                    </a:lnTo>
                    <a:cubicBezTo>
                      <a:pt x="47621" y="67432"/>
                      <a:pt x="34982" y="61594"/>
                      <a:pt x="23403" y="54002"/>
                    </a:cubicBezTo>
                    <a:cubicBezTo>
                      <a:pt x="15089" y="48467"/>
                      <a:pt x="7317" y="42161"/>
                      <a:pt x="190" y="35165"/>
                    </a:cubicBezTo>
                    <a:cubicBezTo>
                      <a:pt x="19357" y="14286"/>
                      <a:pt x="45903" y="1680"/>
                      <a:pt x="74208" y="16"/>
                    </a:cubicBezTo>
                    <a:cubicBezTo>
                      <a:pt x="97337" y="13251"/>
                      <a:pt x="120114" y="27244"/>
                      <a:pt x="142383" y="418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>
                <a:off x="3491952" y="5163407"/>
                <a:ext cx="236074" cy="161967"/>
              </a:xfrm>
              <a:custGeom>
                <a:avLst/>
                <a:gdLst/>
                <a:ahLst/>
                <a:cxnLst/>
                <a:rect l="l" t="t" r="r" b="b"/>
                <a:pathLst>
                  <a:path w="171690" h="117794" extrusionOk="0">
                    <a:moveTo>
                      <a:pt x="4899" y="551"/>
                    </a:moveTo>
                    <a:cubicBezTo>
                      <a:pt x="62322" y="24185"/>
                      <a:pt x="118107" y="51615"/>
                      <a:pt x="171881" y="82660"/>
                    </a:cubicBezTo>
                    <a:cubicBezTo>
                      <a:pt x="143576" y="84324"/>
                      <a:pt x="117029" y="96930"/>
                      <a:pt x="97862" y="117810"/>
                    </a:cubicBezTo>
                    <a:cubicBezTo>
                      <a:pt x="61691" y="82969"/>
                      <a:pt x="38574" y="33871"/>
                      <a:pt x="190" y="558"/>
                    </a:cubicBezTo>
                    <a:cubicBezTo>
                      <a:pt x="1721" y="374"/>
                      <a:pt x="3339" y="200"/>
                      <a:pt x="487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>
                <a:off x="3694750" y="5067242"/>
                <a:ext cx="127471" cy="97717"/>
              </a:xfrm>
              <a:custGeom>
                <a:avLst/>
                <a:gdLst/>
                <a:ahLst/>
                <a:cxnLst/>
                <a:rect l="l" t="t" r="r" b="b"/>
                <a:pathLst>
                  <a:path w="92706" h="71067" extrusionOk="0">
                    <a:moveTo>
                      <a:pt x="92897" y="71083"/>
                    </a:moveTo>
                    <a:cubicBezTo>
                      <a:pt x="58694" y="52035"/>
                      <a:pt x="27462" y="28093"/>
                      <a:pt x="190" y="16"/>
                    </a:cubicBezTo>
                    <a:cubicBezTo>
                      <a:pt x="23007" y="1536"/>
                      <a:pt x="45480" y="6377"/>
                      <a:pt x="66898" y="14385"/>
                    </a:cubicBezTo>
                    <a:cubicBezTo>
                      <a:pt x="74376" y="30933"/>
                      <a:pt x="81874" y="47305"/>
                      <a:pt x="89459" y="63687"/>
                    </a:cubicBezTo>
                    <a:cubicBezTo>
                      <a:pt x="90599" y="66211"/>
                      <a:pt x="91748" y="68647"/>
                      <a:pt x="92897" y="710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1"/>
              <p:cNvSpPr/>
              <p:nvPr/>
            </p:nvSpPr>
            <p:spPr>
              <a:xfrm>
                <a:off x="3636502" y="4981616"/>
                <a:ext cx="149948" cy="105351"/>
              </a:xfrm>
              <a:custGeom>
                <a:avLst/>
                <a:gdLst/>
                <a:ahLst/>
                <a:cxnLst/>
                <a:rect l="l" t="t" r="r" b="b"/>
                <a:pathLst>
                  <a:path w="109053" h="76619" extrusionOk="0">
                    <a:moveTo>
                      <a:pt x="82924" y="17239"/>
                    </a:moveTo>
                    <a:cubicBezTo>
                      <a:pt x="91541" y="37109"/>
                      <a:pt x="100314" y="56908"/>
                      <a:pt x="109243" y="76636"/>
                    </a:cubicBezTo>
                    <a:cubicBezTo>
                      <a:pt x="87826" y="68627"/>
                      <a:pt x="65353" y="63787"/>
                      <a:pt x="42536" y="62266"/>
                    </a:cubicBezTo>
                    <a:cubicBezTo>
                      <a:pt x="25065" y="44005"/>
                      <a:pt x="10755" y="22968"/>
                      <a:pt x="190" y="16"/>
                    </a:cubicBezTo>
                    <a:cubicBezTo>
                      <a:pt x="28514" y="1112"/>
                      <a:pt x="56410" y="7292"/>
                      <a:pt x="82544" y="182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1"/>
              <p:cNvSpPr/>
              <p:nvPr/>
            </p:nvSpPr>
            <p:spPr>
              <a:xfrm>
                <a:off x="3586958" y="4610367"/>
                <a:ext cx="163284" cy="396195"/>
              </a:xfrm>
              <a:custGeom>
                <a:avLst/>
                <a:gdLst/>
                <a:ahLst/>
                <a:cxnLst/>
                <a:rect l="l" t="t" r="r" b="b"/>
                <a:pathLst>
                  <a:path w="118752" h="288142" extrusionOk="0">
                    <a:moveTo>
                      <a:pt x="118943" y="287136"/>
                    </a:moveTo>
                    <a:lnTo>
                      <a:pt x="118562" y="288158"/>
                    </a:lnTo>
                    <a:cubicBezTo>
                      <a:pt x="92429" y="277189"/>
                      <a:pt x="64533" y="271008"/>
                      <a:pt x="36208" y="269912"/>
                    </a:cubicBezTo>
                    <a:cubicBezTo>
                      <a:pt x="33110" y="263134"/>
                      <a:pt x="30447" y="256165"/>
                      <a:pt x="28236" y="249048"/>
                    </a:cubicBezTo>
                    <a:cubicBezTo>
                      <a:pt x="21258" y="223625"/>
                      <a:pt x="17026" y="197529"/>
                      <a:pt x="15614" y="171205"/>
                    </a:cubicBezTo>
                    <a:cubicBezTo>
                      <a:pt x="10451" y="114081"/>
                      <a:pt x="5309" y="57018"/>
                      <a:pt x="190" y="16"/>
                    </a:cubicBezTo>
                    <a:cubicBezTo>
                      <a:pt x="1915" y="1274"/>
                      <a:pt x="3630" y="2619"/>
                      <a:pt x="5346" y="3965"/>
                    </a:cubicBezTo>
                    <a:cubicBezTo>
                      <a:pt x="40332" y="99483"/>
                      <a:pt x="78197" y="193873"/>
                      <a:pt x="118943" y="287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1"/>
              <p:cNvSpPr/>
              <p:nvPr/>
            </p:nvSpPr>
            <p:spPr>
              <a:xfrm>
                <a:off x="4124065" y="4882373"/>
                <a:ext cx="19790" cy="44505"/>
              </a:xfrm>
              <a:custGeom>
                <a:avLst/>
                <a:gdLst/>
                <a:ahLst/>
                <a:cxnLst/>
                <a:rect l="l" t="t" r="r" b="b"/>
                <a:pathLst>
                  <a:path w="14393" h="32367" extrusionOk="0">
                    <a:moveTo>
                      <a:pt x="8301" y="16"/>
                    </a:moveTo>
                    <a:cubicBezTo>
                      <a:pt x="6138" y="10945"/>
                      <a:pt x="3296" y="21831"/>
                      <a:pt x="190" y="32383"/>
                    </a:cubicBezTo>
                    <a:cubicBezTo>
                      <a:pt x="3876" y="30296"/>
                      <a:pt x="7624" y="28324"/>
                      <a:pt x="11494" y="26608"/>
                    </a:cubicBezTo>
                    <a:lnTo>
                      <a:pt x="14584" y="25977"/>
                    </a:lnTo>
                    <a:cubicBezTo>
                      <a:pt x="12798" y="17267"/>
                      <a:pt x="10617" y="8626"/>
                      <a:pt x="8301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1"/>
              <p:cNvSpPr/>
              <p:nvPr/>
            </p:nvSpPr>
            <p:spPr>
              <a:xfrm>
                <a:off x="4022786" y="5045158"/>
                <a:ext cx="124539" cy="172314"/>
              </a:xfrm>
              <a:custGeom>
                <a:avLst/>
                <a:gdLst/>
                <a:ahLst/>
                <a:cxnLst/>
                <a:rect l="l" t="t" r="r" b="b"/>
                <a:pathLst>
                  <a:path w="90574" h="125319" extrusionOk="0">
                    <a:moveTo>
                      <a:pt x="90327" y="16"/>
                    </a:moveTo>
                    <a:cubicBezTo>
                      <a:pt x="69817" y="6849"/>
                      <a:pt x="50600" y="17075"/>
                      <a:pt x="33478" y="30267"/>
                    </a:cubicBezTo>
                    <a:cubicBezTo>
                      <a:pt x="24683" y="52065"/>
                      <a:pt x="15033" y="73546"/>
                      <a:pt x="4257" y="94353"/>
                    </a:cubicBezTo>
                    <a:cubicBezTo>
                      <a:pt x="2817" y="104671"/>
                      <a:pt x="1418" y="114994"/>
                      <a:pt x="190" y="125335"/>
                    </a:cubicBezTo>
                    <a:cubicBezTo>
                      <a:pt x="15976" y="111038"/>
                      <a:pt x="35409" y="101378"/>
                      <a:pt x="56343" y="97424"/>
                    </a:cubicBezTo>
                    <a:lnTo>
                      <a:pt x="56928" y="97756"/>
                    </a:lnTo>
                    <a:cubicBezTo>
                      <a:pt x="73042" y="67070"/>
                      <a:pt x="84448" y="34139"/>
                      <a:pt x="90765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1"/>
              <p:cNvSpPr/>
              <p:nvPr/>
            </p:nvSpPr>
            <p:spPr>
              <a:xfrm>
                <a:off x="3700198" y="5172340"/>
                <a:ext cx="116331" cy="149296"/>
              </a:xfrm>
              <a:custGeom>
                <a:avLst/>
                <a:gdLst/>
                <a:ahLst/>
                <a:cxnLst/>
                <a:rect l="l" t="t" r="r" b="b"/>
                <a:pathLst>
                  <a:path w="84604" h="108579" extrusionOk="0">
                    <a:moveTo>
                      <a:pt x="84794" y="108595"/>
                    </a:moveTo>
                    <a:cubicBezTo>
                      <a:pt x="78544" y="92629"/>
                      <a:pt x="75801" y="75506"/>
                      <a:pt x="76752" y="58388"/>
                    </a:cubicBezTo>
                    <a:lnTo>
                      <a:pt x="77728" y="57610"/>
                    </a:lnTo>
                    <a:cubicBezTo>
                      <a:pt x="70070" y="48270"/>
                      <a:pt x="61653" y="39580"/>
                      <a:pt x="52559" y="31630"/>
                    </a:cubicBezTo>
                    <a:cubicBezTo>
                      <a:pt x="37565" y="18552"/>
                      <a:pt x="20624" y="7886"/>
                      <a:pt x="2346" y="16"/>
                    </a:cubicBezTo>
                    <a:lnTo>
                      <a:pt x="190" y="5013"/>
                    </a:lnTo>
                    <a:cubicBezTo>
                      <a:pt x="2949" y="20401"/>
                      <a:pt x="7284" y="35466"/>
                      <a:pt x="13127" y="49968"/>
                    </a:cubicBezTo>
                    <a:cubicBezTo>
                      <a:pt x="41056" y="63980"/>
                      <a:pt x="65532" y="84002"/>
                      <a:pt x="84794" y="108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1"/>
              <p:cNvSpPr/>
              <p:nvPr/>
            </p:nvSpPr>
            <p:spPr>
              <a:xfrm>
                <a:off x="3498389" y="5152703"/>
                <a:ext cx="219520" cy="88314"/>
              </a:xfrm>
              <a:custGeom>
                <a:avLst/>
                <a:gdLst/>
                <a:ahLst/>
                <a:cxnLst/>
                <a:rect l="l" t="t" r="r" b="b"/>
                <a:pathLst>
                  <a:path w="159651" h="64228" extrusionOk="0">
                    <a:moveTo>
                      <a:pt x="59149" y="24209"/>
                    </a:moveTo>
                    <a:cubicBezTo>
                      <a:pt x="93851" y="34498"/>
                      <a:pt x="127552" y="47898"/>
                      <a:pt x="159841" y="64245"/>
                    </a:cubicBezTo>
                    <a:cubicBezTo>
                      <a:pt x="153998" y="49742"/>
                      <a:pt x="149663" y="34678"/>
                      <a:pt x="146904" y="19290"/>
                    </a:cubicBezTo>
                    <a:lnTo>
                      <a:pt x="149061" y="14292"/>
                    </a:lnTo>
                    <a:cubicBezTo>
                      <a:pt x="129548" y="5737"/>
                      <a:pt x="108607" y="901"/>
                      <a:pt x="87316" y="33"/>
                    </a:cubicBezTo>
                    <a:cubicBezTo>
                      <a:pt x="70703" y="-139"/>
                      <a:pt x="54100" y="946"/>
                      <a:pt x="37650" y="3279"/>
                    </a:cubicBezTo>
                    <a:cubicBezTo>
                      <a:pt x="25131" y="4811"/>
                      <a:pt x="12709" y="6266"/>
                      <a:pt x="190" y="7798"/>
                    </a:cubicBezTo>
                    <a:lnTo>
                      <a:pt x="219" y="8334"/>
                    </a:lnTo>
                    <a:cubicBezTo>
                      <a:pt x="11438" y="12952"/>
                      <a:pt x="22544" y="17836"/>
                      <a:pt x="33638" y="22744"/>
                    </a:cubicBezTo>
                    <a:cubicBezTo>
                      <a:pt x="42120" y="20944"/>
                      <a:pt x="50929" y="21450"/>
                      <a:pt x="59149" y="24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1"/>
              <p:cNvSpPr/>
              <p:nvPr/>
            </p:nvSpPr>
            <p:spPr>
              <a:xfrm>
                <a:off x="3786508" y="5013744"/>
                <a:ext cx="52438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102564" extrusionOk="0">
                    <a:moveTo>
                      <a:pt x="37590" y="16"/>
                    </a:moveTo>
                    <a:cubicBezTo>
                      <a:pt x="40126" y="34169"/>
                      <a:pt x="36109" y="68493"/>
                      <a:pt x="25755" y="101140"/>
                    </a:cubicBezTo>
                    <a:lnTo>
                      <a:pt x="22752" y="102580"/>
                    </a:lnTo>
                    <a:cubicBezTo>
                      <a:pt x="15166" y="86198"/>
                      <a:pt x="7669" y="69826"/>
                      <a:pt x="190" y="53278"/>
                    </a:cubicBezTo>
                    <a:cubicBezTo>
                      <a:pt x="2403" y="54147"/>
                      <a:pt x="4615" y="55015"/>
                      <a:pt x="6828" y="55883"/>
                    </a:cubicBezTo>
                    <a:cubicBezTo>
                      <a:pt x="12682" y="35515"/>
                      <a:pt x="22599" y="16541"/>
                      <a:pt x="35982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1"/>
              <p:cNvSpPr/>
              <p:nvPr/>
            </p:nvSpPr>
            <p:spPr>
              <a:xfrm>
                <a:off x="4009455" y="5174921"/>
                <a:ext cx="18917" cy="47728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34711" extrusionOk="0">
                    <a:moveTo>
                      <a:pt x="190" y="24966"/>
                    </a:moveTo>
                    <a:cubicBezTo>
                      <a:pt x="2273" y="28113"/>
                      <a:pt x="4183" y="31372"/>
                      <a:pt x="5910" y="34727"/>
                    </a:cubicBezTo>
                    <a:cubicBezTo>
                      <a:pt x="7208" y="33451"/>
                      <a:pt x="8505" y="32175"/>
                      <a:pt x="9881" y="30998"/>
                    </a:cubicBezTo>
                    <a:cubicBezTo>
                      <a:pt x="11110" y="20657"/>
                      <a:pt x="12509" y="10334"/>
                      <a:pt x="13948" y="16"/>
                    </a:cubicBezTo>
                    <a:cubicBezTo>
                      <a:pt x="9572" y="8466"/>
                      <a:pt x="4950" y="16762"/>
                      <a:pt x="190" y="249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1"/>
              <p:cNvSpPr/>
              <p:nvPr/>
            </p:nvSpPr>
            <p:spPr>
              <a:xfrm>
                <a:off x="3980221" y="5209240"/>
                <a:ext cx="42549" cy="99866"/>
              </a:xfrm>
              <a:custGeom>
                <a:avLst/>
                <a:gdLst/>
                <a:ahLst/>
                <a:cxnLst/>
                <a:rect l="l" t="t" r="r" b="b"/>
                <a:pathLst>
                  <a:path w="30945" h="72630" extrusionOk="0">
                    <a:moveTo>
                      <a:pt x="27164" y="9777"/>
                    </a:moveTo>
                    <a:cubicBezTo>
                      <a:pt x="25436" y="6422"/>
                      <a:pt x="23527" y="3163"/>
                      <a:pt x="21444" y="16"/>
                    </a:cubicBezTo>
                    <a:cubicBezTo>
                      <a:pt x="18389" y="5282"/>
                      <a:pt x="15329" y="10544"/>
                      <a:pt x="12104" y="15693"/>
                    </a:cubicBezTo>
                    <a:cubicBezTo>
                      <a:pt x="9000" y="20768"/>
                      <a:pt x="4957" y="25206"/>
                      <a:pt x="190" y="28768"/>
                    </a:cubicBezTo>
                    <a:cubicBezTo>
                      <a:pt x="7299" y="44007"/>
                      <a:pt x="15573" y="58676"/>
                      <a:pt x="24936" y="72646"/>
                    </a:cubicBezTo>
                    <a:cubicBezTo>
                      <a:pt x="26450" y="50355"/>
                      <a:pt x="28480" y="28211"/>
                      <a:pt x="31135" y="6048"/>
                    </a:cubicBezTo>
                    <a:cubicBezTo>
                      <a:pt x="29759" y="7226"/>
                      <a:pt x="28462" y="8501"/>
                      <a:pt x="27164" y="97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1"/>
              <p:cNvSpPr/>
              <p:nvPr/>
            </p:nvSpPr>
            <p:spPr>
              <a:xfrm>
                <a:off x="3827745" y="5338521"/>
                <a:ext cx="41737" cy="30667"/>
              </a:xfrm>
              <a:custGeom>
                <a:avLst/>
                <a:gdLst/>
                <a:ahLst/>
                <a:cxnLst/>
                <a:rect l="l" t="t" r="r" b="b"/>
                <a:pathLst>
                  <a:path w="30354" h="22303" extrusionOk="0">
                    <a:moveTo>
                      <a:pt x="190" y="16"/>
                    </a:moveTo>
                    <a:cubicBezTo>
                      <a:pt x="4383" y="7134"/>
                      <a:pt x="7964" y="14595"/>
                      <a:pt x="10895" y="22319"/>
                    </a:cubicBezTo>
                    <a:cubicBezTo>
                      <a:pt x="17226" y="20616"/>
                      <a:pt x="23817" y="20093"/>
                      <a:pt x="30339" y="20777"/>
                    </a:cubicBezTo>
                    <a:lnTo>
                      <a:pt x="30544" y="20533"/>
                    </a:lnTo>
                    <a:cubicBezTo>
                      <a:pt x="20499" y="13496"/>
                      <a:pt x="10390" y="6723"/>
                      <a:pt x="190" y="16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11"/>
              <p:cNvSpPr/>
              <p:nvPr/>
            </p:nvSpPr>
            <p:spPr>
              <a:xfrm>
                <a:off x="3491953" y="5163407"/>
                <a:ext cx="524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38127" h="22400" extrusionOk="0">
                    <a:moveTo>
                      <a:pt x="38317" y="14961"/>
                    </a:moveTo>
                    <a:cubicBezTo>
                      <a:pt x="27223" y="10054"/>
                      <a:pt x="16117" y="5169"/>
                      <a:pt x="4898" y="551"/>
                    </a:cubicBezTo>
                    <a:lnTo>
                      <a:pt x="4869" y="16"/>
                    </a:lnTo>
                    <a:cubicBezTo>
                      <a:pt x="3338" y="199"/>
                      <a:pt x="1720" y="374"/>
                      <a:pt x="190" y="558"/>
                    </a:cubicBezTo>
                    <a:cubicBezTo>
                      <a:pt x="7829" y="7333"/>
                      <a:pt x="14982" y="14637"/>
                      <a:pt x="21595" y="22416"/>
                    </a:cubicBezTo>
                    <a:cubicBezTo>
                      <a:pt x="26615" y="18841"/>
                      <a:pt x="32301" y="16306"/>
                      <a:pt x="38317" y="14961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1"/>
              <p:cNvSpPr/>
              <p:nvPr/>
            </p:nvSpPr>
            <p:spPr>
              <a:xfrm>
                <a:off x="3718412" y="5074710"/>
                <a:ext cx="103819" cy="90254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65639" extrusionOk="0">
                    <a:moveTo>
                      <a:pt x="190" y="11446"/>
                    </a:moveTo>
                    <a:cubicBezTo>
                      <a:pt x="23341" y="32168"/>
                      <a:pt x="48655" y="50342"/>
                      <a:pt x="75696" y="65655"/>
                    </a:cubicBezTo>
                    <a:cubicBezTo>
                      <a:pt x="74546" y="63219"/>
                      <a:pt x="73397" y="60782"/>
                      <a:pt x="72257" y="58258"/>
                    </a:cubicBezTo>
                    <a:cubicBezTo>
                      <a:pt x="64673" y="41877"/>
                      <a:pt x="57174" y="25504"/>
                      <a:pt x="49695" y="8956"/>
                    </a:cubicBezTo>
                    <a:cubicBezTo>
                      <a:pt x="39846" y="5314"/>
                      <a:pt x="29767" y="2327"/>
                      <a:pt x="19523" y="16"/>
                    </a:cubicBezTo>
                    <a:cubicBezTo>
                      <a:pt x="14102" y="5337"/>
                      <a:pt x="7467" y="9260"/>
                      <a:pt x="190" y="11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1"/>
              <p:cNvSpPr/>
              <p:nvPr/>
            </p:nvSpPr>
            <p:spPr>
              <a:xfrm>
                <a:off x="3745005" y="5026612"/>
                <a:ext cx="41486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30172" h="43907" extrusionOk="0">
                    <a:moveTo>
                      <a:pt x="30362" y="43923"/>
                    </a:moveTo>
                    <a:cubicBezTo>
                      <a:pt x="23783" y="29342"/>
                      <a:pt x="17344" y="14677"/>
                      <a:pt x="10908" y="16"/>
                    </a:cubicBezTo>
                    <a:cubicBezTo>
                      <a:pt x="10973" y="2817"/>
                      <a:pt x="11017" y="5552"/>
                      <a:pt x="11036" y="8178"/>
                    </a:cubicBezTo>
                    <a:cubicBezTo>
                      <a:pt x="11234" y="18218"/>
                      <a:pt x="7315" y="27902"/>
                      <a:pt x="190" y="34982"/>
                    </a:cubicBezTo>
                    <a:cubicBezTo>
                      <a:pt x="10434" y="37293"/>
                      <a:pt x="20513" y="40280"/>
                      <a:pt x="30362" y="43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1"/>
              <p:cNvSpPr/>
              <p:nvPr/>
            </p:nvSpPr>
            <p:spPr>
              <a:xfrm>
                <a:off x="3580591" y="4604001"/>
                <a:ext cx="709871" cy="1401818"/>
              </a:xfrm>
              <a:custGeom>
                <a:avLst/>
                <a:gdLst/>
                <a:ahLst/>
                <a:cxnLst/>
                <a:rect l="l" t="t" r="r" b="b"/>
                <a:pathLst>
                  <a:path w="516270" h="1019504" extrusionOk="0">
                    <a:moveTo>
                      <a:pt x="515434" y="1010234"/>
                    </a:moveTo>
                    <a:cubicBezTo>
                      <a:pt x="436259" y="886734"/>
                      <a:pt x="362295" y="760112"/>
                      <a:pt x="293542" y="630369"/>
                    </a:cubicBezTo>
                    <a:cubicBezTo>
                      <a:pt x="253650" y="554817"/>
                      <a:pt x="215638" y="478358"/>
                      <a:pt x="179507" y="400992"/>
                    </a:cubicBezTo>
                    <a:cubicBezTo>
                      <a:pt x="179659" y="400770"/>
                      <a:pt x="179790" y="400535"/>
                      <a:pt x="179899" y="400289"/>
                    </a:cubicBezTo>
                    <a:cubicBezTo>
                      <a:pt x="204206" y="324469"/>
                      <a:pt x="191904" y="240808"/>
                      <a:pt x="156769" y="170400"/>
                    </a:cubicBezTo>
                    <a:cubicBezTo>
                      <a:pt x="122601" y="101929"/>
                      <a:pt x="68135" y="45938"/>
                      <a:pt x="7178" y="635"/>
                    </a:cubicBezTo>
                    <a:cubicBezTo>
                      <a:pt x="4943" y="-647"/>
                      <a:pt x="2091" y="125"/>
                      <a:pt x="808" y="2359"/>
                    </a:cubicBezTo>
                    <a:cubicBezTo>
                      <a:pt x="409" y="3054"/>
                      <a:pt x="196" y="3841"/>
                      <a:pt x="190" y="4642"/>
                    </a:cubicBezTo>
                    <a:cubicBezTo>
                      <a:pt x="4416" y="51452"/>
                      <a:pt x="8642" y="98261"/>
                      <a:pt x="12870" y="145071"/>
                    </a:cubicBezTo>
                    <a:cubicBezTo>
                      <a:pt x="16562" y="185962"/>
                      <a:pt x="17699" y="228871"/>
                      <a:pt x="32972" y="267507"/>
                    </a:cubicBezTo>
                    <a:cubicBezTo>
                      <a:pt x="57324" y="329113"/>
                      <a:pt x="111450" y="376997"/>
                      <a:pt x="169247" y="407470"/>
                    </a:cubicBezTo>
                    <a:cubicBezTo>
                      <a:pt x="170138" y="409393"/>
                      <a:pt x="171002" y="411328"/>
                      <a:pt x="171895" y="413250"/>
                    </a:cubicBezTo>
                    <a:cubicBezTo>
                      <a:pt x="233703" y="546308"/>
                      <a:pt x="301270" y="676460"/>
                      <a:pt x="374595" y="803707"/>
                    </a:cubicBezTo>
                    <a:cubicBezTo>
                      <a:pt x="416122" y="875747"/>
                      <a:pt x="459436" y="946712"/>
                      <a:pt x="504535" y="1016600"/>
                    </a:cubicBezTo>
                    <a:cubicBezTo>
                      <a:pt x="508923" y="1023396"/>
                      <a:pt x="519835" y="1017100"/>
                      <a:pt x="515434" y="1010234"/>
                    </a:cubicBezTo>
                    <a:close/>
                    <a:moveTo>
                      <a:pt x="173558" y="388334"/>
                    </a:moveTo>
                    <a:cubicBezTo>
                      <a:pt x="168526" y="377510"/>
                      <a:pt x="163571" y="366649"/>
                      <a:pt x="158610" y="355792"/>
                    </a:cubicBezTo>
                    <a:cubicBezTo>
                      <a:pt x="158949" y="355456"/>
                      <a:pt x="159207" y="355047"/>
                      <a:pt x="159364" y="354597"/>
                    </a:cubicBezTo>
                    <a:cubicBezTo>
                      <a:pt x="164652" y="337779"/>
                      <a:pt x="172538" y="321891"/>
                      <a:pt x="182735" y="307507"/>
                    </a:cubicBezTo>
                    <a:cubicBezTo>
                      <a:pt x="183660" y="334753"/>
                      <a:pt x="180567" y="361987"/>
                      <a:pt x="173558" y="388334"/>
                    </a:cubicBezTo>
                    <a:close/>
                    <a:moveTo>
                      <a:pt x="88118" y="335217"/>
                    </a:moveTo>
                    <a:cubicBezTo>
                      <a:pt x="71544" y="318280"/>
                      <a:pt x="57771" y="298815"/>
                      <a:pt x="47318" y="277553"/>
                    </a:cubicBezTo>
                    <a:cubicBezTo>
                      <a:pt x="71688" y="280141"/>
                      <a:pt x="95635" y="285774"/>
                      <a:pt x="118600" y="294320"/>
                    </a:cubicBezTo>
                    <a:cubicBezTo>
                      <a:pt x="125927" y="311250"/>
                      <a:pt x="133352" y="328139"/>
                      <a:pt x="140873" y="344984"/>
                    </a:cubicBezTo>
                    <a:cubicBezTo>
                      <a:pt x="123864" y="339154"/>
                      <a:pt x="106088" y="335863"/>
                      <a:pt x="88118" y="335217"/>
                    </a:cubicBezTo>
                    <a:close/>
                    <a:moveTo>
                      <a:pt x="182314" y="297509"/>
                    </a:moveTo>
                    <a:cubicBezTo>
                      <a:pt x="170059" y="312534"/>
                      <a:pt x="160850" y="329801"/>
                      <a:pt x="155202" y="348345"/>
                    </a:cubicBezTo>
                    <a:cubicBezTo>
                      <a:pt x="146063" y="328267"/>
                      <a:pt x="137034" y="308136"/>
                      <a:pt x="128115" y="287955"/>
                    </a:cubicBezTo>
                    <a:cubicBezTo>
                      <a:pt x="136894" y="262676"/>
                      <a:pt x="149829" y="239036"/>
                      <a:pt x="166389" y="218009"/>
                    </a:cubicBezTo>
                    <a:cubicBezTo>
                      <a:pt x="175100" y="243713"/>
                      <a:pt x="180452" y="270434"/>
                      <a:pt x="182314" y="297509"/>
                    </a:cubicBezTo>
                    <a:close/>
                    <a:moveTo>
                      <a:pt x="147046" y="171870"/>
                    </a:moveTo>
                    <a:cubicBezTo>
                      <a:pt x="153560" y="184618"/>
                      <a:pt x="159255" y="197768"/>
                      <a:pt x="164100" y="211238"/>
                    </a:cubicBezTo>
                    <a:cubicBezTo>
                      <a:pt x="147323" y="231806"/>
                      <a:pt x="133951" y="254926"/>
                      <a:pt x="124492" y="279721"/>
                    </a:cubicBezTo>
                    <a:cubicBezTo>
                      <a:pt x="117717" y="264280"/>
                      <a:pt x="111006" y="248810"/>
                      <a:pt x="104356" y="233311"/>
                    </a:cubicBezTo>
                    <a:cubicBezTo>
                      <a:pt x="74163" y="162772"/>
                      <a:pt x="46962" y="91016"/>
                      <a:pt x="17393" y="20238"/>
                    </a:cubicBezTo>
                    <a:cubicBezTo>
                      <a:pt x="70992" y="60905"/>
                      <a:pt x="115210" y="112619"/>
                      <a:pt x="147046" y="171870"/>
                    </a:cubicBezTo>
                    <a:close/>
                    <a:moveTo>
                      <a:pt x="21272" y="136294"/>
                    </a:moveTo>
                    <a:cubicBezTo>
                      <a:pt x="17760" y="97085"/>
                      <a:pt x="14247" y="57875"/>
                      <a:pt x="10735" y="18665"/>
                    </a:cubicBezTo>
                    <a:cubicBezTo>
                      <a:pt x="31878" y="84598"/>
                      <a:pt x="58072" y="149173"/>
                      <a:pt x="84313" y="213169"/>
                    </a:cubicBezTo>
                    <a:cubicBezTo>
                      <a:pt x="94354" y="237653"/>
                      <a:pt x="104633" y="262037"/>
                      <a:pt x="115150" y="286320"/>
                    </a:cubicBezTo>
                    <a:cubicBezTo>
                      <a:pt x="92717" y="277523"/>
                      <a:pt x="68902" y="272769"/>
                      <a:pt x="44808" y="272278"/>
                    </a:cubicBezTo>
                    <a:cubicBezTo>
                      <a:pt x="42863" y="267894"/>
                      <a:pt x="41037" y="263427"/>
                      <a:pt x="39409" y="258823"/>
                    </a:cubicBezTo>
                    <a:cubicBezTo>
                      <a:pt x="25645" y="219896"/>
                      <a:pt x="24923" y="177041"/>
                      <a:pt x="21272" y="136294"/>
                    </a:cubicBezTo>
                    <a:close/>
                    <a:moveTo>
                      <a:pt x="92864" y="340006"/>
                    </a:moveTo>
                    <a:cubicBezTo>
                      <a:pt x="110269" y="342729"/>
                      <a:pt x="127424" y="346864"/>
                      <a:pt x="144157" y="352369"/>
                    </a:cubicBezTo>
                    <a:cubicBezTo>
                      <a:pt x="150807" y="367196"/>
                      <a:pt x="157533" y="381989"/>
                      <a:pt x="164336" y="396748"/>
                    </a:cubicBezTo>
                    <a:cubicBezTo>
                      <a:pt x="138769" y="380136"/>
                      <a:pt x="114838" y="361137"/>
                      <a:pt x="92864" y="3400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1"/>
              <p:cNvSpPr/>
              <p:nvPr/>
            </p:nvSpPr>
            <p:spPr>
              <a:xfrm>
                <a:off x="3484347" y="5145074"/>
                <a:ext cx="474511" cy="289409"/>
              </a:xfrm>
              <a:custGeom>
                <a:avLst/>
                <a:gdLst/>
                <a:ahLst/>
                <a:cxnLst/>
                <a:rect l="l" t="t" r="r" b="b"/>
                <a:pathLst>
                  <a:path w="345099" h="210479" extrusionOk="0">
                    <a:moveTo>
                      <a:pt x="343637" y="201281"/>
                    </a:moveTo>
                    <a:cubicBezTo>
                      <a:pt x="323447" y="185211"/>
                      <a:pt x="302472" y="170070"/>
                      <a:pt x="281143" y="155430"/>
                    </a:cubicBezTo>
                    <a:cubicBezTo>
                      <a:pt x="281699" y="154357"/>
                      <a:pt x="281768" y="153097"/>
                      <a:pt x="281331" y="151970"/>
                    </a:cubicBezTo>
                    <a:cubicBezTo>
                      <a:pt x="264322" y="98905"/>
                      <a:pt x="228737" y="53749"/>
                      <a:pt x="181105" y="24783"/>
                    </a:cubicBezTo>
                    <a:cubicBezTo>
                      <a:pt x="157724" y="11236"/>
                      <a:pt x="131648" y="2991"/>
                      <a:pt x="104724" y="633"/>
                    </a:cubicBezTo>
                    <a:cubicBezTo>
                      <a:pt x="71906" y="-2043"/>
                      <a:pt x="38199" y="4622"/>
                      <a:pt x="5681" y="8446"/>
                    </a:cubicBezTo>
                    <a:cubicBezTo>
                      <a:pt x="1489" y="8939"/>
                      <a:pt x="-2005" y="14229"/>
                      <a:pt x="1865" y="17652"/>
                    </a:cubicBezTo>
                    <a:cubicBezTo>
                      <a:pt x="44048" y="54954"/>
                      <a:pt x="66920" y="109357"/>
                      <a:pt x="110742" y="144996"/>
                    </a:cubicBezTo>
                    <a:cubicBezTo>
                      <a:pt x="132373" y="162721"/>
                      <a:pt x="158591" y="173953"/>
                      <a:pt x="186353" y="177388"/>
                    </a:cubicBezTo>
                    <a:cubicBezTo>
                      <a:pt x="200217" y="179137"/>
                      <a:pt x="214261" y="178855"/>
                      <a:pt x="228043" y="176550"/>
                    </a:cubicBezTo>
                    <a:cubicBezTo>
                      <a:pt x="244376" y="173770"/>
                      <a:pt x="259443" y="166720"/>
                      <a:pt x="275920" y="165066"/>
                    </a:cubicBezTo>
                    <a:cubicBezTo>
                      <a:pt x="296570" y="179568"/>
                      <a:pt x="317001" y="194414"/>
                      <a:pt x="337212" y="209604"/>
                    </a:cubicBezTo>
                    <a:cubicBezTo>
                      <a:pt x="341973" y="213194"/>
                      <a:pt x="348347" y="205030"/>
                      <a:pt x="343637" y="201281"/>
                    </a:cubicBezTo>
                    <a:close/>
                    <a:moveTo>
                      <a:pt x="246804" y="132689"/>
                    </a:moveTo>
                    <a:cubicBezTo>
                      <a:pt x="243152" y="124432"/>
                      <a:pt x="240441" y="115792"/>
                      <a:pt x="238722" y="106930"/>
                    </a:cubicBezTo>
                    <a:cubicBezTo>
                      <a:pt x="237751" y="101839"/>
                      <a:pt x="237125" y="96689"/>
                      <a:pt x="236848" y="91514"/>
                    </a:cubicBezTo>
                    <a:cubicBezTo>
                      <a:pt x="236811" y="90832"/>
                      <a:pt x="236845" y="90085"/>
                      <a:pt x="236858" y="89357"/>
                    </a:cubicBezTo>
                    <a:cubicBezTo>
                      <a:pt x="249897" y="107051"/>
                      <a:pt x="260593" y="126354"/>
                      <a:pt x="268680" y="146788"/>
                    </a:cubicBezTo>
                    <a:cubicBezTo>
                      <a:pt x="261464" y="141967"/>
                      <a:pt x="254117" y="137359"/>
                      <a:pt x="246804" y="132689"/>
                    </a:cubicBezTo>
                    <a:close/>
                    <a:moveTo>
                      <a:pt x="230182" y="80773"/>
                    </a:moveTo>
                    <a:cubicBezTo>
                      <a:pt x="229833" y="84610"/>
                      <a:pt x="229905" y="88473"/>
                      <a:pt x="230398" y="92294"/>
                    </a:cubicBezTo>
                    <a:cubicBezTo>
                      <a:pt x="230726" y="97788"/>
                      <a:pt x="231405" y="103256"/>
                      <a:pt x="232430" y="108664"/>
                    </a:cubicBezTo>
                    <a:cubicBezTo>
                      <a:pt x="233609" y="114787"/>
                      <a:pt x="235261" y="120810"/>
                      <a:pt x="237369" y="126678"/>
                    </a:cubicBezTo>
                    <a:cubicBezTo>
                      <a:pt x="220132" y="115879"/>
                      <a:pt x="202743" y="105346"/>
                      <a:pt x="185106" y="95330"/>
                    </a:cubicBezTo>
                    <a:cubicBezTo>
                      <a:pt x="185083" y="94955"/>
                      <a:pt x="184992" y="94587"/>
                      <a:pt x="184837" y="94245"/>
                    </a:cubicBezTo>
                    <a:cubicBezTo>
                      <a:pt x="173461" y="72462"/>
                      <a:pt x="164750" y="49390"/>
                      <a:pt x="158890" y="25527"/>
                    </a:cubicBezTo>
                    <a:cubicBezTo>
                      <a:pt x="163526" y="27579"/>
                      <a:pt x="168106" y="29760"/>
                      <a:pt x="172559" y="32195"/>
                    </a:cubicBezTo>
                    <a:cubicBezTo>
                      <a:pt x="194710" y="44539"/>
                      <a:pt x="214274" y="61032"/>
                      <a:pt x="230182" y="80773"/>
                    </a:cubicBezTo>
                    <a:close/>
                    <a:moveTo>
                      <a:pt x="93338" y="10820"/>
                    </a:moveTo>
                    <a:cubicBezTo>
                      <a:pt x="114821" y="11207"/>
                      <a:pt x="136026" y="15737"/>
                      <a:pt x="155789" y="24162"/>
                    </a:cubicBezTo>
                    <a:cubicBezTo>
                      <a:pt x="155651" y="24353"/>
                      <a:pt x="155576" y="24583"/>
                      <a:pt x="155576" y="24819"/>
                    </a:cubicBezTo>
                    <a:cubicBezTo>
                      <a:pt x="158200" y="47573"/>
                      <a:pt x="164971" y="69655"/>
                      <a:pt x="175553" y="89971"/>
                    </a:cubicBezTo>
                    <a:cubicBezTo>
                      <a:pt x="126326" y="62085"/>
                      <a:pt x="75181" y="37727"/>
                      <a:pt x="22501" y="17080"/>
                    </a:cubicBezTo>
                    <a:cubicBezTo>
                      <a:pt x="45932" y="13291"/>
                      <a:pt x="69606" y="11199"/>
                      <a:pt x="93338" y="10820"/>
                    </a:cubicBezTo>
                    <a:close/>
                    <a:moveTo>
                      <a:pt x="19267" y="19556"/>
                    </a:moveTo>
                    <a:cubicBezTo>
                      <a:pt x="69161" y="42662"/>
                      <a:pt x="118043" y="66876"/>
                      <a:pt x="165661" y="94330"/>
                    </a:cubicBezTo>
                    <a:cubicBezTo>
                      <a:pt x="142719" y="97819"/>
                      <a:pt x="121479" y="108500"/>
                      <a:pt x="105004" y="124832"/>
                    </a:cubicBezTo>
                    <a:cubicBezTo>
                      <a:pt x="72766" y="92931"/>
                      <a:pt x="51167" y="51811"/>
                      <a:pt x="19268" y="19556"/>
                    </a:cubicBezTo>
                    <a:close/>
                    <a:moveTo>
                      <a:pt x="109759" y="129520"/>
                    </a:moveTo>
                    <a:cubicBezTo>
                      <a:pt x="118443" y="121031"/>
                      <a:pt x="128453" y="114013"/>
                      <a:pt x="139396" y="108742"/>
                    </a:cubicBezTo>
                    <a:cubicBezTo>
                      <a:pt x="150547" y="103635"/>
                      <a:pt x="162502" y="100502"/>
                      <a:pt x="174727" y="99484"/>
                    </a:cubicBezTo>
                    <a:cubicBezTo>
                      <a:pt x="176275" y="100395"/>
                      <a:pt x="177855" y="101224"/>
                      <a:pt x="179401" y="102143"/>
                    </a:cubicBezTo>
                    <a:cubicBezTo>
                      <a:pt x="198516" y="113492"/>
                      <a:pt x="217184" y="125456"/>
                      <a:pt x="235678" y="137666"/>
                    </a:cubicBezTo>
                    <a:cubicBezTo>
                      <a:pt x="211485" y="142546"/>
                      <a:pt x="188089" y="150770"/>
                      <a:pt x="166166" y="162100"/>
                    </a:cubicBezTo>
                    <a:cubicBezTo>
                      <a:pt x="146181" y="156143"/>
                      <a:pt x="127761" y="145847"/>
                      <a:pt x="112222" y="131947"/>
                    </a:cubicBezTo>
                    <a:cubicBezTo>
                      <a:pt x="111358" y="131175"/>
                      <a:pt x="110607" y="130305"/>
                      <a:pt x="109759" y="129520"/>
                    </a:cubicBezTo>
                    <a:close/>
                    <a:moveTo>
                      <a:pt x="239446" y="163691"/>
                    </a:moveTo>
                    <a:cubicBezTo>
                      <a:pt x="224676" y="167320"/>
                      <a:pt x="209424" y="168587"/>
                      <a:pt x="194258" y="167445"/>
                    </a:cubicBezTo>
                    <a:cubicBezTo>
                      <a:pt x="187671" y="166899"/>
                      <a:pt x="181133" y="165870"/>
                      <a:pt x="174696" y="164367"/>
                    </a:cubicBezTo>
                    <a:cubicBezTo>
                      <a:pt x="196720" y="154671"/>
                      <a:pt x="219745" y="147428"/>
                      <a:pt x="243354" y="142767"/>
                    </a:cubicBezTo>
                    <a:cubicBezTo>
                      <a:pt x="250784" y="147735"/>
                      <a:pt x="258228" y="152687"/>
                      <a:pt x="265578" y="157772"/>
                    </a:cubicBezTo>
                    <a:cubicBezTo>
                      <a:pt x="256755" y="159215"/>
                      <a:pt x="248028" y="161192"/>
                      <a:pt x="239446" y="1636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1"/>
              <p:cNvSpPr/>
              <p:nvPr/>
            </p:nvSpPr>
            <p:spPr>
              <a:xfrm>
                <a:off x="3938187" y="4798147"/>
                <a:ext cx="219424" cy="729614"/>
              </a:xfrm>
              <a:custGeom>
                <a:avLst/>
                <a:gdLst/>
                <a:ahLst/>
                <a:cxnLst/>
                <a:rect l="l" t="t" r="r" b="b"/>
                <a:pathLst>
                  <a:path w="159581" h="530628" extrusionOk="0">
                    <a:moveTo>
                      <a:pt x="131016" y="3617"/>
                    </a:moveTo>
                    <a:cubicBezTo>
                      <a:pt x="130192" y="929"/>
                      <a:pt x="127344" y="-583"/>
                      <a:pt x="124654" y="240"/>
                    </a:cubicBezTo>
                    <a:cubicBezTo>
                      <a:pt x="123478" y="600"/>
                      <a:pt x="122472" y="1373"/>
                      <a:pt x="121822" y="2416"/>
                    </a:cubicBezTo>
                    <a:cubicBezTo>
                      <a:pt x="105209" y="34539"/>
                      <a:pt x="72610" y="52666"/>
                      <a:pt x="49282" y="79168"/>
                    </a:cubicBezTo>
                    <a:cubicBezTo>
                      <a:pt x="26884" y="105106"/>
                      <a:pt x="11539" y="136364"/>
                      <a:pt x="4719" y="169939"/>
                    </a:cubicBezTo>
                    <a:cubicBezTo>
                      <a:pt x="-8563" y="239188"/>
                      <a:pt x="7664" y="310835"/>
                      <a:pt x="49491" y="367620"/>
                    </a:cubicBezTo>
                    <a:cubicBezTo>
                      <a:pt x="44874" y="420087"/>
                      <a:pt x="44029" y="472817"/>
                      <a:pt x="46962" y="525404"/>
                    </a:cubicBezTo>
                    <a:cubicBezTo>
                      <a:pt x="47068" y="528402"/>
                      <a:pt x="49586" y="530746"/>
                      <a:pt x="52586" y="530640"/>
                    </a:cubicBezTo>
                    <a:cubicBezTo>
                      <a:pt x="55437" y="530540"/>
                      <a:pt x="57725" y="528253"/>
                      <a:pt x="57825" y="525404"/>
                    </a:cubicBezTo>
                    <a:cubicBezTo>
                      <a:pt x="57717" y="473844"/>
                      <a:pt x="58588" y="422646"/>
                      <a:pt x="61776" y="371528"/>
                    </a:cubicBezTo>
                    <a:cubicBezTo>
                      <a:pt x="63906" y="373317"/>
                      <a:pt x="67085" y="373041"/>
                      <a:pt x="68875" y="370911"/>
                    </a:cubicBezTo>
                    <a:cubicBezTo>
                      <a:pt x="69015" y="370745"/>
                      <a:pt x="69143" y="370570"/>
                      <a:pt x="69260" y="370387"/>
                    </a:cubicBezTo>
                    <a:cubicBezTo>
                      <a:pt x="103752" y="316973"/>
                      <a:pt x="138833" y="261283"/>
                      <a:pt x="153595" y="198670"/>
                    </a:cubicBezTo>
                    <a:cubicBezTo>
                      <a:pt x="169473" y="131318"/>
                      <a:pt x="152133" y="67658"/>
                      <a:pt x="131016" y="3617"/>
                    </a:cubicBezTo>
                    <a:close/>
                    <a:moveTo>
                      <a:pt x="147242" y="178471"/>
                    </a:moveTo>
                    <a:cubicBezTo>
                      <a:pt x="121972" y="186727"/>
                      <a:pt x="98873" y="200534"/>
                      <a:pt x="79642" y="218879"/>
                    </a:cubicBezTo>
                    <a:cubicBezTo>
                      <a:pt x="84409" y="191359"/>
                      <a:pt x="89865" y="163971"/>
                      <a:pt x="96008" y="136716"/>
                    </a:cubicBezTo>
                    <a:cubicBezTo>
                      <a:pt x="96553" y="134310"/>
                      <a:pt x="97192" y="131929"/>
                      <a:pt x="97756" y="129528"/>
                    </a:cubicBezTo>
                    <a:cubicBezTo>
                      <a:pt x="110434" y="113365"/>
                      <a:pt x="126662" y="100333"/>
                      <a:pt x="145186" y="91440"/>
                    </a:cubicBezTo>
                    <a:cubicBezTo>
                      <a:pt x="145859" y="94930"/>
                      <a:pt x="146690" y="98385"/>
                      <a:pt x="147249" y="101899"/>
                    </a:cubicBezTo>
                    <a:cubicBezTo>
                      <a:pt x="151293" y="127263"/>
                      <a:pt x="151291" y="153108"/>
                      <a:pt x="147242" y="178471"/>
                    </a:cubicBezTo>
                    <a:close/>
                    <a:moveTo>
                      <a:pt x="56595" y="300475"/>
                    </a:moveTo>
                    <a:cubicBezTo>
                      <a:pt x="46629" y="283302"/>
                      <a:pt x="31749" y="269503"/>
                      <a:pt x="13868" y="260853"/>
                    </a:cubicBezTo>
                    <a:cubicBezTo>
                      <a:pt x="8906" y="234891"/>
                      <a:pt x="8465" y="208268"/>
                      <a:pt x="12566" y="182156"/>
                    </a:cubicBezTo>
                    <a:cubicBezTo>
                      <a:pt x="21773" y="189108"/>
                      <a:pt x="31154" y="195786"/>
                      <a:pt x="39863" y="203416"/>
                    </a:cubicBezTo>
                    <a:cubicBezTo>
                      <a:pt x="49510" y="211950"/>
                      <a:pt x="58560" y="221134"/>
                      <a:pt x="66952" y="230904"/>
                    </a:cubicBezTo>
                    <a:cubicBezTo>
                      <a:pt x="65126" y="241485"/>
                      <a:pt x="63413" y="252086"/>
                      <a:pt x="61812" y="262707"/>
                    </a:cubicBezTo>
                    <a:cubicBezTo>
                      <a:pt x="59931" y="275235"/>
                      <a:pt x="58192" y="287824"/>
                      <a:pt x="56595" y="300475"/>
                    </a:cubicBezTo>
                    <a:close/>
                    <a:moveTo>
                      <a:pt x="144139" y="86133"/>
                    </a:moveTo>
                    <a:cubicBezTo>
                      <a:pt x="127555" y="93824"/>
                      <a:pt x="112700" y="104790"/>
                      <a:pt x="100469" y="118370"/>
                    </a:cubicBezTo>
                    <a:cubicBezTo>
                      <a:pt x="108542" y="85591"/>
                      <a:pt x="117812" y="53132"/>
                      <a:pt x="125897" y="20364"/>
                    </a:cubicBezTo>
                    <a:cubicBezTo>
                      <a:pt x="133165" y="41941"/>
                      <a:pt x="139255" y="63896"/>
                      <a:pt x="144139" y="86133"/>
                    </a:cubicBezTo>
                    <a:close/>
                    <a:moveTo>
                      <a:pt x="65804" y="76300"/>
                    </a:moveTo>
                    <a:cubicBezTo>
                      <a:pt x="84241" y="58221"/>
                      <a:pt x="105613" y="42927"/>
                      <a:pt x="121003" y="22307"/>
                    </a:cubicBezTo>
                    <a:cubicBezTo>
                      <a:pt x="107473" y="58183"/>
                      <a:pt x="96336" y="94915"/>
                      <a:pt x="87666" y="132263"/>
                    </a:cubicBezTo>
                    <a:cubicBezTo>
                      <a:pt x="87584" y="132591"/>
                      <a:pt x="87514" y="132923"/>
                      <a:pt x="87432" y="133251"/>
                    </a:cubicBezTo>
                    <a:cubicBezTo>
                      <a:pt x="76294" y="118978"/>
                      <a:pt x="63915" y="105717"/>
                      <a:pt x="50439" y="93622"/>
                    </a:cubicBezTo>
                    <a:cubicBezTo>
                      <a:pt x="55172" y="87515"/>
                      <a:pt x="60305" y="81728"/>
                      <a:pt x="65804" y="76300"/>
                    </a:cubicBezTo>
                    <a:close/>
                    <a:moveTo>
                      <a:pt x="48307" y="96352"/>
                    </a:moveTo>
                    <a:cubicBezTo>
                      <a:pt x="61689" y="109972"/>
                      <a:pt x="74264" y="124362"/>
                      <a:pt x="85969" y="139446"/>
                    </a:cubicBezTo>
                    <a:cubicBezTo>
                      <a:pt x="79182" y="167289"/>
                      <a:pt x="73289" y="195323"/>
                      <a:pt x="68290" y="223548"/>
                    </a:cubicBezTo>
                    <a:cubicBezTo>
                      <a:pt x="52706" y="205079"/>
                      <a:pt x="34146" y="189340"/>
                      <a:pt x="13374" y="176979"/>
                    </a:cubicBezTo>
                    <a:cubicBezTo>
                      <a:pt x="14192" y="172636"/>
                      <a:pt x="15150" y="168314"/>
                      <a:pt x="16249" y="164012"/>
                    </a:cubicBezTo>
                    <a:cubicBezTo>
                      <a:pt x="22394" y="139577"/>
                      <a:pt x="33286" y="116587"/>
                      <a:pt x="48307" y="96352"/>
                    </a:cubicBezTo>
                    <a:close/>
                    <a:moveTo>
                      <a:pt x="15571" y="269594"/>
                    </a:moveTo>
                    <a:cubicBezTo>
                      <a:pt x="15406" y="268851"/>
                      <a:pt x="15293" y="268099"/>
                      <a:pt x="15135" y="267355"/>
                    </a:cubicBezTo>
                    <a:cubicBezTo>
                      <a:pt x="31902" y="277968"/>
                      <a:pt x="45655" y="292712"/>
                      <a:pt x="55074" y="310169"/>
                    </a:cubicBezTo>
                    <a:cubicBezTo>
                      <a:pt x="55148" y="310313"/>
                      <a:pt x="55287" y="310381"/>
                      <a:pt x="55381" y="310503"/>
                    </a:cubicBezTo>
                    <a:cubicBezTo>
                      <a:pt x="53499" y="325938"/>
                      <a:pt x="51792" y="341420"/>
                      <a:pt x="50387" y="356956"/>
                    </a:cubicBezTo>
                    <a:cubicBezTo>
                      <a:pt x="34895" y="329536"/>
                      <a:pt x="23184" y="300150"/>
                      <a:pt x="15571" y="269594"/>
                    </a:cubicBezTo>
                    <a:close/>
                    <a:moveTo>
                      <a:pt x="62302" y="362571"/>
                    </a:moveTo>
                    <a:cubicBezTo>
                      <a:pt x="63627" y="343058"/>
                      <a:pt x="65361" y="323549"/>
                      <a:pt x="67504" y="304044"/>
                    </a:cubicBezTo>
                    <a:cubicBezTo>
                      <a:pt x="80158" y="293686"/>
                      <a:pt x="94844" y="286093"/>
                      <a:pt x="110614" y="281754"/>
                    </a:cubicBezTo>
                    <a:cubicBezTo>
                      <a:pt x="96108" y="309616"/>
                      <a:pt x="79210" y="336362"/>
                      <a:pt x="62302" y="362571"/>
                    </a:cubicBezTo>
                    <a:close/>
                    <a:moveTo>
                      <a:pt x="114124" y="274772"/>
                    </a:moveTo>
                    <a:cubicBezTo>
                      <a:pt x="97579" y="278329"/>
                      <a:pt x="81988" y="285388"/>
                      <a:pt x="68403" y="295473"/>
                    </a:cubicBezTo>
                    <a:cubicBezTo>
                      <a:pt x="69636" y="284824"/>
                      <a:pt x="71005" y="274171"/>
                      <a:pt x="72512" y="263515"/>
                    </a:cubicBezTo>
                    <a:cubicBezTo>
                      <a:pt x="74168" y="251879"/>
                      <a:pt x="75972" y="240265"/>
                      <a:pt x="77925" y="228673"/>
                    </a:cubicBezTo>
                    <a:cubicBezTo>
                      <a:pt x="97627" y="209762"/>
                      <a:pt x="120801" y="194834"/>
                      <a:pt x="146171" y="184710"/>
                    </a:cubicBezTo>
                    <a:cubicBezTo>
                      <a:pt x="145246" y="189697"/>
                      <a:pt x="144219" y="194675"/>
                      <a:pt x="142980" y="199630"/>
                    </a:cubicBezTo>
                    <a:cubicBezTo>
                      <a:pt x="136156" y="225662"/>
                      <a:pt x="126479" y="250862"/>
                      <a:pt x="114124" y="274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p11"/>
            <p:cNvGrpSpPr/>
            <p:nvPr/>
          </p:nvGrpSpPr>
          <p:grpSpPr>
            <a:xfrm rot="-628100">
              <a:off x="-71568" y="4733703"/>
              <a:ext cx="1472605" cy="465482"/>
              <a:chOff x="-214172" y="5156855"/>
              <a:chExt cx="1683830" cy="532260"/>
            </a:xfrm>
          </p:grpSpPr>
          <p:sp>
            <p:nvSpPr>
              <p:cNvPr id="688" name="Google Shape;688;p11"/>
              <p:cNvSpPr/>
              <p:nvPr/>
            </p:nvSpPr>
            <p:spPr>
              <a:xfrm>
                <a:off x="-192913" y="5502826"/>
                <a:ext cx="278733" cy="128253"/>
              </a:xfrm>
              <a:custGeom>
                <a:avLst/>
                <a:gdLst/>
                <a:ahLst/>
                <a:cxnLst/>
                <a:rect l="l" t="t" r="r" b="b"/>
                <a:pathLst>
                  <a:path w="162290" h="74674" extrusionOk="0">
                    <a:moveTo>
                      <a:pt x="162290" y="74674"/>
                    </a:moveTo>
                    <a:cubicBezTo>
                      <a:pt x="107397" y="62823"/>
                      <a:pt x="53215" y="47891"/>
                      <a:pt x="0" y="29949"/>
                    </a:cubicBezTo>
                    <a:lnTo>
                      <a:pt x="1690" y="24834"/>
                    </a:lnTo>
                    <a:cubicBezTo>
                      <a:pt x="2904" y="23712"/>
                      <a:pt x="4166" y="22541"/>
                      <a:pt x="5379" y="21417"/>
                    </a:cubicBezTo>
                    <a:lnTo>
                      <a:pt x="6112" y="22243"/>
                    </a:lnTo>
                    <a:cubicBezTo>
                      <a:pt x="36023" y="14520"/>
                      <a:pt x="66016" y="7106"/>
                      <a:pt x="96091" y="0"/>
                    </a:cubicBezTo>
                    <a:cubicBezTo>
                      <a:pt x="117280" y="11147"/>
                      <a:pt x="135854" y="26675"/>
                      <a:pt x="150580" y="45553"/>
                    </a:cubicBezTo>
                    <a:cubicBezTo>
                      <a:pt x="157902" y="53508"/>
                      <a:pt x="162067" y="63864"/>
                      <a:pt x="162290" y="74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1"/>
              <p:cNvSpPr/>
              <p:nvPr/>
            </p:nvSpPr>
            <p:spPr>
              <a:xfrm>
                <a:off x="-27886" y="5447725"/>
                <a:ext cx="450507" cy="222397"/>
              </a:xfrm>
              <a:custGeom>
                <a:avLst/>
                <a:gdLst/>
                <a:ahLst/>
                <a:cxnLst/>
                <a:rect l="l" t="t" r="r" b="b"/>
                <a:pathLst>
                  <a:path w="262304" h="129489" extrusionOk="0">
                    <a:moveTo>
                      <a:pt x="262304" y="129490"/>
                    </a:moveTo>
                    <a:cubicBezTo>
                      <a:pt x="196336" y="128562"/>
                      <a:pt x="130631" y="120946"/>
                      <a:pt x="66199" y="106758"/>
                    </a:cubicBezTo>
                    <a:cubicBezTo>
                      <a:pt x="65975" y="95948"/>
                      <a:pt x="61811" y="85592"/>
                      <a:pt x="54488" y="77636"/>
                    </a:cubicBezTo>
                    <a:cubicBezTo>
                      <a:pt x="39763" y="58759"/>
                      <a:pt x="21189" y="43230"/>
                      <a:pt x="0" y="32084"/>
                    </a:cubicBezTo>
                    <a:cubicBezTo>
                      <a:pt x="48736" y="20562"/>
                      <a:pt x="97653" y="9868"/>
                      <a:pt x="146751" y="0"/>
                    </a:cubicBezTo>
                    <a:cubicBezTo>
                      <a:pt x="145828" y="928"/>
                      <a:pt x="144809" y="1758"/>
                      <a:pt x="143837" y="2636"/>
                    </a:cubicBezTo>
                    <a:cubicBezTo>
                      <a:pt x="170611" y="18208"/>
                      <a:pt x="195670" y="36558"/>
                      <a:pt x="218597" y="57382"/>
                    </a:cubicBezTo>
                    <a:cubicBezTo>
                      <a:pt x="239638" y="76845"/>
                      <a:pt x="254783" y="101832"/>
                      <a:pt x="262304" y="1294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219141" y="5386277"/>
                <a:ext cx="567629" cy="283951"/>
              </a:xfrm>
              <a:custGeom>
                <a:avLst/>
                <a:gdLst/>
                <a:ahLst/>
                <a:cxnLst/>
                <a:rect l="l" t="t" r="r" b="b"/>
                <a:pathLst>
                  <a:path w="330497" h="165328" extrusionOk="0">
                    <a:moveTo>
                      <a:pt x="330497" y="137827"/>
                    </a:moveTo>
                    <a:cubicBezTo>
                      <a:pt x="272942" y="153562"/>
                      <a:pt x="213768" y="162623"/>
                      <a:pt x="154141" y="164832"/>
                    </a:cubicBezTo>
                    <a:cubicBezTo>
                      <a:pt x="142267" y="165253"/>
                      <a:pt x="130343" y="165432"/>
                      <a:pt x="118467" y="165269"/>
                    </a:cubicBezTo>
                    <a:cubicBezTo>
                      <a:pt x="110946" y="137611"/>
                      <a:pt x="95801" y="112625"/>
                      <a:pt x="74760" y="93162"/>
                    </a:cubicBezTo>
                    <a:cubicBezTo>
                      <a:pt x="51832" y="72337"/>
                      <a:pt x="26774" y="53987"/>
                      <a:pt x="0" y="38416"/>
                    </a:cubicBezTo>
                    <a:cubicBezTo>
                      <a:pt x="972" y="37538"/>
                      <a:pt x="1991" y="36707"/>
                      <a:pt x="2913" y="35780"/>
                    </a:cubicBezTo>
                    <a:cubicBezTo>
                      <a:pt x="69215" y="22410"/>
                      <a:pt x="135796" y="10484"/>
                      <a:pt x="202656" y="0"/>
                    </a:cubicBezTo>
                    <a:cubicBezTo>
                      <a:pt x="202209" y="433"/>
                      <a:pt x="201739" y="840"/>
                      <a:pt x="201248" y="1220"/>
                    </a:cubicBezTo>
                    <a:cubicBezTo>
                      <a:pt x="258731" y="30404"/>
                      <a:pt x="304359" y="78562"/>
                      <a:pt x="330399" y="1375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564763" y="5342510"/>
                <a:ext cx="505051" cy="280487"/>
              </a:xfrm>
              <a:custGeom>
                <a:avLst/>
                <a:gdLst/>
                <a:ahLst/>
                <a:cxnLst/>
                <a:rect l="l" t="t" r="r" b="b"/>
                <a:pathLst>
                  <a:path w="294062" h="163311" extrusionOk="0">
                    <a:moveTo>
                      <a:pt x="129250" y="163312"/>
                    </a:moveTo>
                    <a:lnTo>
                      <a:pt x="129152" y="163020"/>
                    </a:lnTo>
                    <a:cubicBezTo>
                      <a:pt x="103111" y="104047"/>
                      <a:pt x="57484" y="55888"/>
                      <a:pt x="0" y="26705"/>
                    </a:cubicBezTo>
                    <a:cubicBezTo>
                      <a:pt x="491" y="26325"/>
                      <a:pt x="962" y="25917"/>
                      <a:pt x="1408" y="25485"/>
                    </a:cubicBezTo>
                    <a:cubicBezTo>
                      <a:pt x="64653" y="15676"/>
                      <a:pt x="128080" y="7181"/>
                      <a:pt x="191688" y="0"/>
                    </a:cubicBezTo>
                    <a:cubicBezTo>
                      <a:pt x="231621" y="26514"/>
                      <a:pt x="272436" y="55362"/>
                      <a:pt x="294063" y="97744"/>
                    </a:cubicBezTo>
                    <a:cubicBezTo>
                      <a:pt x="286190" y="101951"/>
                      <a:pt x="278219" y="106060"/>
                      <a:pt x="270248" y="109976"/>
                    </a:cubicBezTo>
                    <a:cubicBezTo>
                      <a:pt x="225094" y="132294"/>
                      <a:pt x="177871" y="150157"/>
                      <a:pt x="129250" y="16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893968" y="5319612"/>
                <a:ext cx="346775" cy="190773"/>
              </a:xfrm>
              <a:custGeom>
                <a:avLst/>
                <a:gdLst/>
                <a:ahLst/>
                <a:cxnLst/>
                <a:rect l="l" t="t" r="r" b="b"/>
                <a:pathLst>
                  <a:path w="201907" h="111076" extrusionOk="0">
                    <a:moveTo>
                      <a:pt x="102375" y="111076"/>
                    </a:moveTo>
                    <a:cubicBezTo>
                      <a:pt x="80749" y="68695"/>
                      <a:pt x="39933" y="39847"/>
                      <a:pt x="0" y="13333"/>
                    </a:cubicBezTo>
                    <a:cubicBezTo>
                      <a:pt x="24863" y="10491"/>
                      <a:pt x="49823" y="7843"/>
                      <a:pt x="74736" y="5440"/>
                    </a:cubicBezTo>
                    <a:cubicBezTo>
                      <a:pt x="97070" y="3286"/>
                      <a:pt x="119550" y="1278"/>
                      <a:pt x="142081" y="0"/>
                    </a:cubicBezTo>
                    <a:cubicBezTo>
                      <a:pt x="140914" y="685"/>
                      <a:pt x="139699" y="1418"/>
                      <a:pt x="138533" y="2103"/>
                    </a:cubicBezTo>
                    <a:cubicBezTo>
                      <a:pt x="162579" y="16878"/>
                      <a:pt x="183983" y="35574"/>
                      <a:pt x="201857" y="57415"/>
                    </a:cubicBezTo>
                    <a:lnTo>
                      <a:pt x="201907" y="57561"/>
                    </a:lnTo>
                    <a:cubicBezTo>
                      <a:pt x="168418" y="74346"/>
                      <a:pt x="135570" y="93513"/>
                      <a:pt x="102375" y="11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1131884" y="5316612"/>
                <a:ext cx="320128" cy="101860"/>
              </a:xfrm>
              <a:custGeom>
                <a:avLst/>
                <a:gdLst/>
                <a:ahLst/>
                <a:cxnLst/>
                <a:rect l="l" t="t" r="r" b="b"/>
                <a:pathLst>
                  <a:path w="186392" h="59307" extrusionOk="0">
                    <a:moveTo>
                      <a:pt x="186393" y="16631"/>
                    </a:moveTo>
                    <a:cubicBezTo>
                      <a:pt x="143401" y="24315"/>
                      <a:pt x="101887" y="38717"/>
                      <a:pt x="63374" y="59308"/>
                    </a:cubicBezTo>
                    <a:lnTo>
                      <a:pt x="63324" y="59162"/>
                    </a:lnTo>
                    <a:cubicBezTo>
                      <a:pt x="45450" y="37321"/>
                      <a:pt x="24046" y="18625"/>
                      <a:pt x="0" y="3850"/>
                    </a:cubicBezTo>
                    <a:cubicBezTo>
                      <a:pt x="1166" y="3165"/>
                      <a:pt x="2381" y="2432"/>
                      <a:pt x="3548" y="1747"/>
                    </a:cubicBezTo>
                    <a:cubicBezTo>
                      <a:pt x="65057" y="-1924"/>
                      <a:pt x="126725" y="-777"/>
                      <a:pt x="186096" y="14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1137978" y="5235630"/>
                <a:ext cx="328158" cy="109549"/>
              </a:xfrm>
              <a:custGeom>
                <a:avLst/>
                <a:gdLst/>
                <a:ahLst/>
                <a:cxnLst/>
                <a:rect l="l" t="t" r="r" b="b"/>
                <a:pathLst>
                  <a:path w="191067" h="63784" extrusionOk="0">
                    <a:moveTo>
                      <a:pt x="182548" y="61838"/>
                    </a:moveTo>
                    <a:cubicBezTo>
                      <a:pt x="123177" y="46377"/>
                      <a:pt x="61509" y="45230"/>
                      <a:pt x="0" y="48901"/>
                    </a:cubicBezTo>
                    <a:cubicBezTo>
                      <a:pt x="19769" y="36537"/>
                      <a:pt x="36560" y="19954"/>
                      <a:pt x="49170" y="341"/>
                    </a:cubicBezTo>
                    <a:lnTo>
                      <a:pt x="49316" y="0"/>
                    </a:lnTo>
                    <a:cubicBezTo>
                      <a:pt x="98457" y="16309"/>
                      <a:pt x="145925" y="37285"/>
                      <a:pt x="191068" y="62643"/>
                    </a:cubicBezTo>
                    <a:cubicBezTo>
                      <a:pt x="188294" y="62991"/>
                      <a:pt x="185570" y="63388"/>
                      <a:pt x="182845" y="637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>
                <a:off x="885509" y="5183367"/>
                <a:ext cx="337181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96321" h="92664" extrusionOk="0">
                    <a:moveTo>
                      <a:pt x="4925" y="92665"/>
                    </a:moveTo>
                    <a:cubicBezTo>
                      <a:pt x="3267" y="91501"/>
                      <a:pt x="1658" y="90386"/>
                      <a:pt x="0" y="89319"/>
                    </a:cubicBezTo>
                    <a:cubicBezTo>
                      <a:pt x="33220" y="69880"/>
                      <a:pt x="59288" y="40248"/>
                      <a:pt x="74333" y="4821"/>
                    </a:cubicBezTo>
                    <a:lnTo>
                      <a:pt x="75147" y="0"/>
                    </a:lnTo>
                    <a:cubicBezTo>
                      <a:pt x="116254" y="7044"/>
                      <a:pt x="156764" y="17217"/>
                      <a:pt x="196321" y="30430"/>
                    </a:cubicBezTo>
                    <a:lnTo>
                      <a:pt x="196176" y="30772"/>
                    </a:lnTo>
                    <a:cubicBezTo>
                      <a:pt x="183565" y="50385"/>
                      <a:pt x="166774" y="66967"/>
                      <a:pt x="147005" y="79332"/>
                    </a:cubicBezTo>
                    <a:cubicBezTo>
                      <a:pt x="124474" y="80610"/>
                      <a:pt x="101994" y="82618"/>
                      <a:pt x="79660" y="84772"/>
                    </a:cubicBezTo>
                    <a:cubicBezTo>
                      <a:pt x="54747" y="87175"/>
                      <a:pt x="29787" y="89823"/>
                      <a:pt x="4925" y="92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567181" y="5162575"/>
                <a:ext cx="447412" cy="223715"/>
              </a:xfrm>
              <a:custGeom>
                <a:avLst/>
                <a:gdLst/>
                <a:ahLst/>
                <a:cxnLst/>
                <a:rect l="l" t="t" r="r" b="b"/>
                <a:pathLst>
                  <a:path w="260502" h="130256" extrusionOk="0">
                    <a:moveTo>
                      <a:pt x="0" y="130257"/>
                    </a:moveTo>
                    <a:cubicBezTo>
                      <a:pt x="41806" y="95576"/>
                      <a:pt x="76640" y="53265"/>
                      <a:pt x="102647" y="5577"/>
                    </a:cubicBezTo>
                    <a:lnTo>
                      <a:pt x="102487" y="175"/>
                    </a:lnTo>
                    <a:cubicBezTo>
                      <a:pt x="155419" y="-915"/>
                      <a:pt x="208334" y="3081"/>
                      <a:pt x="260502" y="12108"/>
                    </a:cubicBezTo>
                    <a:lnTo>
                      <a:pt x="259689" y="16928"/>
                    </a:lnTo>
                    <a:cubicBezTo>
                      <a:pt x="244643" y="52356"/>
                      <a:pt x="218575" y="81988"/>
                      <a:pt x="185355" y="101427"/>
                    </a:cubicBezTo>
                    <a:cubicBezTo>
                      <a:pt x="187013" y="102494"/>
                      <a:pt x="188622" y="103608"/>
                      <a:pt x="190280" y="104772"/>
                    </a:cubicBezTo>
                    <a:cubicBezTo>
                      <a:pt x="126688" y="111905"/>
                      <a:pt x="63261" y="120400"/>
                      <a:pt x="0" y="1302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224144" y="5162875"/>
                <a:ext cx="519353" cy="284866"/>
              </a:xfrm>
              <a:custGeom>
                <a:avLst/>
                <a:gdLst/>
                <a:ahLst/>
                <a:cxnLst/>
                <a:rect l="l" t="t" r="r" b="b"/>
                <a:pathLst>
                  <a:path w="302389" h="165861" extrusionOk="0">
                    <a:moveTo>
                      <a:pt x="0" y="165861"/>
                    </a:moveTo>
                    <a:cubicBezTo>
                      <a:pt x="41310" y="129348"/>
                      <a:pt x="73320" y="83512"/>
                      <a:pt x="93376" y="32154"/>
                    </a:cubicBezTo>
                    <a:cubicBezTo>
                      <a:pt x="135380" y="19895"/>
                      <a:pt x="178311" y="11071"/>
                      <a:pt x="221745" y="5767"/>
                    </a:cubicBezTo>
                    <a:cubicBezTo>
                      <a:pt x="248456" y="2531"/>
                      <a:pt x="275284" y="608"/>
                      <a:pt x="302229" y="0"/>
                    </a:cubicBezTo>
                    <a:lnTo>
                      <a:pt x="302390" y="5402"/>
                    </a:lnTo>
                    <a:cubicBezTo>
                      <a:pt x="276382" y="53090"/>
                      <a:pt x="241549" y="95401"/>
                      <a:pt x="199742" y="130082"/>
                    </a:cubicBezTo>
                    <a:cubicBezTo>
                      <a:pt x="132946" y="140532"/>
                      <a:pt x="66366" y="152459"/>
                      <a:pt x="0" y="1658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-30313" y="5218097"/>
                <a:ext cx="414845" cy="284744"/>
              </a:xfrm>
              <a:custGeom>
                <a:avLst/>
                <a:gdLst/>
                <a:ahLst/>
                <a:cxnLst/>
                <a:rect l="l" t="t" r="r" b="b"/>
                <a:pathLst>
                  <a:path w="241540" h="165790" extrusionOk="0">
                    <a:moveTo>
                      <a:pt x="0" y="165064"/>
                    </a:moveTo>
                    <a:cubicBezTo>
                      <a:pt x="25455" y="139523"/>
                      <a:pt x="46728" y="110130"/>
                      <a:pt x="63035" y="77968"/>
                    </a:cubicBezTo>
                    <a:lnTo>
                      <a:pt x="62008" y="76170"/>
                    </a:lnTo>
                    <a:cubicBezTo>
                      <a:pt x="118674" y="43860"/>
                      <a:pt x="178928" y="18296"/>
                      <a:pt x="241540" y="0"/>
                    </a:cubicBezTo>
                    <a:cubicBezTo>
                      <a:pt x="221485" y="51357"/>
                      <a:pt x="189475" y="97193"/>
                      <a:pt x="148164" y="133707"/>
                    </a:cubicBezTo>
                    <a:cubicBezTo>
                      <a:pt x="99082" y="143526"/>
                      <a:pt x="50166" y="154221"/>
                      <a:pt x="1413" y="165791"/>
                    </a:cubicBezTo>
                    <a:cubicBezTo>
                      <a:pt x="974" y="165548"/>
                      <a:pt x="438" y="165307"/>
                      <a:pt x="0" y="165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-183673" y="5348909"/>
                <a:ext cx="26163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152332" h="111863" extrusionOk="0">
                    <a:moveTo>
                      <a:pt x="89298" y="88894"/>
                    </a:moveTo>
                    <a:cubicBezTo>
                      <a:pt x="89736" y="89137"/>
                      <a:pt x="90273" y="89378"/>
                      <a:pt x="90712" y="89621"/>
                    </a:cubicBezTo>
                    <a:cubicBezTo>
                      <a:pt x="60653" y="96711"/>
                      <a:pt x="30660" y="104125"/>
                      <a:pt x="732" y="111864"/>
                    </a:cubicBezTo>
                    <a:lnTo>
                      <a:pt x="0" y="111038"/>
                    </a:lnTo>
                    <a:cubicBezTo>
                      <a:pt x="46025" y="68363"/>
                      <a:pt x="96792" y="31107"/>
                      <a:pt x="151306" y="0"/>
                    </a:cubicBezTo>
                    <a:lnTo>
                      <a:pt x="152333" y="1798"/>
                    </a:lnTo>
                    <a:cubicBezTo>
                      <a:pt x="136026" y="33961"/>
                      <a:pt x="114754" y="63353"/>
                      <a:pt x="89298" y="888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-214172" y="5156855"/>
                <a:ext cx="1683830" cy="532260"/>
              </a:xfrm>
              <a:custGeom>
                <a:avLst/>
                <a:gdLst/>
                <a:ahLst/>
                <a:cxnLst/>
                <a:rect l="l" t="t" r="r" b="b"/>
                <a:pathLst>
                  <a:path w="980396" h="309904" extrusionOk="0">
                    <a:moveTo>
                      <a:pt x="977854" y="105867"/>
                    </a:moveTo>
                    <a:cubicBezTo>
                      <a:pt x="854794" y="37216"/>
                      <a:pt x="716371" y="799"/>
                      <a:pt x="575459" y="3"/>
                    </a:cubicBezTo>
                    <a:cubicBezTo>
                      <a:pt x="441018" y="-345"/>
                      <a:pt x="308546" y="32296"/>
                      <a:pt x="189656" y="95063"/>
                    </a:cubicBezTo>
                    <a:cubicBezTo>
                      <a:pt x="123272" y="129522"/>
                      <a:pt x="62484" y="173828"/>
                      <a:pt x="9356" y="226475"/>
                    </a:cubicBezTo>
                    <a:cubicBezTo>
                      <a:pt x="8862" y="226933"/>
                      <a:pt x="8629" y="227608"/>
                      <a:pt x="8737" y="228273"/>
                    </a:cubicBezTo>
                    <a:cubicBezTo>
                      <a:pt x="7659" y="227908"/>
                      <a:pt x="6573" y="227572"/>
                      <a:pt x="5496" y="227205"/>
                    </a:cubicBezTo>
                    <a:cubicBezTo>
                      <a:pt x="-22" y="225387"/>
                      <a:pt x="-2352" y="234032"/>
                      <a:pt x="3105" y="235877"/>
                    </a:cubicBezTo>
                    <a:cubicBezTo>
                      <a:pt x="57403" y="254473"/>
                      <a:pt x="112717" y="269958"/>
                      <a:pt x="168778" y="282257"/>
                    </a:cubicBezTo>
                    <a:lnTo>
                      <a:pt x="168764" y="282339"/>
                    </a:lnTo>
                    <a:cubicBezTo>
                      <a:pt x="168180" y="284759"/>
                      <a:pt x="171894" y="285790"/>
                      <a:pt x="172498" y="283368"/>
                    </a:cubicBezTo>
                    <a:cubicBezTo>
                      <a:pt x="172522" y="283271"/>
                      <a:pt x="172514" y="283178"/>
                      <a:pt x="172537" y="283081"/>
                    </a:cubicBezTo>
                    <a:cubicBezTo>
                      <a:pt x="236253" y="296980"/>
                      <a:pt x="301193" y="304511"/>
                      <a:pt x="366399" y="305564"/>
                    </a:cubicBezTo>
                    <a:cubicBezTo>
                      <a:pt x="366598" y="306518"/>
                      <a:pt x="366883" y="307423"/>
                      <a:pt x="367062" y="308389"/>
                    </a:cubicBezTo>
                    <a:cubicBezTo>
                      <a:pt x="367554" y="311043"/>
                      <a:pt x="371584" y="309915"/>
                      <a:pt x="371107" y="307274"/>
                    </a:cubicBezTo>
                    <a:cubicBezTo>
                      <a:pt x="371003" y="306701"/>
                      <a:pt x="370832" y="306167"/>
                      <a:pt x="370721" y="305598"/>
                    </a:cubicBezTo>
                    <a:cubicBezTo>
                      <a:pt x="382753" y="305656"/>
                      <a:pt x="394792" y="305547"/>
                      <a:pt x="406838" y="305060"/>
                    </a:cubicBezTo>
                    <a:cubicBezTo>
                      <a:pt x="472337" y="302358"/>
                      <a:pt x="537240" y="291479"/>
                      <a:pt x="600039" y="272675"/>
                    </a:cubicBezTo>
                    <a:cubicBezTo>
                      <a:pt x="661884" y="253280"/>
                      <a:pt x="721487" y="227352"/>
                      <a:pt x="777839" y="195331"/>
                    </a:cubicBezTo>
                    <a:cubicBezTo>
                      <a:pt x="840091" y="161134"/>
                      <a:pt x="903628" y="124530"/>
                      <a:pt x="975280" y="115374"/>
                    </a:cubicBezTo>
                    <a:cubicBezTo>
                      <a:pt x="979900" y="114783"/>
                      <a:pt x="982720" y="108589"/>
                      <a:pt x="977854" y="105867"/>
                    </a:cubicBezTo>
                    <a:close/>
                    <a:moveTo>
                      <a:pt x="842875" y="149115"/>
                    </a:moveTo>
                    <a:cubicBezTo>
                      <a:pt x="826440" y="129835"/>
                      <a:pt x="807221" y="113113"/>
                      <a:pt x="785854" y="99501"/>
                    </a:cubicBezTo>
                    <a:cubicBezTo>
                      <a:pt x="811431" y="97944"/>
                      <a:pt x="837043" y="97440"/>
                      <a:pt x="862690" y="97990"/>
                    </a:cubicBezTo>
                    <a:cubicBezTo>
                      <a:pt x="893564" y="99218"/>
                      <a:pt x="924302" y="102768"/>
                      <a:pt x="954643" y="108609"/>
                    </a:cubicBezTo>
                    <a:cubicBezTo>
                      <a:pt x="915763" y="117120"/>
                      <a:pt x="878181" y="130741"/>
                      <a:pt x="842875" y="149115"/>
                    </a:cubicBezTo>
                    <a:close/>
                    <a:moveTo>
                      <a:pt x="784999" y="93288"/>
                    </a:moveTo>
                    <a:cubicBezTo>
                      <a:pt x="736967" y="95929"/>
                      <a:pt x="688994" y="100840"/>
                      <a:pt x="641168" y="106437"/>
                    </a:cubicBezTo>
                    <a:cubicBezTo>
                      <a:pt x="673613" y="87052"/>
                      <a:pt x="698830" y="57589"/>
                      <a:pt x="712973" y="22539"/>
                    </a:cubicBezTo>
                    <a:cubicBezTo>
                      <a:pt x="752267" y="29362"/>
                      <a:pt x="791009" y="39047"/>
                      <a:pt x="828892" y="51515"/>
                    </a:cubicBezTo>
                    <a:cubicBezTo>
                      <a:pt x="822661" y="59422"/>
                      <a:pt x="816130" y="67087"/>
                      <a:pt x="809144" y="74337"/>
                    </a:cubicBezTo>
                    <a:cubicBezTo>
                      <a:pt x="801726" y="81418"/>
                      <a:pt x="793640" y="87764"/>
                      <a:pt x="784999" y="93288"/>
                    </a:cubicBezTo>
                    <a:close/>
                    <a:moveTo>
                      <a:pt x="793909" y="92825"/>
                    </a:moveTo>
                    <a:cubicBezTo>
                      <a:pt x="809178" y="82101"/>
                      <a:pt x="822123" y="68404"/>
                      <a:pt x="831970" y="52555"/>
                    </a:cubicBezTo>
                    <a:cubicBezTo>
                      <a:pt x="874028" y="66567"/>
                      <a:pt x="914877" y="83974"/>
                      <a:pt x="954117" y="104602"/>
                    </a:cubicBezTo>
                    <a:cubicBezTo>
                      <a:pt x="902440" y="90930"/>
                      <a:pt x="846970" y="90242"/>
                      <a:pt x="793909" y="92825"/>
                    </a:cubicBezTo>
                    <a:close/>
                    <a:moveTo>
                      <a:pt x="709792" y="21962"/>
                    </a:moveTo>
                    <a:cubicBezTo>
                      <a:pt x="693819" y="56141"/>
                      <a:pt x="668220" y="84917"/>
                      <a:pt x="636133" y="104761"/>
                    </a:cubicBezTo>
                    <a:cubicBezTo>
                      <a:pt x="635355" y="105275"/>
                      <a:pt x="635038" y="106260"/>
                      <a:pt x="635370" y="107132"/>
                    </a:cubicBezTo>
                    <a:cubicBezTo>
                      <a:pt x="623153" y="108575"/>
                      <a:pt x="610944" y="110039"/>
                      <a:pt x="598742" y="111523"/>
                    </a:cubicBezTo>
                    <a:cubicBezTo>
                      <a:pt x="552633" y="117172"/>
                      <a:pt x="506633" y="123531"/>
                      <a:pt x="460740" y="130601"/>
                    </a:cubicBezTo>
                    <a:cubicBezTo>
                      <a:pt x="479339" y="114431"/>
                      <a:pt x="496529" y="96710"/>
                      <a:pt x="512125" y="77628"/>
                    </a:cubicBezTo>
                    <a:cubicBezTo>
                      <a:pt x="520523" y="67278"/>
                      <a:pt x="528473" y="56567"/>
                      <a:pt x="535839" y="45459"/>
                    </a:cubicBezTo>
                    <a:cubicBezTo>
                      <a:pt x="543828" y="34877"/>
                      <a:pt x="550303" y="23235"/>
                      <a:pt x="555080" y="10866"/>
                    </a:cubicBezTo>
                    <a:cubicBezTo>
                      <a:pt x="555106" y="10782"/>
                      <a:pt x="555002" y="10740"/>
                      <a:pt x="554991" y="10661"/>
                    </a:cubicBezTo>
                    <a:cubicBezTo>
                      <a:pt x="606833" y="9519"/>
                      <a:pt x="658666" y="13303"/>
                      <a:pt x="709792" y="21962"/>
                    </a:cubicBezTo>
                    <a:close/>
                    <a:moveTo>
                      <a:pt x="553693" y="10680"/>
                    </a:moveTo>
                    <a:cubicBezTo>
                      <a:pt x="546274" y="20730"/>
                      <a:pt x="539411" y="31178"/>
                      <a:pt x="533133" y="41977"/>
                    </a:cubicBezTo>
                    <a:cubicBezTo>
                      <a:pt x="524974" y="54084"/>
                      <a:pt x="516262" y="65829"/>
                      <a:pt x="506943" y="77069"/>
                    </a:cubicBezTo>
                    <a:cubicBezTo>
                      <a:pt x="490388" y="96936"/>
                      <a:pt x="472101" y="115293"/>
                      <a:pt x="452297" y="131923"/>
                    </a:cubicBezTo>
                    <a:cubicBezTo>
                      <a:pt x="388320" y="141892"/>
                      <a:pt x="324552" y="153241"/>
                      <a:pt x="260995" y="165969"/>
                    </a:cubicBezTo>
                    <a:cubicBezTo>
                      <a:pt x="298197" y="132281"/>
                      <a:pt x="326779" y="90163"/>
                      <a:pt x="344345" y="43149"/>
                    </a:cubicBezTo>
                    <a:cubicBezTo>
                      <a:pt x="347101" y="42311"/>
                      <a:pt x="349835" y="41414"/>
                      <a:pt x="352600" y="40603"/>
                    </a:cubicBezTo>
                    <a:cubicBezTo>
                      <a:pt x="418127" y="22311"/>
                      <a:pt x="485679" y="12259"/>
                      <a:pt x="553693" y="10680"/>
                    </a:cubicBezTo>
                    <a:close/>
                    <a:moveTo>
                      <a:pt x="341465" y="44037"/>
                    </a:moveTo>
                    <a:cubicBezTo>
                      <a:pt x="330913" y="66398"/>
                      <a:pt x="318740" y="87958"/>
                      <a:pt x="305044" y="108544"/>
                    </a:cubicBezTo>
                    <a:cubicBezTo>
                      <a:pt x="289804" y="130174"/>
                      <a:pt x="272173" y="150017"/>
                      <a:pt x="252485" y="167696"/>
                    </a:cubicBezTo>
                    <a:cubicBezTo>
                      <a:pt x="243562" y="169499"/>
                      <a:pt x="234633" y="171270"/>
                      <a:pt x="225718" y="173127"/>
                    </a:cubicBezTo>
                    <a:cubicBezTo>
                      <a:pt x="187078" y="181172"/>
                      <a:pt x="148569" y="189779"/>
                      <a:pt x="110191" y="198947"/>
                    </a:cubicBezTo>
                    <a:cubicBezTo>
                      <a:pt x="133162" y="175804"/>
                      <a:pt x="152073" y="148958"/>
                      <a:pt x="166129" y="119535"/>
                    </a:cubicBezTo>
                    <a:cubicBezTo>
                      <a:pt x="221676" y="88111"/>
                      <a:pt x="280465" y="62797"/>
                      <a:pt x="341465" y="44037"/>
                    </a:cubicBezTo>
                    <a:close/>
                    <a:moveTo>
                      <a:pt x="22681" y="220762"/>
                    </a:moveTo>
                    <a:cubicBezTo>
                      <a:pt x="65706" y="183484"/>
                      <a:pt x="112234" y="150453"/>
                      <a:pt x="161614" y="122127"/>
                    </a:cubicBezTo>
                    <a:cubicBezTo>
                      <a:pt x="154054" y="134701"/>
                      <a:pt x="146713" y="147350"/>
                      <a:pt x="138106" y="159298"/>
                    </a:cubicBezTo>
                    <a:cubicBezTo>
                      <a:pt x="127449" y="173992"/>
                      <a:pt x="115671" y="187840"/>
                      <a:pt x="102878" y="200718"/>
                    </a:cubicBezTo>
                    <a:cubicBezTo>
                      <a:pt x="76086" y="207144"/>
                      <a:pt x="49353" y="213825"/>
                      <a:pt x="22681" y="220762"/>
                    </a:cubicBezTo>
                    <a:close/>
                    <a:moveTo>
                      <a:pt x="14470" y="227894"/>
                    </a:moveTo>
                    <a:cubicBezTo>
                      <a:pt x="14963" y="228132"/>
                      <a:pt x="15517" y="228211"/>
                      <a:pt x="16056" y="228120"/>
                    </a:cubicBezTo>
                    <a:cubicBezTo>
                      <a:pt x="46172" y="220604"/>
                      <a:pt x="76360" y="213329"/>
                      <a:pt x="106619" y="206295"/>
                    </a:cubicBezTo>
                    <a:cubicBezTo>
                      <a:pt x="120468" y="213859"/>
                      <a:pt x="133199" y="223311"/>
                      <a:pt x="144446" y="234380"/>
                    </a:cubicBezTo>
                    <a:cubicBezTo>
                      <a:pt x="154318" y="244212"/>
                      <a:pt x="167311" y="257648"/>
                      <a:pt x="169245" y="272385"/>
                    </a:cubicBezTo>
                    <a:cubicBezTo>
                      <a:pt x="116257" y="261067"/>
                      <a:pt x="63950" y="246762"/>
                      <a:pt x="12577" y="229539"/>
                    </a:cubicBezTo>
                    <a:cubicBezTo>
                      <a:pt x="13201" y="228982"/>
                      <a:pt x="13845" y="228450"/>
                      <a:pt x="14470" y="227894"/>
                    </a:cubicBezTo>
                    <a:close/>
                    <a:moveTo>
                      <a:pt x="229560" y="283948"/>
                    </a:moveTo>
                    <a:cubicBezTo>
                      <a:pt x="210673" y="280754"/>
                      <a:pt x="191862" y="277183"/>
                      <a:pt x="173126" y="273235"/>
                    </a:cubicBezTo>
                    <a:cubicBezTo>
                      <a:pt x="171903" y="259658"/>
                      <a:pt x="162146" y="247597"/>
                      <a:pt x="153102" y="237659"/>
                    </a:cubicBezTo>
                    <a:cubicBezTo>
                      <a:pt x="141208" y="224765"/>
                      <a:pt x="127421" y="213756"/>
                      <a:pt x="112214" y="205010"/>
                    </a:cubicBezTo>
                    <a:cubicBezTo>
                      <a:pt x="157281" y="194586"/>
                      <a:pt x="202492" y="184741"/>
                      <a:pt x="247846" y="175474"/>
                    </a:cubicBezTo>
                    <a:cubicBezTo>
                      <a:pt x="247917" y="175537"/>
                      <a:pt x="247992" y="175594"/>
                      <a:pt x="248071" y="175647"/>
                    </a:cubicBezTo>
                    <a:cubicBezTo>
                      <a:pt x="294992" y="205311"/>
                      <a:pt x="347104" y="239727"/>
                      <a:pt x="363772" y="295109"/>
                    </a:cubicBezTo>
                    <a:cubicBezTo>
                      <a:pt x="318819" y="294749"/>
                      <a:pt x="273956" y="291019"/>
                      <a:pt x="229560" y="283948"/>
                    </a:cubicBezTo>
                    <a:close/>
                    <a:moveTo>
                      <a:pt x="368274" y="295114"/>
                    </a:moveTo>
                    <a:cubicBezTo>
                      <a:pt x="352428" y="239215"/>
                      <a:pt x="301384" y="204122"/>
                      <a:pt x="254086" y="174232"/>
                    </a:cubicBezTo>
                    <a:cubicBezTo>
                      <a:pt x="319088" y="161075"/>
                      <a:pt x="384345" y="149278"/>
                      <a:pt x="449859" y="138841"/>
                    </a:cubicBezTo>
                    <a:cubicBezTo>
                      <a:pt x="477941" y="153261"/>
                      <a:pt x="503406" y="172288"/>
                      <a:pt x="525194" y="195131"/>
                    </a:cubicBezTo>
                    <a:cubicBezTo>
                      <a:pt x="545299" y="217290"/>
                      <a:pt x="562256" y="242112"/>
                      <a:pt x="575587" y="268897"/>
                    </a:cubicBezTo>
                    <a:cubicBezTo>
                      <a:pt x="507923" y="286645"/>
                      <a:pt x="438226" y="295459"/>
                      <a:pt x="368274" y="295114"/>
                    </a:cubicBezTo>
                    <a:close/>
                    <a:moveTo>
                      <a:pt x="579251" y="267956"/>
                    </a:moveTo>
                    <a:cubicBezTo>
                      <a:pt x="556778" y="212499"/>
                      <a:pt x="509530" y="165788"/>
                      <a:pt x="457346" y="137663"/>
                    </a:cubicBezTo>
                    <a:cubicBezTo>
                      <a:pt x="518986" y="127989"/>
                      <a:pt x="580806" y="119680"/>
                      <a:pt x="642807" y="112738"/>
                    </a:cubicBezTo>
                    <a:cubicBezTo>
                      <a:pt x="679934" y="137470"/>
                      <a:pt x="717870" y="164243"/>
                      <a:pt x="740549" y="203335"/>
                    </a:cubicBezTo>
                    <a:cubicBezTo>
                      <a:pt x="705262" y="222131"/>
                      <a:pt x="668680" y="238387"/>
                      <a:pt x="631080" y="251979"/>
                    </a:cubicBezTo>
                    <a:cubicBezTo>
                      <a:pt x="613942" y="257963"/>
                      <a:pt x="596666" y="263289"/>
                      <a:pt x="579251" y="267956"/>
                    </a:cubicBezTo>
                    <a:close/>
                    <a:moveTo>
                      <a:pt x="742919" y="202113"/>
                    </a:moveTo>
                    <a:cubicBezTo>
                      <a:pt x="721347" y="163401"/>
                      <a:pt x="685485" y="136475"/>
                      <a:pt x="649113" y="112037"/>
                    </a:cubicBezTo>
                    <a:cubicBezTo>
                      <a:pt x="686203" y="107971"/>
                      <a:pt x="723341" y="104421"/>
                      <a:pt x="760530" y="101387"/>
                    </a:cubicBezTo>
                    <a:cubicBezTo>
                      <a:pt x="766661" y="100846"/>
                      <a:pt x="772801" y="100436"/>
                      <a:pt x="778940" y="100016"/>
                    </a:cubicBezTo>
                    <a:cubicBezTo>
                      <a:pt x="779089" y="100229"/>
                      <a:pt x="779274" y="100414"/>
                      <a:pt x="779487" y="100563"/>
                    </a:cubicBezTo>
                    <a:cubicBezTo>
                      <a:pt x="801575" y="114429"/>
                      <a:pt x="821434" y="131564"/>
                      <a:pt x="838387" y="151383"/>
                    </a:cubicBezTo>
                    <a:cubicBezTo>
                      <a:pt x="827681" y="156767"/>
                      <a:pt x="817059" y="162310"/>
                      <a:pt x="806523" y="168013"/>
                    </a:cubicBezTo>
                    <a:cubicBezTo>
                      <a:pt x="785298" y="179512"/>
                      <a:pt x="764203" y="191045"/>
                      <a:pt x="742919" y="2021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11"/>
            <p:cNvGrpSpPr/>
            <p:nvPr/>
          </p:nvGrpSpPr>
          <p:grpSpPr>
            <a:xfrm rot="-1409475">
              <a:off x="-309988" y="4663970"/>
              <a:ext cx="736671" cy="585689"/>
              <a:chOff x="969638" y="5223655"/>
              <a:chExt cx="736688" cy="585703"/>
            </a:xfrm>
          </p:grpSpPr>
          <p:sp>
            <p:nvSpPr>
              <p:cNvPr id="702" name="Google Shape;702;p11"/>
              <p:cNvSpPr/>
              <p:nvPr/>
            </p:nvSpPr>
            <p:spPr>
              <a:xfrm rot="-1596821" flipH="1">
                <a:off x="1058432" y="5563427"/>
                <a:ext cx="179241" cy="189847"/>
              </a:xfrm>
              <a:custGeom>
                <a:avLst/>
                <a:gdLst/>
                <a:ahLst/>
                <a:cxnLst/>
                <a:rect l="l" t="t" r="r" b="b"/>
                <a:pathLst>
                  <a:path w="136093" h="144146" extrusionOk="0">
                    <a:moveTo>
                      <a:pt x="136094" y="143067"/>
                    </a:moveTo>
                    <a:cubicBezTo>
                      <a:pt x="99855" y="88789"/>
                      <a:pt x="55346" y="40517"/>
                      <a:pt x="4182" y="0"/>
                    </a:cubicBezTo>
                    <a:lnTo>
                      <a:pt x="0" y="5317"/>
                    </a:lnTo>
                    <a:cubicBezTo>
                      <a:pt x="14712" y="39165"/>
                      <a:pt x="33198" y="71245"/>
                      <a:pt x="55106" y="100948"/>
                    </a:cubicBezTo>
                    <a:lnTo>
                      <a:pt x="54977" y="100996"/>
                    </a:lnTo>
                    <a:cubicBezTo>
                      <a:pt x="81680" y="115169"/>
                      <a:pt x="108223" y="129698"/>
                      <a:pt x="134588" y="144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 rot="-1596821" flipH="1">
                <a:off x="1125659" y="5453894"/>
                <a:ext cx="183632" cy="200585"/>
              </a:xfrm>
              <a:custGeom>
                <a:avLst/>
                <a:gdLst/>
                <a:ahLst/>
                <a:cxnLst/>
                <a:rect l="l" t="t" r="r" b="b"/>
                <a:pathLst>
                  <a:path w="139427" h="152299" extrusionOk="0">
                    <a:moveTo>
                      <a:pt x="0" y="3254"/>
                    </a:moveTo>
                    <a:cubicBezTo>
                      <a:pt x="12220" y="39116"/>
                      <a:pt x="29451" y="73069"/>
                      <a:pt x="51181" y="104105"/>
                    </a:cubicBezTo>
                    <a:cubicBezTo>
                      <a:pt x="49667" y="104379"/>
                      <a:pt x="48112" y="104741"/>
                      <a:pt x="46598" y="105015"/>
                    </a:cubicBezTo>
                    <a:cubicBezTo>
                      <a:pt x="77796" y="120003"/>
                      <a:pt x="108705" y="135982"/>
                      <a:pt x="139299" y="152300"/>
                    </a:cubicBezTo>
                    <a:lnTo>
                      <a:pt x="139428" y="152252"/>
                    </a:lnTo>
                    <a:cubicBezTo>
                      <a:pt x="117519" y="122549"/>
                      <a:pt x="99034" y="90469"/>
                      <a:pt x="84322" y="56620"/>
                    </a:cubicBezTo>
                    <a:lnTo>
                      <a:pt x="88504" y="51304"/>
                    </a:lnTo>
                    <a:cubicBezTo>
                      <a:pt x="80231" y="44922"/>
                      <a:pt x="71620" y="38815"/>
                      <a:pt x="62824" y="32997"/>
                    </a:cubicBezTo>
                    <a:cubicBezTo>
                      <a:pt x="43381" y="20192"/>
                      <a:pt x="22834" y="9149"/>
                      <a:pt x="1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 rot="-1596821" flipH="1">
                <a:off x="1207464" y="5371251"/>
                <a:ext cx="192823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146406" h="130678" extrusionOk="0">
                    <a:moveTo>
                      <a:pt x="0" y="0"/>
                    </a:moveTo>
                    <a:cubicBezTo>
                      <a:pt x="8739" y="32739"/>
                      <a:pt x="25576" y="62753"/>
                      <a:pt x="48960" y="87277"/>
                    </a:cubicBezTo>
                    <a:cubicBezTo>
                      <a:pt x="47994" y="87639"/>
                      <a:pt x="47027" y="88001"/>
                      <a:pt x="46084" y="88428"/>
                    </a:cubicBezTo>
                    <a:cubicBezTo>
                      <a:pt x="78378" y="101242"/>
                      <a:pt x="110270" y="115529"/>
                      <a:pt x="141823" y="130678"/>
                    </a:cubicBezTo>
                    <a:cubicBezTo>
                      <a:pt x="143338" y="130404"/>
                      <a:pt x="144892" y="130042"/>
                      <a:pt x="146407" y="129768"/>
                    </a:cubicBezTo>
                    <a:cubicBezTo>
                      <a:pt x="124677" y="98733"/>
                      <a:pt x="107446" y="64780"/>
                      <a:pt x="95225" y="28918"/>
                    </a:cubicBezTo>
                    <a:lnTo>
                      <a:pt x="96651" y="25663"/>
                    </a:lnTo>
                    <a:cubicBezTo>
                      <a:pt x="65904" y="12308"/>
                      <a:pt x="33322" y="365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 rot="-1596821" flipH="1">
                <a:off x="1309885" y="5317969"/>
                <a:ext cx="178519" cy="118664"/>
              </a:xfrm>
              <a:custGeom>
                <a:avLst/>
                <a:gdLst/>
                <a:ahLst/>
                <a:cxnLst/>
                <a:rect l="l" t="t" r="r" b="b"/>
                <a:pathLst>
                  <a:path w="135545" h="90099" extrusionOk="0">
                    <a:moveTo>
                      <a:pt x="379" y="7597"/>
                    </a:moveTo>
                    <a:cubicBezTo>
                      <a:pt x="5741" y="25993"/>
                      <a:pt x="16161" y="42513"/>
                      <a:pt x="30453" y="55276"/>
                    </a:cubicBezTo>
                    <a:cubicBezTo>
                      <a:pt x="65113" y="65082"/>
                      <a:pt x="99232" y="76706"/>
                      <a:pt x="132670" y="90100"/>
                    </a:cubicBezTo>
                    <a:cubicBezTo>
                      <a:pt x="133612" y="89673"/>
                      <a:pt x="134579" y="89311"/>
                      <a:pt x="135546" y="88948"/>
                    </a:cubicBezTo>
                    <a:cubicBezTo>
                      <a:pt x="112161" y="64425"/>
                      <a:pt x="95324" y="34411"/>
                      <a:pt x="86585" y="1672"/>
                    </a:cubicBezTo>
                    <a:cubicBezTo>
                      <a:pt x="65977" y="-587"/>
                      <a:pt x="45181" y="-557"/>
                      <a:pt x="24579" y="1760"/>
                    </a:cubicBezTo>
                    <a:cubicBezTo>
                      <a:pt x="16338" y="2718"/>
                      <a:pt x="8153" y="4022"/>
                      <a:pt x="0" y="56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 rot="-1596821" flipH="1">
                <a:off x="1426194" y="5271088"/>
                <a:ext cx="153660" cy="65415"/>
              </a:xfrm>
              <a:custGeom>
                <a:avLst/>
                <a:gdLst/>
                <a:ahLst/>
                <a:cxnLst/>
                <a:rect l="l" t="t" r="r" b="b"/>
                <a:pathLst>
                  <a:path w="116670" h="49668" extrusionOk="0">
                    <a:moveTo>
                      <a:pt x="0" y="25115"/>
                    </a:moveTo>
                    <a:lnTo>
                      <a:pt x="410" y="26210"/>
                    </a:lnTo>
                    <a:cubicBezTo>
                      <a:pt x="39711" y="31018"/>
                      <a:pt x="78581" y="38861"/>
                      <a:pt x="116671" y="49669"/>
                    </a:cubicBezTo>
                    <a:cubicBezTo>
                      <a:pt x="102379" y="36905"/>
                      <a:pt x="91959" y="20385"/>
                      <a:pt x="86596" y="1990"/>
                    </a:cubicBezTo>
                    <a:lnTo>
                      <a:pt x="86218" y="0"/>
                    </a:lnTo>
                    <a:cubicBezTo>
                      <a:pt x="56940" y="6398"/>
                      <a:pt x="28134" y="14789"/>
                      <a:pt x="0" y="251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 rot="-1596821" flipH="1">
                <a:off x="1440721" y="5299409"/>
                <a:ext cx="160673" cy="72379"/>
              </a:xfrm>
              <a:custGeom>
                <a:avLst/>
                <a:gdLst/>
                <a:ahLst/>
                <a:cxnLst/>
                <a:rect l="l" t="t" r="r" b="b"/>
                <a:pathLst>
                  <a:path w="121995" h="54956" extrusionOk="0">
                    <a:moveTo>
                      <a:pt x="4519" y="1095"/>
                    </a:moveTo>
                    <a:lnTo>
                      <a:pt x="4109" y="0"/>
                    </a:lnTo>
                    <a:cubicBezTo>
                      <a:pt x="2731" y="443"/>
                      <a:pt x="1378" y="950"/>
                      <a:pt x="0" y="1393"/>
                    </a:cubicBezTo>
                    <a:cubicBezTo>
                      <a:pt x="18453" y="19247"/>
                      <a:pt x="36907" y="37102"/>
                      <a:pt x="55361" y="54956"/>
                    </a:cubicBezTo>
                    <a:lnTo>
                      <a:pt x="57125" y="53192"/>
                    </a:lnTo>
                    <a:cubicBezTo>
                      <a:pt x="76552" y="39515"/>
                      <a:pt x="98664" y="30125"/>
                      <a:pt x="121996" y="25642"/>
                    </a:cubicBezTo>
                    <a:cubicBezTo>
                      <a:pt x="121570" y="25303"/>
                      <a:pt x="121164" y="24939"/>
                      <a:pt x="120779" y="24554"/>
                    </a:cubicBezTo>
                    <a:cubicBezTo>
                      <a:pt x="82689" y="13746"/>
                      <a:pt x="43820" y="5903"/>
                      <a:pt x="4519" y="1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 rot="-1596821" flipH="1">
                <a:off x="1343470" y="5371878"/>
                <a:ext cx="220781" cy="118513"/>
              </a:xfrm>
              <a:custGeom>
                <a:avLst/>
                <a:gdLst/>
                <a:ahLst/>
                <a:cxnLst/>
                <a:rect l="l" t="t" r="r" b="b"/>
                <a:pathLst>
                  <a:path w="167634" h="89984" extrusionOk="0">
                    <a:moveTo>
                      <a:pt x="0" y="30402"/>
                    </a:moveTo>
                    <a:cubicBezTo>
                      <a:pt x="6798" y="36968"/>
                      <a:pt x="13596" y="43535"/>
                      <a:pt x="20395" y="50102"/>
                    </a:cubicBezTo>
                    <a:cubicBezTo>
                      <a:pt x="34330" y="63549"/>
                      <a:pt x="48312" y="77125"/>
                      <a:pt x="62836" y="89985"/>
                    </a:cubicBezTo>
                    <a:lnTo>
                      <a:pt x="65970" y="86384"/>
                    </a:lnTo>
                    <a:cubicBezTo>
                      <a:pt x="97964" y="65692"/>
                      <a:pt x="132038" y="48411"/>
                      <a:pt x="167635" y="34824"/>
                    </a:cubicBezTo>
                    <a:cubicBezTo>
                      <a:pt x="134197" y="21430"/>
                      <a:pt x="100078" y="9806"/>
                      <a:pt x="65418" y="0"/>
                    </a:cubicBezTo>
                    <a:cubicBezTo>
                      <a:pt x="65802" y="386"/>
                      <a:pt x="66209" y="749"/>
                      <a:pt x="66634" y="1088"/>
                    </a:cubicBezTo>
                    <a:cubicBezTo>
                      <a:pt x="43303" y="5571"/>
                      <a:pt x="21191" y="14962"/>
                      <a:pt x="1764" y="286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 rot="-1596821" flipH="1">
                <a:off x="1253458" y="5458459"/>
                <a:ext cx="264116" cy="138315"/>
              </a:xfrm>
              <a:custGeom>
                <a:avLst/>
                <a:gdLst/>
                <a:ahLst/>
                <a:cxnLst/>
                <a:rect l="l" t="t" r="r" b="b"/>
                <a:pathLst>
                  <a:path w="200537" h="105019" extrusionOk="0">
                    <a:moveTo>
                      <a:pt x="67059" y="104633"/>
                    </a:moveTo>
                    <a:cubicBezTo>
                      <a:pt x="67324" y="104754"/>
                      <a:pt x="67526" y="104900"/>
                      <a:pt x="67792" y="105020"/>
                    </a:cubicBezTo>
                    <a:lnTo>
                      <a:pt x="70588" y="99929"/>
                    </a:lnTo>
                    <a:cubicBezTo>
                      <a:pt x="109297" y="71659"/>
                      <a:pt x="153605" y="51993"/>
                      <a:pt x="200538" y="42250"/>
                    </a:cubicBezTo>
                    <a:cubicBezTo>
                      <a:pt x="168984" y="27101"/>
                      <a:pt x="137093" y="12814"/>
                      <a:pt x="104799" y="0"/>
                    </a:cubicBezTo>
                    <a:cubicBezTo>
                      <a:pt x="69202" y="13587"/>
                      <a:pt x="35128" y="30868"/>
                      <a:pt x="3134" y="51560"/>
                    </a:cubicBezTo>
                    <a:lnTo>
                      <a:pt x="0" y="55161"/>
                    </a:lnTo>
                    <a:cubicBezTo>
                      <a:pt x="20576" y="73933"/>
                      <a:pt x="43050" y="90513"/>
                      <a:pt x="67059" y="104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 rot="-1596821" flipH="1">
                <a:off x="1165962" y="5555752"/>
                <a:ext cx="296922" cy="131348"/>
              </a:xfrm>
              <a:custGeom>
                <a:avLst/>
                <a:gdLst/>
                <a:ahLst/>
                <a:cxnLst/>
                <a:rect l="l" t="t" r="r" b="b"/>
                <a:pathLst>
                  <a:path w="225446" h="99729" extrusionOk="0">
                    <a:moveTo>
                      <a:pt x="2796" y="57679"/>
                    </a:moveTo>
                    <a:lnTo>
                      <a:pt x="0" y="62769"/>
                    </a:lnTo>
                    <a:cubicBezTo>
                      <a:pt x="34956" y="82034"/>
                      <a:pt x="73215" y="94571"/>
                      <a:pt x="112793" y="99730"/>
                    </a:cubicBezTo>
                    <a:lnTo>
                      <a:pt x="113560" y="94517"/>
                    </a:lnTo>
                    <a:cubicBezTo>
                      <a:pt x="147859" y="72450"/>
                      <a:pt x="185710" y="56472"/>
                      <a:pt x="225447" y="47285"/>
                    </a:cubicBezTo>
                    <a:cubicBezTo>
                      <a:pt x="194852" y="30967"/>
                      <a:pt x="163944" y="14988"/>
                      <a:pt x="132746" y="0"/>
                    </a:cubicBezTo>
                    <a:cubicBezTo>
                      <a:pt x="85813" y="9743"/>
                      <a:pt x="41506" y="29409"/>
                      <a:pt x="2796" y="576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 rot="-1596821" flipH="1">
                <a:off x="1089852" y="5670932"/>
                <a:ext cx="253219" cy="74784"/>
              </a:xfrm>
              <a:custGeom>
                <a:avLst/>
                <a:gdLst/>
                <a:ahLst/>
                <a:cxnLst/>
                <a:rect l="l" t="t" r="r" b="b"/>
                <a:pathLst>
                  <a:path w="192263" h="56782" extrusionOk="0">
                    <a:moveTo>
                      <a:pt x="766" y="47232"/>
                    </a:moveTo>
                    <a:lnTo>
                      <a:pt x="0" y="52445"/>
                    </a:lnTo>
                    <a:cubicBezTo>
                      <a:pt x="62997" y="61468"/>
                      <a:pt x="129402" y="55467"/>
                      <a:pt x="192264" y="43150"/>
                    </a:cubicBezTo>
                    <a:cubicBezTo>
                      <a:pt x="165899" y="28703"/>
                      <a:pt x="139356" y="14174"/>
                      <a:pt x="112654" y="0"/>
                    </a:cubicBezTo>
                    <a:cubicBezTo>
                      <a:pt x="72917" y="9187"/>
                      <a:pt x="35066" y="25166"/>
                      <a:pt x="766" y="472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 rot="-1596821" flipH="1">
                <a:off x="1007020" y="5354782"/>
                <a:ext cx="661924" cy="323449"/>
              </a:xfrm>
              <a:custGeom>
                <a:avLst/>
                <a:gdLst/>
                <a:ahLst/>
                <a:cxnLst/>
                <a:rect l="l" t="t" r="r" b="b"/>
                <a:pathLst>
                  <a:path w="502583" h="245587" extrusionOk="0">
                    <a:moveTo>
                      <a:pt x="502177" y="229102"/>
                    </a:moveTo>
                    <a:cubicBezTo>
                      <a:pt x="501327" y="227808"/>
                      <a:pt x="500440" y="226522"/>
                      <a:pt x="499580" y="225231"/>
                    </a:cubicBezTo>
                    <a:cubicBezTo>
                      <a:pt x="499349" y="224662"/>
                      <a:pt x="499003" y="224147"/>
                      <a:pt x="498564" y="223718"/>
                    </a:cubicBezTo>
                    <a:cubicBezTo>
                      <a:pt x="417542" y="102792"/>
                      <a:pt x="290523" y="-7539"/>
                      <a:pt x="136113" y="404"/>
                    </a:cubicBezTo>
                    <a:cubicBezTo>
                      <a:pt x="90231" y="2765"/>
                      <a:pt x="46456" y="17168"/>
                      <a:pt x="3292" y="31843"/>
                    </a:cubicBezTo>
                    <a:cubicBezTo>
                      <a:pt x="859" y="32562"/>
                      <a:pt x="-530" y="35118"/>
                      <a:pt x="190" y="37550"/>
                    </a:cubicBezTo>
                    <a:cubicBezTo>
                      <a:pt x="399" y="38258"/>
                      <a:pt x="776" y="38905"/>
                      <a:pt x="1288" y="39436"/>
                    </a:cubicBezTo>
                    <a:cubicBezTo>
                      <a:pt x="30586" y="67948"/>
                      <a:pt x="59753" y="96604"/>
                      <a:pt x="89240" y="124921"/>
                    </a:cubicBezTo>
                    <a:cubicBezTo>
                      <a:pt x="115493" y="151448"/>
                      <a:pt x="144357" y="175256"/>
                      <a:pt x="175392" y="195985"/>
                    </a:cubicBezTo>
                    <a:cubicBezTo>
                      <a:pt x="235550" y="233978"/>
                      <a:pt x="307348" y="246942"/>
                      <a:pt x="377649" y="245478"/>
                    </a:cubicBezTo>
                    <a:cubicBezTo>
                      <a:pt x="417728" y="244970"/>
                      <a:pt x="457639" y="240204"/>
                      <a:pt x="496710" y="231260"/>
                    </a:cubicBezTo>
                    <a:cubicBezTo>
                      <a:pt x="497021" y="231137"/>
                      <a:pt x="497316" y="230979"/>
                      <a:pt x="497590" y="230788"/>
                    </a:cubicBezTo>
                    <a:cubicBezTo>
                      <a:pt x="497757" y="231023"/>
                      <a:pt x="497936" y="231249"/>
                      <a:pt x="498102" y="231484"/>
                    </a:cubicBezTo>
                    <a:cubicBezTo>
                      <a:pt x="499846" y="233903"/>
                      <a:pt x="503870" y="231678"/>
                      <a:pt x="502177" y="229102"/>
                    </a:cubicBezTo>
                    <a:close/>
                    <a:moveTo>
                      <a:pt x="419317" y="136112"/>
                    </a:moveTo>
                    <a:cubicBezTo>
                      <a:pt x="444096" y="161981"/>
                      <a:pt x="467170" y="189432"/>
                      <a:pt x="488393" y="218290"/>
                    </a:cubicBezTo>
                    <a:cubicBezTo>
                      <a:pt x="464694" y="206402"/>
                      <a:pt x="441273" y="193979"/>
                      <a:pt x="417884" y="181492"/>
                    </a:cubicBezTo>
                    <a:cubicBezTo>
                      <a:pt x="407147" y="166911"/>
                      <a:pt x="397209" y="151758"/>
                      <a:pt x="388114" y="136099"/>
                    </a:cubicBezTo>
                    <a:cubicBezTo>
                      <a:pt x="383606" y="128309"/>
                      <a:pt x="379292" y="120411"/>
                      <a:pt x="375171" y="112405"/>
                    </a:cubicBezTo>
                    <a:cubicBezTo>
                      <a:pt x="371411" y="103776"/>
                      <a:pt x="366994" y="95447"/>
                      <a:pt x="361959" y="87494"/>
                    </a:cubicBezTo>
                    <a:cubicBezTo>
                      <a:pt x="361601" y="86926"/>
                      <a:pt x="360850" y="86755"/>
                      <a:pt x="360282" y="87113"/>
                    </a:cubicBezTo>
                    <a:cubicBezTo>
                      <a:pt x="359840" y="87391"/>
                      <a:pt x="359625" y="87919"/>
                      <a:pt x="359747" y="88427"/>
                    </a:cubicBezTo>
                    <a:lnTo>
                      <a:pt x="359747" y="88427"/>
                    </a:lnTo>
                    <a:cubicBezTo>
                      <a:pt x="361971" y="96906"/>
                      <a:pt x="365272" y="105065"/>
                      <a:pt x="369571" y="112705"/>
                    </a:cubicBezTo>
                    <a:cubicBezTo>
                      <a:pt x="373734" y="121169"/>
                      <a:pt x="378150" y="129502"/>
                      <a:pt x="382822" y="137702"/>
                    </a:cubicBezTo>
                    <a:cubicBezTo>
                      <a:pt x="390336" y="150809"/>
                      <a:pt x="398599" y="163458"/>
                      <a:pt x="407267" y="175827"/>
                    </a:cubicBezTo>
                    <a:cubicBezTo>
                      <a:pt x="381820" y="162250"/>
                      <a:pt x="356309" y="148789"/>
                      <a:pt x="330400" y="136075"/>
                    </a:cubicBezTo>
                    <a:cubicBezTo>
                      <a:pt x="330507" y="135646"/>
                      <a:pt x="330505" y="135196"/>
                      <a:pt x="330393" y="134767"/>
                    </a:cubicBezTo>
                    <a:cubicBezTo>
                      <a:pt x="330332" y="134553"/>
                      <a:pt x="330245" y="134346"/>
                      <a:pt x="330134" y="134153"/>
                    </a:cubicBezTo>
                    <a:cubicBezTo>
                      <a:pt x="309702" y="103444"/>
                      <a:pt x="292582" y="70657"/>
                      <a:pt x="279059" y="36340"/>
                    </a:cubicBezTo>
                    <a:cubicBezTo>
                      <a:pt x="331771" y="60306"/>
                      <a:pt x="379387" y="94178"/>
                      <a:pt x="419316" y="136112"/>
                    </a:cubicBezTo>
                    <a:close/>
                    <a:moveTo>
                      <a:pt x="275132" y="34628"/>
                    </a:moveTo>
                    <a:cubicBezTo>
                      <a:pt x="275126" y="34804"/>
                      <a:pt x="275021" y="34925"/>
                      <a:pt x="275077" y="35130"/>
                    </a:cubicBezTo>
                    <a:lnTo>
                      <a:pt x="275077" y="35130"/>
                    </a:lnTo>
                    <a:cubicBezTo>
                      <a:pt x="285475" y="69749"/>
                      <a:pt x="301359" y="102477"/>
                      <a:pt x="322123" y="132066"/>
                    </a:cubicBezTo>
                    <a:cubicBezTo>
                      <a:pt x="318962" y="130542"/>
                      <a:pt x="315824" y="128975"/>
                      <a:pt x="312649" y="127478"/>
                    </a:cubicBezTo>
                    <a:cubicBezTo>
                      <a:pt x="286808" y="114897"/>
                      <a:pt x="260526" y="103325"/>
                      <a:pt x="233805" y="92761"/>
                    </a:cubicBezTo>
                    <a:cubicBezTo>
                      <a:pt x="233809" y="92513"/>
                      <a:pt x="233786" y="92266"/>
                      <a:pt x="233736" y="92023"/>
                    </a:cubicBezTo>
                    <a:cubicBezTo>
                      <a:pt x="233571" y="91474"/>
                      <a:pt x="233278" y="90972"/>
                      <a:pt x="232883" y="90557"/>
                    </a:cubicBezTo>
                    <a:cubicBezTo>
                      <a:pt x="221151" y="78225"/>
                      <a:pt x="210987" y="64492"/>
                      <a:pt x="202621" y="49670"/>
                    </a:cubicBezTo>
                    <a:cubicBezTo>
                      <a:pt x="198766" y="42844"/>
                      <a:pt x="195266" y="35769"/>
                      <a:pt x="192100" y="28598"/>
                    </a:cubicBezTo>
                    <a:cubicBezTo>
                      <a:pt x="189467" y="22634"/>
                      <a:pt x="187436" y="16351"/>
                      <a:pt x="184937" y="10314"/>
                    </a:cubicBezTo>
                    <a:cubicBezTo>
                      <a:pt x="201166" y="12157"/>
                      <a:pt x="217215" y="15334"/>
                      <a:pt x="232922" y="19810"/>
                    </a:cubicBezTo>
                    <a:cubicBezTo>
                      <a:pt x="247296" y="23838"/>
                      <a:pt x="261395" y="28787"/>
                      <a:pt x="275132" y="34628"/>
                    </a:cubicBezTo>
                    <a:close/>
                    <a:moveTo>
                      <a:pt x="180670" y="9818"/>
                    </a:moveTo>
                    <a:cubicBezTo>
                      <a:pt x="183331" y="25107"/>
                      <a:pt x="188815" y="39767"/>
                      <a:pt x="196840" y="53049"/>
                    </a:cubicBezTo>
                    <a:cubicBezTo>
                      <a:pt x="203595" y="65341"/>
                      <a:pt x="211582" y="76914"/>
                      <a:pt x="220678" y="87591"/>
                    </a:cubicBezTo>
                    <a:cubicBezTo>
                      <a:pt x="189654" y="75709"/>
                      <a:pt x="158142" y="65191"/>
                      <a:pt x="126143" y="56038"/>
                    </a:cubicBezTo>
                    <a:cubicBezTo>
                      <a:pt x="113755" y="44034"/>
                      <a:pt x="104108" y="29494"/>
                      <a:pt x="97863" y="13415"/>
                    </a:cubicBezTo>
                    <a:cubicBezTo>
                      <a:pt x="106084" y="11824"/>
                      <a:pt x="114353" y="10472"/>
                      <a:pt x="122711" y="9605"/>
                    </a:cubicBezTo>
                    <a:cubicBezTo>
                      <a:pt x="141992" y="7791"/>
                      <a:pt x="161403" y="7862"/>
                      <a:pt x="180670" y="9818"/>
                    </a:cubicBezTo>
                    <a:close/>
                    <a:moveTo>
                      <a:pt x="13781" y="38868"/>
                    </a:moveTo>
                    <a:cubicBezTo>
                      <a:pt x="47589" y="44405"/>
                      <a:pt x="81040" y="51608"/>
                      <a:pt x="114134" y="60477"/>
                    </a:cubicBezTo>
                    <a:cubicBezTo>
                      <a:pt x="106328" y="62591"/>
                      <a:pt x="98708" y="65342"/>
                      <a:pt x="91352" y="68701"/>
                    </a:cubicBezTo>
                    <a:cubicBezTo>
                      <a:pt x="85880" y="71245"/>
                      <a:pt x="80667" y="74199"/>
                      <a:pt x="75454" y="77225"/>
                    </a:cubicBezTo>
                    <a:cubicBezTo>
                      <a:pt x="70834" y="79601"/>
                      <a:pt x="66507" y="82505"/>
                      <a:pt x="62557" y="85879"/>
                    </a:cubicBezTo>
                    <a:cubicBezTo>
                      <a:pt x="46296" y="70211"/>
                      <a:pt x="30037" y="54541"/>
                      <a:pt x="13782" y="38868"/>
                    </a:cubicBezTo>
                    <a:close/>
                    <a:moveTo>
                      <a:pt x="21374" y="35193"/>
                    </a:moveTo>
                    <a:cubicBezTo>
                      <a:pt x="45117" y="26633"/>
                      <a:pt x="69382" y="19596"/>
                      <a:pt x="94022" y="14126"/>
                    </a:cubicBezTo>
                    <a:cubicBezTo>
                      <a:pt x="97667" y="28517"/>
                      <a:pt x="104725" y="41819"/>
                      <a:pt x="114598" y="52906"/>
                    </a:cubicBezTo>
                    <a:cubicBezTo>
                      <a:pt x="84013" y="44665"/>
                      <a:pt x="52850" y="38744"/>
                      <a:pt x="21375" y="35193"/>
                    </a:cubicBezTo>
                    <a:close/>
                    <a:moveTo>
                      <a:pt x="64439" y="87683"/>
                    </a:moveTo>
                    <a:cubicBezTo>
                      <a:pt x="68797" y="85391"/>
                      <a:pt x="72892" y="82621"/>
                      <a:pt x="77241" y="80284"/>
                    </a:cubicBezTo>
                    <a:cubicBezTo>
                      <a:pt x="82617" y="77480"/>
                      <a:pt x="88169" y="75027"/>
                      <a:pt x="93862" y="72942"/>
                    </a:cubicBezTo>
                    <a:cubicBezTo>
                      <a:pt x="104195" y="69000"/>
                      <a:pt x="114826" y="65886"/>
                      <a:pt x="125653" y="63631"/>
                    </a:cubicBezTo>
                    <a:cubicBezTo>
                      <a:pt x="152097" y="71042"/>
                      <a:pt x="178234" y="79482"/>
                      <a:pt x="204064" y="88953"/>
                    </a:cubicBezTo>
                    <a:cubicBezTo>
                      <a:pt x="208564" y="90691"/>
                      <a:pt x="212994" y="92597"/>
                      <a:pt x="217478" y="94374"/>
                    </a:cubicBezTo>
                    <a:cubicBezTo>
                      <a:pt x="184713" y="107174"/>
                      <a:pt x="153498" y="123630"/>
                      <a:pt x="124425" y="143430"/>
                    </a:cubicBezTo>
                    <a:cubicBezTo>
                      <a:pt x="124165" y="143623"/>
                      <a:pt x="123939" y="143857"/>
                      <a:pt x="123755" y="144124"/>
                    </a:cubicBezTo>
                    <a:cubicBezTo>
                      <a:pt x="116437" y="137642"/>
                      <a:pt x="109309" y="130948"/>
                      <a:pt x="102371" y="124041"/>
                    </a:cubicBezTo>
                    <a:cubicBezTo>
                      <a:pt x="89669" y="111984"/>
                      <a:pt x="77025" y="99865"/>
                      <a:pt x="64439" y="87683"/>
                    </a:cubicBezTo>
                    <a:close/>
                    <a:moveTo>
                      <a:pt x="127999" y="147691"/>
                    </a:moveTo>
                    <a:cubicBezTo>
                      <a:pt x="144253" y="138132"/>
                      <a:pt x="160228" y="128387"/>
                      <a:pt x="177166" y="120030"/>
                    </a:cubicBezTo>
                    <a:cubicBezTo>
                      <a:pt x="193479" y="111980"/>
                      <a:pt x="210172" y="104865"/>
                      <a:pt x="227111" y="98266"/>
                    </a:cubicBezTo>
                    <a:cubicBezTo>
                      <a:pt x="256280" y="110033"/>
                      <a:pt x="285096" y="122604"/>
                      <a:pt x="313561" y="135980"/>
                    </a:cubicBezTo>
                    <a:cubicBezTo>
                      <a:pt x="269767" y="146501"/>
                      <a:pt x="228479" y="165559"/>
                      <a:pt x="192061" y="192061"/>
                    </a:cubicBezTo>
                    <a:cubicBezTo>
                      <a:pt x="191470" y="192479"/>
                      <a:pt x="191098" y="193141"/>
                      <a:pt x="191050" y="193864"/>
                    </a:cubicBezTo>
                    <a:cubicBezTo>
                      <a:pt x="190440" y="193521"/>
                      <a:pt x="189814" y="193208"/>
                      <a:pt x="189207" y="192861"/>
                    </a:cubicBezTo>
                    <a:cubicBezTo>
                      <a:pt x="167639" y="179452"/>
                      <a:pt x="147171" y="164348"/>
                      <a:pt x="127999" y="147691"/>
                    </a:cubicBezTo>
                    <a:close/>
                    <a:moveTo>
                      <a:pt x="194869" y="195943"/>
                    </a:moveTo>
                    <a:cubicBezTo>
                      <a:pt x="232730" y="168714"/>
                      <a:pt x="275793" y="149574"/>
                      <a:pt x="321374" y="139716"/>
                    </a:cubicBezTo>
                    <a:cubicBezTo>
                      <a:pt x="345174" y="151069"/>
                      <a:pt x="368792" y="162806"/>
                      <a:pt x="392037" y="175279"/>
                    </a:cubicBezTo>
                    <a:cubicBezTo>
                      <a:pt x="397001" y="177879"/>
                      <a:pt x="401974" y="180486"/>
                      <a:pt x="406954" y="183100"/>
                    </a:cubicBezTo>
                    <a:cubicBezTo>
                      <a:pt x="369879" y="192326"/>
                      <a:pt x="334610" y="207692"/>
                      <a:pt x="302607" y="228559"/>
                    </a:cubicBezTo>
                    <a:cubicBezTo>
                      <a:pt x="301815" y="229067"/>
                      <a:pt x="301348" y="229953"/>
                      <a:pt x="301376" y="230894"/>
                    </a:cubicBezTo>
                    <a:cubicBezTo>
                      <a:pt x="295849" y="230074"/>
                      <a:pt x="290320" y="229171"/>
                      <a:pt x="284784" y="228079"/>
                    </a:cubicBezTo>
                    <a:cubicBezTo>
                      <a:pt x="253323" y="222110"/>
                      <a:pt x="222986" y="211267"/>
                      <a:pt x="194869" y="195943"/>
                    </a:cubicBezTo>
                    <a:close/>
                    <a:moveTo>
                      <a:pt x="308010" y="231820"/>
                    </a:moveTo>
                    <a:cubicBezTo>
                      <a:pt x="341011" y="211606"/>
                      <a:pt x="376877" y="196496"/>
                      <a:pt x="414394" y="187001"/>
                    </a:cubicBezTo>
                    <a:cubicBezTo>
                      <a:pt x="437234" y="199010"/>
                      <a:pt x="459996" y="211308"/>
                      <a:pt x="482214" y="224353"/>
                    </a:cubicBezTo>
                    <a:cubicBezTo>
                      <a:pt x="424112" y="232848"/>
                      <a:pt x="366296" y="239380"/>
                      <a:pt x="308010" y="2318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3" name="Google Shape;71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14" name="Google Shape;714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22"/>
          <p:cNvGrpSpPr/>
          <p:nvPr/>
        </p:nvGrpSpPr>
        <p:grpSpPr>
          <a:xfrm>
            <a:off x="-1023863" y="-438451"/>
            <a:ext cx="10638957" cy="6112874"/>
            <a:chOff x="-1023863" y="-438451"/>
            <a:chExt cx="10638957" cy="6112874"/>
          </a:xfrm>
        </p:grpSpPr>
        <p:sp>
          <p:nvSpPr>
            <p:cNvPr id="1468" name="Google Shape;1468;p22"/>
            <p:cNvSpPr/>
            <p:nvPr/>
          </p:nvSpPr>
          <p:spPr>
            <a:xfrm>
              <a:off x="-1023863" y="3674410"/>
              <a:ext cx="3180095" cy="2000013"/>
            </a:xfrm>
            <a:custGeom>
              <a:avLst/>
              <a:gdLst/>
              <a:ahLst/>
              <a:cxnLst/>
              <a:rect l="l" t="t" r="r" b="b"/>
              <a:pathLst>
                <a:path w="3180095" h="2000013" extrusionOk="0">
                  <a:moveTo>
                    <a:pt x="3172796" y="1942841"/>
                  </a:moveTo>
                  <a:cubicBezTo>
                    <a:pt x="3147735" y="1765812"/>
                    <a:pt x="3104043" y="1586710"/>
                    <a:pt x="3015254" y="1430001"/>
                  </a:cubicBezTo>
                  <a:cubicBezTo>
                    <a:pt x="2927762" y="1275581"/>
                    <a:pt x="2794142" y="1154673"/>
                    <a:pt x="2625187" y="1096150"/>
                  </a:cubicBezTo>
                  <a:cubicBezTo>
                    <a:pt x="2569089" y="1075896"/>
                    <a:pt x="2509039" y="1068985"/>
                    <a:pt x="2449801" y="1075967"/>
                  </a:cubicBezTo>
                  <a:cubicBezTo>
                    <a:pt x="2389172" y="1083208"/>
                    <a:pt x="2330390" y="1101014"/>
                    <a:pt x="2269808" y="1108549"/>
                  </a:cubicBezTo>
                  <a:cubicBezTo>
                    <a:pt x="2213476" y="1115557"/>
                    <a:pt x="2157983" y="1111477"/>
                    <a:pt x="2106156" y="1086989"/>
                  </a:cubicBezTo>
                  <a:cubicBezTo>
                    <a:pt x="2066370" y="1067576"/>
                    <a:pt x="2032759" y="1037511"/>
                    <a:pt x="2009064" y="1000142"/>
                  </a:cubicBezTo>
                  <a:cubicBezTo>
                    <a:pt x="1982503" y="959744"/>
                    <a:pt x="1964402" y="914405"/>
                    <a:pt x="1944329" y="870635"/>
                  </a:cubicBezTo>
                  <a:cubicBezTo>
                    <a:pt x="1921287" y="818760"/>
                    <a:pt x="1893140" y="769302"/>
                    <a:pt x="1860303" y="722991"/>
                  </a:cubicBezTo>
                  <a:cubicBezTo>
                    <a:pt x="1804418" y="646096"/>
                    <a:pt x="1729889" y="583787"/>
                    <a:pt x="1636672" y="559154"/>
                  </a:cubicBezTo>
                  <a:cubicBezTo>
                    <a:pt x="1551497" y="536646"/>
                    <a:pt x="1461515" y="544818"/>
                    <a:pt x="1375796" y="559733"/>
                  </a:cubicBezTo>
                  <a:cubicBezTo>
                    <a:pt x="1279146" y="576549"/>
                    <a:pt x="1184885" y="604305"/>
                    <a:pt x="1088600" y="622617"/>
                  </a:cubicBezTo>
                  <a:cubicBezTo>
                    <a:pt x="1029641" y="634617"/>
                    <a:pt x="968634" y="631951"/>
                    <a:pt x="910949" y="614853"/>
                  </a:cubicBezTo>
                  <a:cubicBezTo>
                    <a:pt x="857964" y="597356"/>
                    <a:pt x="809001" y="569485"/>
                    <a:pt x="766921" y="532867"/>
                  </a:cubicBezTo>
                  <a:cubicBezTo>
                    <a:pt x="673714" y="454640"/>
                    <a:pt x="604880" y="351547"/>
                    <a:pt x="531201" y="255929"/>
                  </a:cubicBezTo>
                  <a:cubicBezTo>
                    <a:pt x="461487" y="165455"/>
                    <a:pt x="383090" y="68624"/>
                    <a:pt x="274693" y="23559"/>
                  </a:cubicBezTo>
                  <a:cubicBezTo>
                    <a:pt x="183506" y="-14353"/>
                    <a:pt x="88476" y="-2547"/>
                    <a:pt x="27" y="31137"/>
                  </a:cubicBezTo>
                  <a:lnTo>
                    <a:pt x="27" y="2000029"/>
                  </a:lnTo>
                  <a:lnTo>
                    <a:pt x="3180123" y="2000029"/>
                  </a:lnTo>
                  <a:cubicBezTo>
                    <a:pt x="3177856" y="1980948"/>
                    <a:pt x="3175490" y="1961877"/>
                    <a:pt x="3172796" y="1942841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7308413" y="-438451"/>
              <a:ext cx="2306681" cy="1846410"/>
            </a:xfrm>
            <a:custGeom>
              <a:avLst/>
              <a:gdLst/>
              <a:ahLst/>
              <a:cxnLst/>
              <a:rect l="l" t="t" r="r" b="b"/>
              <a:pathLst>
                <a:path w="1910295" h="1428557" extrusionOk="0">
                  <a:moveTo>
                    <a:pt x="1480" y="127504"/>
                  </a:moveTo>
                  <a:cubicBezTo>
                    <a:pt x="7493" y="222312"/>
                    <a:pt x="31556" y="315102"/>
                    <a:pt x="72378" y="400899"/>
                  </a:cubicBezTo>
                  <a:cubicBezTo>
                    <a:pt x="110845" y="483518"/>
                    <a:pt x="167193" y="556573"/>
                    <a:pt x="237353" y="614791"/>
                  </a:cubicBezTo>
                  <a:cubicBezTo>
                    <a:pt x="307983" y="672515"/>
                    <a:pt x="393879" y="708491"/>
                    <a:pt x="484596" y="718341"/>
                  </a:cubicBezTo>
                  <a:cubicBezTo>
                    <a:pt x="578735" y="727954"/>
                    <a:pt x="674929" y="720933"/>
                    <a:pt x="767344" y="744935"/>
                  </a:cubicBezTo>
                  <a:cubicBezTo>
                    <a:pt x="855881" y="767931"/>
                    <a:pt x="924709" y="824671"/>
                    <a:pt x="980750" y="895276"/>
                  </a:cubicBezTo>
                  <a:cubicBezTo>
                    <a:pt x="1016957" y="940892"/>
                    <a:pt x="1048977" y="989883"/>
                    <a:pt x="1082712" y="1037324"/>
                  </a:cubicBezTo>
                  <a:cubicBezTo>
                    <a:pt x="1116422" y="1084727"/>
                    <a:pt x="1151031" y="1131585"/>
                    <a:pt x="1189078" y="1175639"/>
                  </a:cubicBezTo>
                  <a:cubicBezTo>
                    <a:pt x="1269228" y="1268442"/>
                    <a:pt x="1365456" y="1345055"/>
                    <a:pt x="1481068" y="1388602"/>
                  </a:cubicBezTo>
                  <a:cubicBezTo>
                    <a:pt x="1545696" y="1413206"/>
                    <a:pt x="1614025" y="1426708"/>
                    <a:pt x="1683163" y="1428538"/>
                  </a:cubicBezTo>
                  <a:cubicBezTo>
                    <a:pt x="1747187" y="1429140"/>
                    <a:pt x="1811055" y="1422121"/>
                    <a:pt x="1873418" y="1407629"/>
                  </a:cubicBezTo>
                  <a:cubicBezTo>
                    <a:pt x="1885767" y="1404934"/>
                    <a:pt x="1898046" y="1401964"/>
                    <a:pt x="1910323" y="1398997"/>
                  </a:cubicBezTo>
                  <a:lnTo>
                    <a:pt x="1910323" y="16"/>
                  </a:lnTo>
                  <a:lnTo>
                    <a:pt x="4711" y="16"/>
                  </a:lnTo>
                  <a:cubicBezTo>
                    <a:pt x="-148" y="42332"/>
                    <a:pt x="-1229" y="84997"/>
                    <a:pt x="1481" y="127504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1470" name="Google Shape;1470;p22"/>
          <p:cNvGrpSpPr/>
          <p:nvPr/>
        </p:nvGrpSpPr>
        <p:grpSpPr>
          <a:xfrm>
            <a:off x="-511942" y="903935"/>
            <a:ext cx="9781639" cy="2483548"/>
            <a:chOff x="-511942" y="903935"/>
            <a:chExt cx="9781639" cy="2483548"/>
          </a:xfrm>
        </p:grpSpPr>
        <p:grpSp>
          <p:nvGrpSpPr>
            <p:cNvPr id="1471" name="Google Shape;1471;p22"/>
            <p:cNvGrpSpPr/>
            <p:nvPr/>
          </p:nvGrpSpPr>
          <p:grpSpPr>
            <a:xfrm>
              <a:off x="-511942" y="903935"/>
              <a:ext cx="1166447" cy="549813"/>
              <a:chOff x="4496533" y="-114840"/>
              <a:chExt cx="1166447" cy="549813"/>
            </a:xfrm>
          </p:grpSpPr>
          <p:sp>
            <p:nvSpPr>
              <p:cNvPr id="1472" name="Google Shape;1472;p22"/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4" name="Google Shape;1474;p22"/>
            <p:cNvGrpSpPr/>
            <p:nvPr/>
          </p:nvGrpSpPr>
          <p:grpSpPr>
            <a:xfrm>
              <a:off x="8483510" y="2969320"/>
              <a:ext cx="786187" cy="418163"/>
              <a:chOff x="8037685" y="2312945"/>
              <a:chExt cx="786187" cy="418163"/>
            </a:xfrm>
          </p:grpSpPr>
          <p:sp>
            <p:nvSpPr>
              <p:cNvPr id="1475" name="Google Shape;1475;p22"/>
              <p:cNvSpPr/>
              <p:nvPr/>
            </p:nvSpPr>
            <p:spPr>
              <a:xfrm>
                <a:off x="8042069" y="2318829"/>
                <a:ext cx="775539" cy="409819"/>
              </a:xfrm>
              <a:custGeom>
                <a:avLst/>
                <a:gdLst/>
                <a:ahLst/>
                <a:cxnLst/>
                <a:rect l="l" t="t" r="r" b="b"/>
                <a:pathLst>
                  <a:path w="775539" h="409819" extrusionOk="0">
                    <a:moveTo>
                      <a:pt x="750265" y="310935"/>
                    </a:moveTo>
                    <a:cubicBezTo>
                      <a:pt x="775162" y="325492"/>
                      <a:pt x="784873" y="363605"/>
                      <a:pt x="765362" y="384691"/>
                    </a:cubicBezTo>
                    <a:lnTo>
                      <a:pt x="763067" y="392013"/>
                    </a:lnTo>
                    <a:cubicBezTo>
                      <a:pt x="509871" y="385201"/>
                      <a:pt x="256494" y="391150"/>
                      <a:pt x="3898" y="409835"/>
                    </a:cubicBezTo>
                    <a:lnTo>
                      <a:pt x="190" y="403483"/>
                    </a:lnTo>
                    <a:cubicBezTo>
                      <a:pt x="27024" y="350968"/>
                      <a:pt x="89406" y="327438"/>
                      <a:pt x="144272" y="349136"/>
                    </a:cubicBezTo>
                    <a:cubicBezTo>
                      <a:pt x="124437" y="316809"/>
                      <a:pt x="113616" y="279769"/>
                      <a:pt x="112931" y="241855"/>
                    </a:cubicBezTo>
                    <a:cubicBezTo>
                      <a:pt x="111985" y="234399"/>
                      <a:pt x="114121" y="226880"/>
                      <a:pt x="118846" y="221034"/>
                    </a:cubicBezTo>
                    <a:cubicBezTo>
                      <a:pt x="124624" y="216762"/>
                      <a:pt x="131874" y="214982"/>
                      <a:pt x="138975" y="216093"/>
                    </a:cubicBezTo>
                    <a:cubicBezTo>
                      <a:pt x="182553" y="218476"/>
                      <a:pt x="223368" y="238171"/>
                      <a:pt x="252334" y="270793"/>
                    </a:cubicBezTo>
                    <a:cubicBezTo>
                      <a:pt x="245006" y="216358"/>
                      <a:pt x="239886" y="159806"/>
                      <a:pt x="256130" y="107400"/>
                    </a:cubicBezTo>
                    <a:cubicBezTo>
                      <a:pt x="272463" y="54906"/>
                      <a:pt x="315105" y="7088"/>
                      <a:pt x="369754" y="736"/>
                    </a:cubicBezTo>
                    <a:cubicBezTo>
                      <a:pt x="430848" y="-6410"/>
                      <a:pt x="487792" y="40614"/>
                      <a:pt x="512600" y="96813"/>
                    </a:cubicBezTo>
                    <a:cubicBezTo>
                      <a:pt x="537408" y="153101"/>
                      <a:pt x="537320" y="216711"/>
                      <a:pt x="536790" y="278115"/>
                    </a:cubicBezTo>
                    <a:cubicBezTo>
                      <a:pt x="555507" y="262146"/>
                      <a:pt x="565836" y="238855"/>
                      <a:pt x="579609" y="218563"/>
                    </a:cubicBezTo>
                    <a:cubicBezTo>
                      <a:pt x="593470" y="198360"/>
                      <a:pt x="614482" y="179392"/>
                      <a:pt x="638937" y="180715"/>
                    </a:cubicBezTo>
                    <a:cubicBezTo>
                      <a:pt x="667100" y="182215"/>
                      <a:pt x="687494" y="211153"/>
                      <a:pt x="689613" y="239208"/>
                    </a:cubicBezTo>
                    <a:cubicBezTo>
                      <a:pt x="691820" y="267352"/>
                      <a:pt x="680519" y="294525"/>
                      <a:pt x="669396" y="320463"/>
                    </a:cubicBezTo>
                    <a:cubicBezTo>
                      <a:pt x="692173" y="302818"/>
                      <a:pt x="725368" y="296466"/>
                      <a:pt x="750265" y="3109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8037685" y="2312945"/>
                <a:ext cx="786187" cy="418163"/>
              </a:xfrm>
              <a:custGeom>
                <a:avLst/>
                <a:gdLst/>
                <a:ahLst/>
                <a:cxnLst/>
                <a:rect l="l" t="t" r="r" b="b"/>
                <a:pathLst>
                  <a:path w="786187" h="418163" extrusionOk="0">
                    <a:moveTo>
                      <a:pt x="766037" y="317095"/>
                    </a:moveTo>
                    <a:cubicBezTo>
                      <a:pt x="743998" y="298026"/>
                      <a:pt x="712593" y="299177"/>
                      <a:pt x="687166" y="310877"/>
                    </a:cubicBezTo>
                    <a:cubicBezTo>
                      <a:pt x="696508" y="287395"/>
                      <a:pt x="703936" y="262563"/>
                      <a:pt x="699570" y="237360"/>
                    </a:cubicBezTo>
                    <a:cubicBezTo>
                      <a:pt x="696098" y="213279"/>
                      <a:pt x="680363" y="192728"/>
                      <a:pt x="658013" y="183082"/>
                    </a:cubicBezTo>
                    <a:cubicBezTo>
                      <a:pt x="632437" y="173794"/>
                      <a:pt x="606937" y="187611"/>
                      <a:pt x="589902" y="206466"/>
                    </a:cubicBezTo>
                    <a:cubicBezTo>
                      <a:pt x="573237" y="224915"/>
                      <a:pt x="563368" y="248278"/>
                      <a:pt x="547790" y="267376"/>
                    </a:cubicBezTo>
                    <a:cubicBezTo>
                      <a:pt x="547749" y="176742"/>
                      <a:pt x="539343" y="74249"/>
                      <a:pt x="455690" y="20887"/>
                    </a:cubicBezTo>
                    <a:cubicBezTo>
                      <a:pt x="421764" y="-1935"/>
                      <a:pt x="378681" y="-6338"/>
                      <a:pt x="340834" y="9147"/>
                    </a:cubicBezTo>
                    <a:cubicBezTo>
                      <a:pt x="302174" y="25813"/>
                      <a:pt x="273831" y="61054"/>
                      <a:pt x="258738" y="99595"/>
                    </a:cubicBezTo>
                    <a:cubicBezTo>
                      <a:pt x="238860" y="150351"/>
                      <a:pt x="241866" y="206570"/>
                      <a:pt x="248477" y="260004"/>
                    </a:cubicBezTo>
                    <a:cubicBezTo>
                      <a:pt x="233929" y="246841"/>
                      <a:pt x="217215" y="236286"/>
                      <a:pt x="199072" y="228806"/>
                    </a:cubicBezTo>
                    <a:cubicBezTo>
                      <a:pt x="187230" y="223900"/>
                      <a:pt x="174861" y="220374"/>
                      <a:pt x="162211" y="218299"/>
                    </a:cubicBezTo>
                    <a:cubicBezTo>
                      <a:pt x="151032" y="215532"/>
                      <a:pt x="139367" y="215366"/>
                      <a:pt x="128115" y="217817"/>
                    </a:cubicBezTo>
                    <a:cubicBezTo>
                      <a:pt x="104897" y="225395"/>
                      <a:pt x="111382" y="258254"/>
                      <a:pt x="114100" y="276407"/>
                    </a:cubicBezTo>
                    <a:cubicBezTo>
                      <a:pt x="117829" y="300655"/>
                      <a:pt x="125675" y="324090"/>
                      <a:pt x="137299" y="345698"/>
                    </a:cubicBezTo>
                    <a:cubicBezTo>
                      <a:pt x="82986" y="331623"/>
                      <a:pt x="26181" y="357152"/>
                      <a:pt x="678" y="407096"/>
                    </a:cubicBezTo>
                    <a:cubicBezTo>
                      <a:pt x="-1816" y="412338"/>
                      <a:pt x="5927" y="416964"/>
                      <a:pt x="8539" y="411688"/>
                    </a:cubicBezTo>
                    <a:cubicBezTo>
                      <a:pt x="34309" y="361783"/>
                      <a:pt x="93577" y="339314"/>
                      <a:pt x="145986" y="359583"/>
                    </a:cubicBezTo>
                    <a:cubicBezTo>
                      <a:pt x="150487" y="361495"/>
                      <a:pt x="156178" y="357345"/>
                      <a:pt x="153206" y="352367"/>
                    </a:cubicBezTo>
                    <a:cubicBezTo>
                      <a:pt x="141378" y="332662"/>
                      <a:pt x="132788" y="311188"/>
                      <a:pt x="127764" y="288765"/>
                    </a:cubicBezTo>
                    <a:cubicBezTo>
                      <a:pt x="125188" y="277190"/>
                      <a:pt x="123642" y="265410"/>
                      <a:pt x="123144" y="253563"/>
                    </a:cubicBezTo>
                    <a:cubicBezTo>
                      <a:pt x="122376" y="247849"/>
                      <a:pt x="122688" y="242041"/>
                      <a:pt x="124066" y="236442"/>
                    </a:cubicBezTo>
                    <a:cubicBezTo>
                      <a:pt x="127124" y="228451"/>
                      <a:pt x="134280" y="227502"/>
                      <a:pt x="141784" y="227678"/>
                    </a:cubicBezTo>
                    <a:cubicBezTo>
                      <a:pt x="184384" y="229629"/>
                      <a:pt x="224343" y="248872"/>
                      <a:pt x="252414" y="280954"/>
                    </a:cubicBezTo>
                    <a:cubicBezTo>
                      <a:pt x="255670" y="284602"/>
                      <a:pt x="263447" y="281931"/>
                      <a:pt x="262765" y="276670"/>
                    </a:cubicBezTo>
                    <a:cubicBezTo>
                      <a:pt x="251682" y="191062"/>
                      <a:pt x="246329" y="80815"/>
                      <a:pt x="330690" y="28614"/>
                    </a:cubicBezTo>
                    <a:cubicBezTo>
                      <a:pt x="409624" y="-20229"/>
                      <a:pt x="493411" y="49359"/>
                      <a:pt x="518467" y="124469"/>
                    </a:cubicBezTo>
                    <a:cubicBezTo>
                      <a:pt x="535570" y="175741"/>
                      <a:pt x="535070" y="230597"/>
                      <a:pt x="534639" y="284011"/>
                    </a:cubicBezTo>
                    <a:cubicBezTo>
                      <a:pt x="534740" y="287663"/>
                      <a:pt x="537784" y="290542"/>
                      <a:pt x="541439" y="290441"/>
                    </a:cubicBezTo>
                    <a:cubicBezTo>
                      <a:pt x="543068" y="290396"/>
                      <a:pt x="544623" y="289753"/>
                      <a:pt x="545807" y="288633"/>
                    </a:cubicBezTo>
                    <a:cubicBezTo>
                      <a:pt x="563065" y="273252"/>
                      <a:pt x="573482" y="252824"/>
                      <a:pt x="585793" y="233637"/>
                    </a:cubicBezTo>
                    <a:cubicBezTo>
                      <a:pt x="598573" y="213718"/>
                      <a:pt x="619063" y="190118"/>
                      <a:pt x="645447" y="193377"/>
                    </a:cubicBezTo>
                    <a:cubicBezTo>
                      <a:pt x="667976" y="196160"/>
                      <a:pt x="682906" y="218496"/>
                      <a:pt x="686717" y="239321"/>
                    </a:cubicBezTo>
                    <a:cubicBezTo>
                      <a:pt x="691959" y="267974"/>
                      <a:pt x="679149" y="297263"/>
                      <a:pt x="668162" y="323022"/>
                    </a:cubicBezTo>
                    <a:cubicBezTo>
                      <a:pt x="665970" y="328162"/>
                      <a:pt x="671136" y="336305"/>
                      <a:pt x="677065" y="331919"/>
                    </a:cubicBezTo>
                    <a:cubicBezTo>
                      <a:pt x="698430" y="316117"/>
                      <a:pt x="730043" y="307866"/>
                      <a:pt x="753736" y="323932"/>
                    </a:cubicBezTo>
                    <a:cubicBezTo>
                      <a:pt x="772975" y="336977"/>
                      <a:pt x="781077" y="367511"/>
                      <a:pt x="765224" y="386075"/>
                    </a:cubicBezTo>
                    <a:cubicBezTo>
                      <a:pt x="763725" y="387775"/>
                      <a:pt x="763267" y="390154"/>
                      <a:pt x="764026" y="392288"/>
                    </a:cubicBezTo>
                    <a:cubicBezTo>
                      <a:pt x="741819" y="390287"/>
                      <a:pt x="719514" y="389557"/>
                      <a:pt x="697223" y="390103"/>
                    </a:cubicBezTo>
                    <a:cubicBezTo>
                      <a:pt x="672341" y="389689"/>
                      <a:pt x="647457" y="389396"/>
                      <a:pt x="622572" y="389226"/>
                    </a:cubicBezTo>
                    <a:cubicBezTo>
                      <a:pt x="572799" y="388888"/>
                      <a:pt x="523029" y="389087"/>
                      <a:pt x="473262" y="389823"/>
                    </a:cubicBezTo>
                    <a:cubicBezTo>
                      <a:pt x="373030" y="391310"/>
                      <a:pt x="272666" y="394407"/>
                      <a:pt x="172615" y="400753"/>
                    </a:cubicBezTo>
                    <a:cubicBezTo>
                      <a:pt x="117791" y="404230"/>
                      <a:pt x="62018" y="405585"/>
                      <a:pt x="7600" y="413305"/>
                    </a:cubicBezTo>
                    <a:cubicBezTo>
                      <a:pt x="4789" y="413704"/>
                      <a:pt x="5527" y="418194"/>
                      <a:pt x="8260" y="418179"/>
                    </a:cubicBezTo>
                    <a:cubicBezTo>
                      <a:pt x="57904" y="417916"/>
                      <a:pt x="107660" y="412725"/>
                      <a:pt x="157266" y="410618"/>
                    </a:cubicBezTo>
                    <a:cubicBezTo>
                      <a:pt x="206249" y="408536"/>
                      <a:pt x="255230" y="406435"/>
                      <a:pt x="304237" y="404971"/>
                    </a:cubicBezTo>
                    <a:cubicBezTo>
                      <a:pt x="402997" y="402021"/>
                      <a:pt x="501789" y="400848"/>
                      <a:pt x="600615" y="401451"/>
                    </a:cubicBezTo>
                    <a:cubicBezTo>
                      <a:pt x="627695" y="401602"/>
                      <a:pt x="654775" y="401899"/>
                      <a:pt x="681853" y="402343"/>
                    </a:cubicBezTo>
                    <a:cubicBezTo>
                      <a:pt x="709937" y="402802"/>
                      <a:pt x="739556" y="406247"/>
                      <a:pt x="767470" y="403188"/>
                    </a:cubicBezTo>
                    <a:cubicBezTo>
                      <a:pt x="770727" y="402633"/>
                      <a:pt x="772988" y="399639"/>
                      <a:pt x="772630" y="396357"/>
                    </a:cubicBezTo>
                    <a:cubicBezTo>
                      <a:pt x="773240" y="396035"/>
                      <a:pt x="773791" y="395611"/>
                      <a:pt x="774258" y="395104"/>
                    </a:cubicBezTo>
                    <a:cubicBezTo>
                      <a:pt x="794064" y="372205"/>
                      <a:pt x="788375" y="336422"/>
                      <a:pt x="766037" y="317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7" name="Google Shape;1477;p22"/>
          <p:cNvGrpSpPr/>
          <p:nvPr/>
        </p:nvGrpSpPr>
        <p:grpSpPr>
          <a:xfrm>
            <a:off x="2716833" y="1732772"/>
            <a:ext cx="6311947" cy="3268145"/>
            <a:chOff x="2716833" y="1732772"/>
            <a:chExt cx="6311947" cy="3268145"/>
          </a:xfrm>
        </p:grpSpPr>
        <p:grpSp>
          <p:nvGrpSpPr>
            <p:cNvPr id="1478" name="Google Shape;1478;p22"/>
            <p:cNvGrpSpPr/>
            <p:nvPr/>
          </p:nvGrpSpPr>
          <p:grpSpPr>
            <a:xfrm>
              <a:off x="8390657" y="1732772"/>
              <a:ext cx="638124" cy="347759"/>
              <a:chOff x="482844" y="1192072"/>
              <a:chExt cx="638124" cy="347759"/>
            </a:xfrm>
          </p:grpSpPr>
          <p:sp>
            <p:nvSpPr>
              <p:cNvPr id="1479" name="Google Shape;1479;p22"/>
              <p:cNvSpPr/>
              <p:nvPr/>
            </p:nvSpPr>
            <p:spPr>
              <a:xfrm>
                <a:off x="9077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1" name="Google Shape;1481;p22"/>
            <p:cNvGrpSpPr/>
            <p:nvPr/>
          </p:nvGrpSpPr>
          <p:grpSpPr>
            <a:xfrm>
              <a:off x="2716833" y="4552488"/>
              <a:ext cx="940207" cy="448429"/>
              <a:chOff x="1155133" y="2916238"/>
              <a:chExt cx="940207" cy="448429"/>
            </a:xfrm>
          </p:grpSpPr>
          <p:sp>
            <p:nvSpPr>
              <p:cNvPr id="1482" name="Google Shape;1482;p22"/>
              <p:cNvSpPr/>
              <p:nvPr/>
            </p:nvSpPr>
            <p:spPr>
              <a:xfrm>
                <a:off x="1155133" y="29162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19691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4" name="Google Shape;1484;p22"/>
          <p:cNvGrpSpPr/>
          <p:nvPr/>
        </p:nvGrpSpPr>
        <p:grpSpPr>
          <a:xfrm>
            <a:off x="7562443" y="3852375"/>
            <a:ext cx="2414231" cy="1765600"/>
            <a:chOff x="7562443" y="3852375"/>
            <a:chExt cx="2414231" cy="1765600"/>
          </a:xfrm>
        </p:grpSpPr>
        <p:grpSp>
          <p:nvGrpSpPr>
            <p:cNvPr id="1485" name="Google Shape;1485;p22"/>
            <p:cNvGrpSpPr/>
            <p:nvPr/>
          </p:nvGrpSpPr>
          <p:grpSpPr>
            <a:xfrm rot="-3063123">
              <a:off x="8398581" y="4408297"/>
              <a:ext cx="1683792" cy="532248"/>
              <a:chOff x="-214172" y="5156855"/>
              <a:chExt cx="1683830" cy="532260"/>
            </a:xfrm>
          </p:grpSpPr>
          <p:sp>
            <p:nvSpPr>
              <p:cNvPr id="1486" name="Google Shape;1486;p22"/>
              <p:cNvSpPr/>
              <p:nvPr/>
            </p:nvSpPr>
            <p:spPr>
              <a:xfrm>
                <a:off x="-192913" y="5502826"/>
                <a:ext cx="278733" cy="128253"/>
              </a:xfrm>
              <a:custGeom>
                <a:avLst/>
                <a:gdLst/>
                <a:ahLst/>
                <a:cxnLst/>
                <a:rect l="l" t="t" r="r" b="b"/>
                <a:pathLst>
                  <a:path w="162290" h="74674" extrusionOk="0">
                    <a:moveTo>
                      <a:pt x="162290" y="74674"/>
                    </a:moveTo>
                    <a:cubicBezTo>
                      <a:pt x="107397" y="62823"/>
                      <a:pt x="53215" y="47891"/>
                      <a:pt x="0" y="29949"/>
                    </a:cubicBezTo>
                    <a:lnTo>
                      <a:pt x="1690" y="24834"/>
                    </a:lnTo>
                    <a:cubicBezTo>
                      <a:pt x="2904" y="23712"/>
                      <a:pt x="4166" y="22541"/>
                      <a:pt x="5379" y="21417"/>
                    </a:cubicBezTo>
                    <a:lnTo>
                      <a:pt x="6112" y="22243"/>
                    </a:lnTo>
                    <a:cubicBezTo>
                      <a:pt x="36023" y="14520"/>
                      <a:pt x="66016" y="7106"/>
                      <a:pt x="96091" y="0"/>
                    </a:cubicBezTo>
                    <a:cubicBezTo>
                      <a:pt x="117280" y="11147"/>
                      <a:pt x="135854" y="26675"/>
                      <a:pt x="150580" y="45553"/>
                    </a:cubicBezTo>
                    <a:cubicBezTo>
                      <a:pt x="157902" y="53508"/>
                      <a:pt x="162067" y="63864"/>
                      <a:pt x="162290" y="74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-27886" y="5447725"/>
                <a:ext cx="450507" cy="222397"/>
              </a:xfrm>
              <a:custGeom>
                <a:avLst/>
                <a:gdLst/>
                <a:ahLst/>
                <a:cxnLst/>
                <a:rect l="l" t="t" r="r" b="b"/>
                <a:pathLst>
                  <a:path w="262304" h="129489" extrusionOk="0">
                    <a:moveTo>
                      <a:pt x="262304" y="129490"/>
                    </a:moveTo>
                    <a:cubicBezTo>
                      <a:pt x="196336" y="128562"/>
                      <a:pt x="130631" y="120946"/>
                      <a:pt x="66199" y="106758"/>
                    </a:cubicBezTo>
                    <a:cubicBezTo>
                      <a:pt x="65975" y="95948"/>
                      <a:pt x="61811" y="85592"/>
                      <a:pt x="54488" y="77636"/>
                    </a:cubicBezTo>
                    <a:cubicBezTo>
                      <a:pt x="39763" y="58759"/>
                      <a:pt x="21189" y="43230"/>
                      <a:pt x="0" y="32084"/>
                    </a:cubicBezTo>
                    <a:cubicBezTo>
                      <a:pt x="48736" y="20562"/>
                      <a:pt x="97653" y="9868"/>
                      <a:pt x="146751" y="0"/>
                    </a:cubicBezTo>
                    <a:cubicBezTo>
                      <a:pt x="145828" y="928"/>
                      <a:pt x="144809" y="1758"/>
                      <a:pt x="143837" y="2636"/>
                    </a:cubicBezTo>
                    <a:cubicBezTo>
                      <a:pt x="170611" y="18208"/>
                      <a:pt x="195670" y="36558"/>
                      <a:pt x="218597" y="57382"/>
                    </a:cubicBezTo>
                    <a:cubicBezTo>
                      <a:pt x="239638" y="76845"/>
                      <a:pt x="254783" y="101832"/>
                      <a:pt x="262304" y="1294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>
                <a:off x="219141" y="5386277"/>
                <a:ext cx="567629" cy="283951"/>
              </a:xfrm>
              <a:custGeom>
                <a:avLst/>
                <a:gdLst/>
                <a:ahLst/>
                <a:cxnLst/>
                <a:rect l="l" t="t" r="r" b="b"/>
                <a:pathLst>
                  <a:path w="330497" h="165328" extrusionOk="0">
                    <a:moveTo>
                      <a:pt x="330497" y="137827"/>
                    </a:moveTo>
                    <a:cubicBezTo>
                      <a:pt x="272942" y="153562"/>
                      <a:pt x="213768" y="162623"/>
                      <a:pt x="154141" y="164832"/>
                    </a:cubicBezTo>
                    <a:cubicBezTo>
                      <a:pt x="142267" y="165253"/>
                      <a:pt x="130343" y="165432"/>
                      <a:pt x="118467" y="165269"/>
                    </a:cubicBezTo>
                    <a:cubicBezTo>
                      <a:pt x="110946" y="137611"/>
                      <a:pt x="95801" y="112625"/>
                      <a:pt x="74760" y="93162"/>
                    </a:cubicBezTo>
                    <a:cubicBezTo>
                      <a:pt x="51832" y="72337"/>
                      <a:pt x="26774" y="53987"/>
                      <a:pt x="0" y="38416"/>
                    </a:cubicBezTo>
                    <a:cubicBezTo>
                      <a:pt x="972" y="37538"/>
                      <a:pt x="1991" y="36707"/>
                      <a:pt x="2913" y="35780"/>
                    </a:cubicBezTo>
                    <a:cubicBezTo>
                      <a:pt x="69215" y="22410"/>
                      <a:pt x="135796" y="10484"/>
                      <a:pt x="202656" y="0"/>
                    </a:cubicBezTo>
                    <a:cubicBezTo>
                      <a:pt x="202209" y="433"/>
                      <a:pt x="201739" y="840"/>
                      <a:pt x="201248" y="1220"/>
                    </a:cubicBezTo>
                    <a:cubicBezTo>
                      <a:pt x="258731" y="30404"/>
                      <a:pt x="304359" y="78562"/>
                      <a:pt x="330399" y="1375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564763" y="5342510"/>
                <a:ext cx="505051" cy="280487"/>
              </a:xfrm>
              <a:custGeom>
                <a:avLst/>
                <a:gdLst/>
                <a:ahLst/>
                <a:cxnLst/>
                <a:rect l="l" t="t" r="r" b="b"/>
                <a:pathLst>
                  <a:path w="294062" h="163311" extrusionOk="0">
                    <a:moveTo>
                      <a:pt x="129250" y="163312"/>
                    </a:moveTo>
                    <a:lnTo>
                      <a:pt x="129152" y="163020"/>
                    </a:lnTo>
                    <a:cubicBezTo>
                      <a:pt x="103111" y="104047"/>
                      <a:pt x="57484" y="55888"/>
                      <a:pt x="0" y="26705"/>
                    </a:cubicBezTo>
                    <a:cubicBezTo>
                      <a:pt x="491" y="26325"/>
                      <a:pt x="962" y="25917"/>
                      <a:pt x="1408" y="25485"/>
                    </a:cubicBezTo>
                    <a:cubicBezTo>
                      <a:pt x="64653" y="15676"/>
                      <a:pt x="128080" y="7181"/>
                      <a:pt x="191688" y="0"/>
                    </a:cubicBezTo>
                    <a:cubicBezTo>
                      <a:pt x="231621" y="26514"/>
                      <a:pt x="272436" y="55362"/>
                      <a:pt x="294063" y="97744"/>
                    </a:cubicBezTo>
                    <a:cubicBezTo>
                      <a:pt x="286190" y="101951"/>
                      <a:pt x="278219" y="106060"/>
                      <a:pt x="270248" y="109976"/>
                    </a:cubicBezTo>
                    <a:cubicBezTo>
                      <a:pt x="225094" y="132294"/>
                      <a:pt x="177871" y="150157"/>
                      <a:pt x="129250" y="16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893968" y="5319612"/>
                <a:ext cx="346775" cy="190773"/>
              </a:xfrm>
              <a:custGeom>
                <a:avLst/>
                <a:gdLst/>
                <a:ahLst/>
                <a:cxnLst/>
                <a:rect l="l" t="t" r="r" b="b"/>
                <a:pathLst>
                  <a:path w="201907" h="111076" extrusionOk="0">
                    <a:moveTo>
                      <a:pt x="102375" y="111076"/>
                    </a:moveTo>
                    <a:cubicBezTo>
                      <a:pt x="80749" y="68695"/>
                      <a:pt x="39933" y="39847"/>
                      <a:pt x="0" y="13333"/>
                    </a:cubicBezTo>
                    <a:cubicBezTo>
                      <a:pt x="24863" y="10491"/>
                      <a:pt x="49823" y="7843"/>
                      <a:pt x="74736" y="5440"/>
                    </a:cubicBezTo>
                    <a:cubicBezTo>
                      <a:pt x="97070" y="3286"/>
                      <a:pt x="119550" y="1278"/>
                      <a:pt x="142081" y="0"/>
                    </a:cubicBezTo>
                    <a:cubicBezTo>
                      <a:pt x="140914" y="685"/>
                      <a:pt x="139699" y="1418"/>
                      <a:pt x="138533" y="2103"/>
                    </a:cubicBezTo>
                    <a:cubicBezTo>
                      <a:pt x="162579" y="16878"/>
                      <a:pt x="183983" y="35574"/>
                      <a:pt x="201857" y="57415"/>
                    </a:cubicBezTo>
                    <a:lnTo>
                      <a:pt x="201907" y="57561"/>
                    </a:lnTo>
                    <a:cubicBezTo>
                      <a:pt x="168418" y="74346"/>
                      <a:pt x="135570" y="93513"/>
                      <a:pt x="102375" y="11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1131884" y="5316612"/>
                <a:ext cx="320128" cy="101860"/>
              </a:xfrm>
              <a:custGeom>
                <a:avLst/>
                <a:gdLst/>
                <a:ahLst/>
                <a:cxnLst/>
                <a:rect l="l" t="t" r="r" b="b"/>
                <a:pathLst>
                  <a:path w="186392" h="59307" extrusionOk="0">
                    <a:moveTo>
                      <a:pt x="186393" y="16631"/>
                    </a:moveTo>
                    <a:cubicBezTo>
                      <a:pt x="143401" y="24315"/>
                      <a:pt x="101887" y="38717"/>
                      <a:pt x="63374" y="59308"/>
                    </a:cubicBezTo>
                    <a:lnTo>
                      <a:pt x="63324" y="59162"/>
                    </a:lnTo>
                    <a:cubicBezTo>
                      <a:pt x="45450" y="37321"/>
                      <a:pt x="24046" y="18625"/>
                      <a:pt x="0" y="3850"/>
                    </a:cubicBezTo>
                    <a:cubicBezTo>
                      <a:pt x="1166" y="3165"/>
                      <a:pt x="2381" y="2432"/>
                      <a:pt x="3548" y="1747"/>
                    </a:cubicBezTo>
                    <a:cubicBezTo>
                      <a:pt x="65057" y="-1924"/>
                      <a:pt x="126725" y="-777"/>
                      <a:pt x="186096" y="14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1137978" y="5235630"/>
                <a:ext cx="328158" cy="109549"/>
              </a:xfrm>
              <a:custGeom>
                <a:avLst/>
                <a:gdLst/>
                <a:ahLst/>
                <a:cxnLst/>
                <a:rect l="l" t="t" r="r" b="b"/>
                <a:pathLst>
                  <a:path w="191067" h="63784" extrusionOk="0">
                    <a:moveTo>
                      <a:pt x="182548" y="61838"/>
                    </a:moveTo>
                    <a:cubicBezTo>
                      <a:pt x="123177" y="46377"/>
                      <a:pt x="61509" y="45230"/>
                      <a:pt x="0" y="48901"/>
                    </a:cubicBezTo>
                    <a:cubicBezTo>
                      <a:pt x="19769" y="36537"/>
                      <a:pt x="36560" y="19954"/>
                      <a:pt x="49170" y="341"/>
                    </a:cubicBezTo>
                    <a:lnTo>
                      <a:pt x="49316" y="0"/>
                    </a:lnTo>
                    <a:cubicBezTo>
                      <a:pt x="98457" y="16309"/>
                      <a:pt x="145925" y="37285"/>
                      <a:pt x="191068" y="62643"/>
                    </a:cubicBezTo>
                    <a:cubicBezTo>
                      <a:pt x="188294" y="62991"/>
                      <a:pt x="185570" y="63388"/>
                      <a:pt x="182845" y="637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>
                <a:off x="885509" y="5183367"/>
                <a:ext cx="337181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96321" h="92664" extrusionOk="0">
                    <a:moveTo>
                      <a:pt x="4925" y="92665"/>
                    </a:moveTo>
                    <a:cubicBezTo>
                      <a:pt x="3267" y="91501"/>
                      <a:pt x="1658" y="90386"/>
                      <a:pt x="0" y="89319"/>
                    </a:cubicBezTo>
                    <a:cubicBezTo>
                      <a:pt x="33220" y="69880"/>
                      <a:pt x="59288" y="40248"/>
                      <a:pt x="74333" y="4821"/>
                    </a:cubicBezTo>
                    <a:lnTo>
                      <a:pt x="75147" y="0"/>
                    </a:lnTo>
                    <a:cubicBezTo>
                      <a:pt x="116254" y="7044"/>
                      <a:pt x="156764" y="17217"/>
                      <a:pt x="196321" y="30430"/>
                    </a:cubicBezTo>
                    <a:lnTo>
                      <a:pt x="196176" y="30772"/>
                    </a:lnTo>
                    <a:cubicBezTo>
                      <a:pt x="183565" y="50385"/>
                      <a:pt x="166774" y="66967"/>
                      <a:pt x="147005" y="79332"/>
                    </a:cubicBezTo>
                    <a:cubicBezTo>
                      <a:pt x="124474" y="80610"/>
                      <a:pt x="101994" y="82618"/>
                      <a:pt x="79660" y="84772"/>
                    </a:cubicBezTo>
                    <a:cubicBezTo>
                      <a:pt x="54747" y="87175"/>
                      <a:pt x="29787" y="89823"/>
                      <a:pt x="4925" y="92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567181" y="5162575"/>
                <a:ext cx="447412" cy="223715"/>
              </a:xfrm>
              <a:custGeom>
                <a:avLst/>
                <a:gdLst/>
                <a:ahLst/>
                <a:cxnLst/>
                <a:rect l="l" t="t" r="r" b="b"/>
                <a:pathLst>
                  <a:path w="260502" h="130256" extrusionOk="0">
                    <a:moveTo>
                      <a:pt x="0" y="130257"/>
                    </a:moveTo>
                    <a:cubicBezTo>
                      <a:pt x="41806" y="95576"/>
                      <a:pt x="76640" y="53265"/>
                      <a:pt x="102647" y="5577"/>
                    </a:cubicBezTo>
                    <a:lnTo>
                      <a:pt x="102487" y="175"/>
                    </a:lnTo>
                    <a:cubicBezTo>
                      <a:pt x="155419" y="-915"/>
                      <a:pt x="208334" y="3081"/>
                      <a:pt x="260502" y="12108"/>
                    </a:cubicBezTo>
                    <a:lnTo>
                      <a:pt x="259689" y="16928"/>
                    </a:lnTo>
                    <a:cubicBezTo>
                      <a:pt x="244643" y="52356"/>
                      <a:pt x="218575" y="81988"/>
                      <a:pt x="185355" y="101427"/>
                    </a:cubicBezTo>
                    <a:cubicBezTo>
                      <a:pt x="187013" y="102494"/>
                      <a:pt x="188622" y="103608"/>
                      <a:pt x="190280" y="104772"/>
                    </a:cubicBezTo>
                    <a:cubicBezTo>
                      <a:pt x="126688" y="111905"/>
                      <a:pt x="63261" y="120400"/>
                      <a:pt x="0" y="1302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224144" y="5162875"/>
                <a:ext cx="519353" cy="284866"/>
              </a:xfrm>
              <a:custGeom>
                <a:avLst/>
                <a:gdLst/>
                <a:ahLst/>
                <a:cxnLst/>
                <a:rect l="l" t="t" r="r" b="b"/>
                <a:pathLst>
                  <a:path w="302389" h="165861" extrusionOk="0">
                    <a:moveTo>
                      <a:pt x="0" y="165861"/>
                    </a:moveTo>
                    <a:cubicBezTo>
                      <a:pt x="41310" y="129348"/>
                      <a:pt x="73320" y="83512"/>
                      <a:pt x="93376" y="32154"/>
                    </a:cubicBezTo>
                    <a:cubicBezTo>
                      <a:pt x="135380" y="19895"/>
                      <a:pt x="178311" y="11071"/>
                      <a:pt x="221745" y="5767"/>
                    </a:cubicBezTo>
                    <a:cubicBezTo>
                      <a:pt x="248456" y="2531"/>
                      <a:pt x="275284" y="608"/>
                      <a:pt x="302229" y="0"/>
                    </a:cubicBezTo>
                    <a:lnTo>
                      <a:pt x="302390" y="5402"/>
                    </a:lnTo>
                    <a:cubicBezTo>
                      <a:pt x="276382" y="53090"/>
                      <a:pt x="241549" y="95401"/>
                      <a:pt x="199742" y="130082"/>
                    </a:cubicBezTo>
                    <a:cubicBezTo>
                      <a:pt x="132946" y="140532"/>
                      <a:pt x="66366" y="152459"/>
                      <a:pt x="0" y="1658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-30313" y="5218097"/>
                <a:ext cx="414845" cy="284744"/>
              </a:xfrm>
              <a:custGeom>
                <a:avLst/>
                <a:gdLst/>
                <a:ahLst/>
                <a:cxnLst/>
                <a:rect l="l" t="t" r="r" b="b"/>
                <a:pathLst>
                  <a:path w="241540" h="165790" extrusionOk="0">
                    <a:moveTo>
                      <a:pt x="0" y="165064"/>
                    </a:moveTo>
                    <a:cubicBezTo>
                      <a:pt x="25455" y="139523"/>
                      <a:pt x="46728" y="110130"/>
                      <a:pt x="63035" y="77968"/>
                    </a:cubicBezTo>
                    <a:lnTo>
                      <a:pt x="62008" y="76170"/>
                    </a:lnTo>
                    <a:cubicBezTo>
                      <a:pt x="118674" y="43860"/>
                      <a:pt x="178928" y="18296"/>
                      <a:pt x="241540" y="0"/>
                    </a:cubicBezTo>
                    <a:cubicBezTo>
                      <a:pt x="221485" y="51357"/>
                      <a:pt x="189475" y="97193"/>
                      <a:pt x="148164" y="133707"/>
                    </a:cubicBezTo>
                    <a:cubicBezTo>
                      <a:pt x="99082" y="143526"/>
                      <a:pt x="50166" y="154221"/>
                      <a:pt x="1413" y="165791"/>
                    </a:cubicBezTo>
                    <a:cubicBezTo>
                      <a:pt x="974" y="165548"/>
                      <a:pt x="438" y="165307"/>
                      <a:pt x="0" y="165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>
                <a:off x="-183673" y="5348909"/>
                <a:ext cx="26163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152332" h="111863" extrusionOk="0">
                    <a:moveTo>
                      <a:pt x="89298" y="88894"/>
                    </a:moveTo>
                    <a:cubicBezTo>
                      <a:pt x="89736" y="89137"/>
                      <a:pt x="90273" y="89378"/>
                      <a:pt x="90712" y="89621"/>
                    </a:cubicBezTo>
                    <a:cubicBezTo>
                      <a:pt x="60653" y="96711"/>
                      <a:pt x="30660" y="104125"/>
                      <a:pt x="732" y="111864"/>
                    </a:cubicBezTo>
                    <a:lnTo>
                      <a:pt x="0" y="111038"/>
                    </a:lnTo>
                    <a:cubicBezTo>
                      <a:pt x="46025" y="68363"/>
                      <a:pt x="96792" y="31107"/>
                      <a:pt x="151306" y="0"/>
                    </a:cubicBezTo>
                    <a:lnTo>
                      <a:pt x="152333" y="1798"/>
                    </a:lnTo>
                    <a:cubicBezTo>
                      <a:pt x="136026" y="33961"/>
                      <a:pt x="114754" y="63353"/>
                      <a:pt x="89298" y="888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-214172" y="5156855"/>
                <a:ext cx="1683830" cy="532260"/>
              </a:xfrm>
              <a:custGeom>
                <a:avLst/>
                <a:gdLst/>
                <a:ahLst/>
                <a:cxnLst/>
                <a:rect l="l" t="t" r="r" b="b"/>
                <a:pathLst>
                  <a:path w="980396" h="309904" extrusionOk="0">
                    <a:moveTo>
                      <a:pt x="977854" y="105867"/>
                    </a:moveTo>
                    <a:cubicBezTo>
                      <a:pt x="854794" y="37216"/>
                      <a:pt x="716371" y="799"/>
                      <a:pt x="575459" y="3"/>
                    </a:cubicBezTo>
                    <a:cubicBezTo>
                      <a:pt x="441018" y="-345"/>
                      <a:pt x="308546" y="32296"/>
                      <a:pt x="189656" y="95063"/>
                    </a:cubicBezTo>
                    <a:cubicBezTo>
                      <a:pt x="123272" y="129522"/>
                      <a:pt x="62484" y="173828"/>
                      <a:pt x="9356" y="226475"/>
                    </a:cubicBezTo>
                    <a:cubicBezTo>
                      <a:pt x="8862" y="226933"/>
                      <a:pt x="8629" y="227608"/>
                      <a:pt x="8737" y="228273"/>
                    </a:cubicBezTo>
                    <a:cubicBezTo>
                      <a:pt x="7659" y="227908"/>
                      <a:pt x="6573" y="227572"/>
                      <a:pt x="5496" y="227205"/>
                    </a:cubicBezTo>
                    <a:cubicBezTo>
                      <a:pt x="-22" y="225387"/>
                      <a:pt x="-2352" y="234032"/>
                      <a:pt x="3105" y="235877"/>
                    </a:cubicBezTo>
                    <a:cubicBezTo>
                      <a:pt x="57403" y="254473"/>
                      <a:pt x="112717" y="269958"/>
                      <a:pt x="168778" y="282257"/>
                    </a:cubicBezTo>
                    <a:lnTo>
                      <a:pt x="168764" y="282339"/>
                    </a:lnTo>
                    <a:cubicBezTo>
                      <a:pt x="168180" y="284759"/>
                      <a:pt x="171894" y="285790"/>
                      <a:pt x="172498" y="283368"/>
                    </a:cubicBezTo>
                    <a:cubicBezTo>
                      <a:pt x="172522" y="283271"/>
                      <a:pt x="172514" y="283178"/>
                      <a:pt x="172537" y="283081"/>
                    </a:cubicBezTo>
                    <a:cubicBezTo>
                      <a:pt x="236253" y="296980"/>
                      <a:pt x="301193" y="304511"/>
                      <a:pt x="366399" y="305564"/>
                    </a:cubicBezTo>
                    <a:cubicBezTo>
                      <a:pt x="366598" y="306518"/>
                      <a:pt x="366883" y="307423"/>
                      <a:pt x="367062" y="308389"/>
                    </a:cubicBezTo>
                    <a:cubicBezTo>
                      <a:pt x="367554" y="311043"/>
                      <a:pt x="371584" y="309915"/>
                      <a:pt x="371107" y="307274"/>
                    </a:cubicBezTo>
                    <a:cubicBezTo>
                      <a:pt x="371003" y="306701"/>
                      <a:pt x="370832" y="306167"/>
                      <a:pt x="370721" y="305598"/>
                    </a:cubicBezTo>
                    <a:cubicBezTo>
                      <a:pt x="382753" y="305656"/>
                      <a:pt x="394792" y="305547"/>
                      <a:pt x="406838" y="305060"/>
                    </a:cubicBezTo>
                    <a:cubicBezTo>
                      <a:pt x="472337" y="302358"/>
                      <a:pt x="537240" y="291479"/>
                      <a:pt x="600039" y="272675"/>
                    </a:cubicBezTo>
                    <a:cubicBezTo>
                      <a:pt x="661884" y="253280"/>
                      <a:pt x="721487" y="227352"/>
                      <a:pt x="777839" y="195331"/>
                    </a:cubicBezTo>
                    <a:cubicBezTo>
                      <a:pt x="840091" y="161134"/>
                      <a:pt x="903628" y="124530"/>
                      <a:pt x="975280" y="115374"/>
                    </a:cubicBezTo>
                    <a:cubicBezTo>
                      <a:pt x="979900" y="114783"/>
                      <a:pt x="982720" y="108589"/>
                      <a:pt x="977854" y="105867"/>
                    </a:cubicBezTo>
                    <a:close/>
                    <a:moveTo>
                      <a:pt x="842875" y="149115"/>
                    </a:moveTo>
                    <a:cubicBezTo>
                      <a:pt x="826440" y="129835"/>
                      <a:pt x="807221" y="113113"/>
                      <a:pt x="785854" y="99501"/>
                    </a:cubicBezTo>
                    <a:cubicBezTo>
                      <a:pt x="811431" y="97944"/>
                      <a:pt x="837043" y="97440"/>
                      <a:pt x="862690" y="97990"/>
                    </a:cubicBezTo>
                    <a:cubicBezTo>
                      <a:pt x="893564" y="99218"/>
                      <a:pt x="924302" y="102768"/>
                      <a:pt x="954643" y="108609"/>
                    </a:cubicBezTo>
                    <a:cubicBezTo>
                      <a:pt x="915763" y="117120"/>
                      <a:pt x="878181" y="130741"/>
                      <a:pt x="842875" y="149115"/>
                    </a:cubicBezTo>
                    <a:close/>
                    <a:moveTo>
                      <a:pt x="784999" y="93288"/>
                    </a:moveTo>
                    <a:cubicBezTo>
                      <a:pt x="736967" y="95929"/>
                      <a:pt x="688994" y="100840"/>
                      <a:pt x="641168" y="106437"/>
                    </a:cubicBezTo>
                    <a:cubicBezTo>
                      <a:pt x="673613" y="87052"/>
                      <a:pt x="698830" y="57589"/>
                      <a:pt x="712973" y="22539"/>
                    </a:cubicBezTo>
                    <a:cubicBezTo>
                      <a:pt x="752267" y="29362"/>
                      <a:pt x="791009" y="39047"/>
                      <a:pt x="828892" y="51515"/>
                    </a:cubicBezTo>
                    <a:cubicBezTo>
                      <a:pt x="822661" y="59422"/>
                      <a:pt x="816130" y="67087"/>
                      <a:pt x="809144" y="74337"/>
                    </a:cubicBezTo>
                    <a:cubicBezTo>
                      <a:pt x="801726" y="81418"/>
                      <a:pt x="793640" y="87764"/>
                      <a:pt x="784999" y="93288"/>
                    </a:cubicBezTo>
                    <a:close/>
                    <a:moveTo>
                      <a:pt x="793909" y="92825"/>
                    </a:moveTo>
                    <a:cubicBezTo>
                      <a:pt x="809178" y="82101"/>
                      <a:pt x="822123" y="68404"/>
                      <a:pt x="831970" y="52555"/>
                    </a:cubicBezTo>
                    <a:cubicBezTo>
                      <a:pt x="874028" y="66567"/>
                      <a:pt x="914877" y="83974"/>
                      <a:pt x="954117" y="104602"/>
                    </a:cubicBezTo>
                    <a:cubicBezTo>
                      <a:pt x="902440" y="90930"/>
                      <a:pt x="846970" y="90242"/>
                      <a:pt x="793909" y="92825"/>
                    </a:cubicBezTo>
                    <a:close/>
                    <a:moveTo>
                      <a:pt x="709792" y="21962"/>
                    </a:moveTo>
                    <a:cubicBezTo>
                      <a:pt x="693819" y="56141"/>
                      <a:pt x="668220" y="84917"/>
                      <a:pt x="636133" y="104761"/>
                    </a:cubicBezTo>
                    <a:cubicBezTo>
                      <a:pt x="635355" y="105275"/>
                      <a:pt x="635038" y="106260"/>
                      <a:pt x="635370" y="107132"/>
                    </a:cubicBezTo>
                    <a:cubicBezTo>
                      <a:pt x="623153" y="108575"/>
                      <a:pt x="610944" y="110039"/>
                      <a:pt x="598742" y="111523"/>
                    </a:cubicBezTo>
                    <a:cubicBezTo>
                      <a:pt x="552633" y="117172"/>
                      <a:pt x="506633" y="123531"/>
                      <a:pt x="460740" y="130601"/>
                    </a:cubicBezTo>
                    <a:cubicBezTo>
                      <a:pt x="479339" y="114431"/>
                      <a:pt x="496529" y="96710"/>
                      <a:pt x="512125" y="77628"/>
                    </a:cubicBezTo>
                    <a:cubicBezTo>
                      <a:pt x="520523" y="67278"/>
                      <a:pt x="528473" y="56567"/>
                      <a:pt x="535839" y="45459"/>
                    </a:cubicBezTo>
                    <a:cubicBezTo>
                      <a:pt x="543828" y="34877"/>
                      <a:pt x="550303" y="23235"/>
                      <a:pt x="555080" y="10866"/>
                    </a:cubicBezTo>
                    <a:cubicBezTo>
                      <a:pt x="555106" y="10782"/>
                      <a:pt x="555002" y="10740"/>
                      <a:pt x="554991" y="10661"/>
                    </a:cubicBezTo>
                    <a:cubicBezTo>
                      <a:pt x="606833" y="9519"/>
                      <a:pt x="658666" y="13303"/>
                      <a:pt x="709792" y="21962"/>
                    </a:cubicBezTo>
                    <a:close/>
                    <a:moveTo>
                      <a:pt x="553693" y="10680"/>
                    </a:moveTo>
                    <a:cubicBezTo>
                      <a:pt x="546274" y="20730"/>
                      <a:pt x="539411" y="31178"/>
                      <a:pt x="533133" y="41977"/>
                    </a:cubicBezTo>
                    <a:cubicBezTo>
                      <a:pt x="524974" y="54084"/>
                      <a:pt x="516262" y="65829"/>
                      <a:pt x="506943" y="77069"/>
                    </a:cubicBezTo>
                    <a:cubicBezTo>
                      <a:pt x="490388" y="96936"/>
                      <a:pt x="472101" y="115293"/>
                      <a:pt x="452297" y="131923"/>
                    </a:cubicBezTo>
                    <a:cubicBezTo>
                      <a:pt x="388320" y="141892"/>
                      <a:pt x="324552" y="153241"/>
                      <a:pt x="260995" y="165969"/>
                    </a:cubicBezTo>
                    <a:cubicBezTo>
                      <a:pt x="298197" y="132281"/>
                      <a:pt x="326779" y="90163"/>
                      <a:pt x="344345" y="43149"/>
                    </a:cubicBezTo>
                    <a:cubicBezTo>
                      <a:pt x="347101" y="42311"/>
                      <a:pt x="349835" y="41414"/>
                      <a:pt x="352600" y="40603"/>
                    </a:cubicBezTo>
                    <a:cubicBezTo>
                      <a:pt x="418127" y="22311"/>
                      <a:pt x="485679" y="12259"/>
                      <a:pt x="553693" y="10680"/>
                    </a:cubicBezTo>
                    <a:close/>
                    <a:moveTo>
                      <a:pt x="341465" y="44037"/>
                    </a:moveTo>
                    <a:cubicBezTo>
                      <a:pt x="330913" y="66398"/>
                      <a:pt x="318740" y="87958"/>
                      <a:pt x="305044" y="108544"/>
                    </a:cubicBezTo>
                    <a:cubicBezTo>
                      <a:pt x="289804" y="130174"/>
                      <a:pt x="272173" y="150017"/>
                      <a:pt x="252485" y="167696"/>
                    </a:cubicBezTo>
                    <a:cubicBezTo>
                      <a:pt x="243562" y="169499"/>
                      <a:pt x="234633" y="171270"/>
                      <a:pt x="225718" y="173127"/>
                    </a:cubicBezTo>
                    <a:cubicBezTo>
                      <a:pt x="187078" y="181172"/>
                      <a:pt x="148569" y="189779"/>
                      <a:pt x="110191" y="198947"/>
                    </a:cubicBezTo>
                    <a:cubicBezTo>
                      <a:pt x="133162" y="175804"/>
                      <a:pt x="152073" y="148958"/>
                      <a:pt x="166129" y="119535"/>
                    </a:cubicBezTo>
                    <a:cubicBezTo>
                      <a:pt x="221676" y="88111"/>
                      <a:pt x="280465" y="62797"/>
                      <a:pt x="341465" y="44037"/>
                    </a:cubicBezTo>
                    <a:close/>
                    <a:moveTo>
                      <a:pt x="22681" y="220762"/>
                    </a:moveTo>
                    <a:cubicBezTo>
                      <a:pt x="65706" y="183484"/>
                      <a:pt x="112234" y="150453"/>
                      <a:pt x="161614" y="122127"/>
                    </a:cubicBezTo>
                    <a:cubicBezTo>
                      <a:pt x="154054" y="134701"/>
                      <a:pt x="146713" y="147350"/>
                      <a:pt x="138106" y="159298"/>
                    </a:cubicBezTo>
                    <a:cubicBezTo>
                      <a:pt x="127449" y="173992"/>
                      <a:pt x="115671" y="187840"/>
                      <a:pt x="102878" y="200718"/>
                    </a:cubicBezTo>
                    <a:cubicBezTo>
                      <a:pt x="76086" y="207144"/>
                      <a:pt x="49353" y="213825"/>
                      <a:pt x="22681" y="220762"/>
                    </a:cubicBezTo>
                    <a:close/>
                    <a:moveTo>
                      <a:pt x="14470" y="227894"/>
                    </a:moveTo>
                    <a:cubicBezTo>
                      <a:pt x="14963" y="228132"/>
                      <a:pt x="15517" y="228211"/>
                      <a:pt x="16056" y="228120"/>
                    </a:cubicBezTo>
                    <a:cubicBezTo>
                      <a:pt x="46172" y="220604"/>
                      <a:pt x="76360" y="213329"/>
                      <a:pt x="106619" y="206295"/>
                    </a:cubicBezTo>
                    <a:cubicBezTo>
                      <a:pt x="120468" y="213859"/>
                      <a:pt x="133199" y="223311"/>
                      <a:pt x="144446" y="234380"/>
                    </a:cubicBezTo>
                    <a:cubicBezTo>
                      <a:pt x="154318" y="244212"/>
                      <a:pt x="167311" y="257648"/>
                      <a:pt x="169245" y="272385"/>
                    </a:cubicBezTo>
                    <a:cubicBezTo>
                      <a:pt x="116257" y="261067"/>
                      <a:pt x="63950" y="246762"/>
                      <a:pt x="12577" y="229539"/>
                    </a:cubicBezTo>
                    <a:cubicBezTo>
                      <a:pt x="13201" y="228982"/>
                      <a:pt x="13845" y="228450"/>
                      <a:pt x="14470" y="227894"/>
                    </a:cubicBezTo>
                    <a:close/>
                    <a:moveTo>
                      <a:pt x="229560" y="283948"/>
                    </a:moveTo>
                    <a:cubicBezTo>
                      <a:pt x="210673" y="280754"/>
                      <a:pt x="191862" y="277183"/>
                      <a:pt x="173126" y="273235"/>
                    </a:cubicBezTo>
                    <a:cubicBezTo>
                      <a:pt x="171903" y="259658"/>
                      <a:pt x="162146" y="247597"/>
                      <a:pt x="153102" y="237659"/>
                    </a:cubicBezTo>
                    <a:cubicBezTo>
                      <a:pt x="141208" y="224765"/>
                      <a:pt x="127421" y="213756"/>
                      <a:pt x="112214" y="205010"/>
                    </a:cubicBezTo>
                    <a:cubicBezTo>
                      <a:pt x="157281" y="194586"/>
                      <a:pt x="202492" y="184741"/>
                      <a:pt x="247846" y="175474"/>
                    </a:cubicBezTo>
                    <a:cubicBezTo>
                      <a:pt x="247917" y="175537"/>
                      <a:pt x="247992" y="175594"/>
                      <a:pt x="248071" y="175647"/>
                    </a:cubicBezTo>
                    <a:cubicBezTo>
                      <a:pt x="294992" y="205311"/>
                      <a:pt x="347104" y="239727"/>
                      <a:pt x="363772" y="295109"/>
                    </a:cubicBezTo>
                    <a:cubicBezTo>
                      <a:pt x="318819" y="294749"/>
                      <a:pt x="273956" y="291019"/>
                      <a:pt x="229560" y="283948"/>
                    </a:cubicBezTo>
                    <a:close/>
                    <a:moveTo>
                      <a:pt x="368274" y="295114"/>
                    </a:moveTo>
                    <a:cubicBezTo>
                      <a:pt x="352428" y="239215"/>
                      <a:pt x="301384" y="204122"/>
                      <a:pt x="254086" y="174232"/>
                    </a:cubicBezTo>
                    <a:cubicBezTo>
                      <a:pt x="319088" y="161075"/>
                      <a:pt x="384345" y="149278"/>
                      <a:pt x="449859" y="138841"/>
                    </a:cubicBezTo>
                    <a:cubicBezTo>
                      <a:pt x="477941" y="153261"/>
                      <a:pt x="503406" y="172288"/>
                      <a:pt x="525194" y="195131"/>
                    </a:cubicBezTo>
                    <a:cubicBezTo>
                      <a:pt x="545299" y="217290"/>
                      <a:pt x="562256" y="242112"/>
                      <a:pt x="575587" y="268897"/>
                    </a:cubicBezTo>
                    <a:cubicBezTo>
                      <a:pt x="507923" y="286645"/>
                      <a:pt x="438226" y="295459"/>
                      <a:pt x="368274" y="295114"/>
                    </a:cubicBezTo>
                    <a:close/>
                    <a:moveTo>
                      <a:pt x="579251" y="267956"/>
                    </a:moveTo>
                    <a:cubicBezTo>
                      <a:pt x="556778" y="212499"/>
                      <a:pt x="509530" y="165788"/>
                      <a:pt x="457346" y="137663"/>
                    </a:cubicBezTo>
                    <a:cubicBezTo>
                      <a:pt x="518986" y="127989"/>
                      <a:pt x="580806" y="119680"/>
                      <a:pt x="642807" y="112738"/>
                    </a:cubicBezTo>
                    <a:cubicBezTo>
                      <a:pt x="679934" y="137470"/>
                      <a:pt x="717870" y="164243"/>
                      <a:pt x="740549" y="203335"/>
                    </a:cubicBezTo>
                    <a:cubicBezTo>
                      <a:pt x="705262" y="222131"/>
                      <a:pt x="668680" y="238387"/>
                      <a:pt x="631080" y="251979"/>
                    </a:cubicBezTo>
                    <a:cubicBezTo>
                      <a:pt x="613942" y="257963"/>
                      <a:pt x="596666" y="263289"/>
                      <a:pt x="579251" y="267956"/>
                    </a:cubicBezTo>
                    <a:close/>
                    <a:moveTo>
                      <a:pt x="742919" y="202113"/>
                    </a:moveTo>
                    <a:cubicBezTo>
                      <a:pt x="721347" y="163401"/>
                      <a:pt x="685485" y="136475"/>
                      <a:pt x="649113" y="112037"/>
                    </a:cubicBezTo>
                    <a:cubicBezTo>
                      <a:pt x="686203" y="107971"/>
                      <a:pt x="723341" y="104421"/>
                      <a:pt x="760530" y="101387"/>
                    </a:cubicBezTo>
                    <a:cubicBezTo>
                      <a:pt x="766661" y="100846"/>
                      <a:pt x="772801" y="100436"/>
                      <a:pt x="778940" y="100016"/>
                    </a:cubicBezTo>
                    <a:cubicBezTo>
                      <a:pt x="779089" y="100229"/>
                      <a:pt x="779274" y="100414"/>
                      <a:pt x="779487" y="100563"/>
                    </a:cubicBezTo>
                    <a:cubicBezTo>
                      <a:pt x="801575" y="114429"/>
                      <a:pt x="821434" y="131564"/>
                      <a:pt x="838387" y="151383"/>
                    </a:cubicBezTo>
                    <a:cubicBezTo>
                      <a:pt x="827681" y="156767"/>
                      <a:pt x="817059" y="162310"/>
                      <a:pt x="806523" y="168013"/>
                    </a:cubicBezTo>
                    <a:cubicBezTo>
                      <a:pt x="785298" y="179512"/>
                      <a:pt x="764203" y="191045"/>
                      <a:pt x="742919" y="2021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22"/>
            <p:cNvGrpSpPr/>
            <p:nvPr/>
          </p:nvGrpSpPr>
          <p:grpSpPr>
            <a:xfrm rot="-6665632">
              <a:off x="7758786" y="4450571"/>
              <a:ext cx="944511" cy="1068895"/>
              <a:chOff x="-294374" y="3862138"/>
              <a:chExt cx="944503" cy="1068886"/>
            </a:xfrm>
          </p:grpSpPr>
          <p:grpSp>
            <p:nvGrpSpPr>
              <p:cNvPr id="1500" name="Google Shape;1500;p22"/>
              <p:cNvGrpSpPr/>
              <p:nvPr/>
            </p:nvGrpSpPr>
            <p:grpSpPr>
              <a:xfrm>
                <a:off x="-286470" y="3869088"/>
                <a:ext cx="928273" cy="1055381"/>
                <a:chOff x="-286470" y="3869088"/>
                <a:chExt cx="928273" cy="1055381"/>
              </a:xfrm>
            </p:grpSpPr>
            <p:sp>
              <p:nvSpPr>
                <p:cNvPr id="1501" name="Google Shape;1501;p22"/>
                <p:cNvSpPr/>
                <p:nvPr/>
              </p:nvSpPr>
              <p:spPr>
                <a:xfrm>
                  <a:off x="-139129" y="4787956"/>
                  <a:ext cx="346519" cy="13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58" h="79484" extrusionOk="0">
                      <a:moveTo>
                        <a:pt x="1045" y="74404"/>
                      </a:moveTo>
                      <a:cubicBezTo>
                        <a:pt x="6595" y="53342"/>
                        <a:pt x="12871" y="32500"/>
                        <a:pt x="19875" y="11878"/>
                      </a:cubicBezTo>
                      <a:cubicBezTo>
                        <a:pt x="79078" y="-4635"/>
                        <a:pt x="141762" y="-3917"/>
                        <a:pt x="200571" y="13949"/>
                      </a:cubicBezTo>
                      <a:lnTo>
                        <a:pt x="201759" y="13983"/>
                      </a:lnTo>
                      <a:cubicBezTo>
                        <a:pt x="201679" y="16589"/>
                        <a:pt x="201217" y="19170"/>
                        <a:pt x="200386" y="21641"/>
                      </a:cubicBezTo>
                      <a:cubicBezTo>
                        <a:pt x="196092" y="34599"/>
                        <a:pt x="182452" y="41761"/>
                        <a:pt x="169783" y="46944"/>
                      </a:cubicBezTo>
                      <a:cubicBezTo>
                        <a:pt x="115927" y="69010"/>
                        <a:pt x="58198" y="80067"/>
                        <a:pt x="0" y="79461"/>
                      </a:cubicBezTo>
                      <a:lnTo>
                        <a:pt x="783" y="75335"/>
                      </a:lnTo>
                      <a:cubicBezTo>
                        <a:pt x="853" y="74997"/>
                        <a:pt x="975" y="74742"/>
                        <a:pt x="1045" y="744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2" name="Google Shape;1502;p22"/>
                <p:cNvSpPr/>
                <p:nvPr/>
              </p:nvSpPr>
              <p:spPr>
                <a:xfrm>
                  <a:off x="-286470" y="4456966"/>
                  <a:ext cx="181485" cy="4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68" h="267131" extrusionOk="0">
                      <a:moveTo>
                        <a:pt x="37011" y="1908"/>
                      </a:moveTo>
                      <a:cubicBezTo>
                        <a:pt x="69605" y="65793"/>
                        <a:pt x="92256" y="134279"/>
                        <a:pt x="104180" y="205001"/>
                      </a:cubicBezTo>
                      <a:cubicBezTo>
                        <a:pt x="104694" y="204896"/>
                        <a:pt x="105155" y="204710"/>
                        <a:pt x="105668" y="204605"/>
                      </a:cubicBezTo>
                      <a:cubicBezTo>
                        <a:pt x="98663" y="225226"/>
                        <a:pt x="92387" y="246068"/>
                        <a:pt x="86838" y="267131"/>
                      </a:cubicBezTo>
                      <a:cubicBezTo>
                        <a:pt x="75140" y="247564"/>
                        <a:pt x="63495" y="228077"/>
                        <a:pt x="51796" y="208509"/>
                      </a:cubicBezTo>
                      <a:cubicBezTo>
                        <a:pt x="26009" y="165295"/>
                        <a:pt x="-638" y="119092"/>
                        <a:pt x="12" y="68691"/>
                      </a:cubicBezTo>
                      <a:cubicBezTo>
                        <a:pt x="368" y="44868"/>
                        <a:pt x="8117" y="19621"/>
                        <a:pt x="27108" y="5273"/>
                      </a:cubicBezTo>
                      <a:cubicBezTo>
                        <a:pt x="29934" y="3140"/>
                        <a:pt x="33016" y="1369"/>
                        <a:pt x="362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3" name="Google Shape;1503;p22"/>
                <p:cNvSpPr/>
                <p:nvPr/>
              </p:nvSpPr>
              <p:spPr>
                <a:xfrm>
                  <a:off x="-224163" y="4118728"/>
                  <a:ext cx="230877" cy="69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26" h="401947" extrusionOk="0">
                      <a:moveTo>
                        <a:pt x="133048" y="251018"/>
                      </a:moveTo>
                      <a:cubicBezTo>
                        <a:pt x="133480" y="250967"/>
                        <a:pt x="133993" y="250862"/>
                        <a:pt x="134426" y="250811"/>
                      </a:cubicBezTo>
                      <a:cubicBezTo>
                        <a:pt x="108656" y="299193"/>
                        <a:pt x="86903" y="349609"/>
                        <a:pt x="69388" y="401552"/>
                      </a:cubicBezTo>
                      <a:cubicBezTo>
                        <a:pt x="68874" y="401657"/>
                        <a:pt x="68413" y="401843"/>
                        <a:pt x="67900" y="401948"/>
                      </a:cubicBezTo>
                      <a:cubicBezTo>
                        <a:pt x="55975" y="331227"/>
                        <a:pt x="33325" y="262740"/>
                        <a:pt x="731" y="198855"/>
                      </a:cubicBezTo>
                      <a:lnTo>
                        <a:pt x="0" y="196947"/>
                      </a:lnTo>
                      <a:cubicBezTo>
                        <a:pt x="18748" y="188874"/>
                        <a:pt x="43237" y="192812"/>
                        <a:pt x="53545" y="210265"/>
                      </a:cubicBezTo>
                      <a:cubicBezTo>
                        <a:pt x="44823" y="138905"/>
                        <a:pt x="54587" y="66501"/>
                        <a:pt x="81900" y="0"/>
                      </a:cubicBezTo>
                      <a:cubicBezTo>
                        <a:pt x="120498" y="76788"/>
                        <a:pt x="127163" y="165249"/>
                        <a:pt x="133048" y="2510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4" name="Google Shape;1504;p22"/>
                <p:cNvSpPr/>
                <p:nvPr/>
              </p:nvSpPr>
              <p:spPr>
                <a:xfrm>
                  <a:off x="-83506" y="3969226"/>
                  <a:ext cx="243710" cy="580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98" h="338069" extrusionOk="0">
                      <a:moveTo>
                        <a:pt x="137415" y="202611"/>
                      </a:moveTo>
                      <a:cubicBezTo>
                        <a:pt x="137780" y="202546"/>
                        <a:pt x="138227" y="202428"/>
                        <a:pt x="138591" y="202363"/>
                      </a:cubicBezTo>
                      <a:cubicBezTo>
                        <a:pt x="106381" y="245194"/>
                        <a:pt x="77603" y="290501"/>
                        <a:pt x="52526" y="337863"/>
                      </a:cubicBezTo>
                      <a:cubicBezTo>
                        <a:pt x="52093" y="337914"/>
                        <a:pt x="51579" y="338019"/>
                        <a:pt x="51147" y="338070"/>
                      </a:cubicBezTo>
                      <a:cubicBezTo>
                        <a:pt x="45262" y="252300"/>
                        <a:pt x="38597" y="163839"/>
                        <a:pt x="0" y="87052"/>
                      </a:cubicBezTo>
                      <a:cubicBezTo>
                        <a:pt x="1701" y="82905"/>
                        <a:pt x="3455" y="78840"/>
                        <a:pt x="5276" y="74788"/>
                      </a:cubicBezTo>
                      <a:cubicBezTo>
                        <a:pt x="12000" y="59942"/>
                        <a:pt x="23704" y="43104"/>
                        <a:pt x="39930" y="45193"/>
                      </a:cubicBezTo>
                      <a:cubicBezTo>
                        <a:pt x="46910" y="46633"/>
                        <a:pt x="53289" y="50157"/>
                        <a:pt x="58223" y="55300"/>
                      </a:cubicBezTo>
                      <a:cubicBezTo>
                        <a:pt x="72549" y="68235"/>
                        <a:pt x="84103" y="83942"/>
                        <a:pt x="92185" y="101470"/>
                      </a:cubicBezTo>
                      <a:cubicBezTo>
                        <a:pt x="94985" y="65396"/>
                        <a:pt x="106579" y="30558"/>
                        <a:pt x="125953" y="0"/>
                      </a:cubicBezTo>
                      <a:lnTo>
                        <a:pt x="127445" y="941"/>
                      </a:lnTo>
                      <a:cubicBezTo>
                        <a:pt x="142415" y="67081"/>
                        <a:pt x="145788" y="135317"/>
                        <a:pt x="137415" y="2026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22"/>
                <p:cNvSpPr/>
                <p:nvPr/>
              </p:nvSpPr>
              <p:spPr>
                <a:xfrm>
                  <a:off x="132806" y="3869088"/>
                  <a:ext cx="199453" cy="44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30" h="260918" extrusionOk="0">
                      <a:moveTo>
                        <a:pt x="103348" y="58165"/>
                      </a:moveTo>
                      <a:cubicBezTo>
                        <a:pt x="107092" y="55354"/>
                        <a:pt x="110957" y="52639"/>
                        <a:pt x="114914" y="50153"/>
                      </a:cubicBezTo>
                      <a:lnTo>
                        <a:pt x="116130" y="52092"/>
                      </a:lnTo>
                      <a:cubicBezTo>
                        <a:pt x="114036" y="90106"/>
                        <a:pt x="106217" y="127587"/>
                        <a:pt x="92937" y="163267"/>
                      </a:cubicBezTo>
                      <a:cubicBezTo>
                        <a:pt x="94114" y="163018"/>
                        <a:pt x="95222" y="162755"/>
                        <a:pt x="96412" y="162439"/>
                      </a:cubicBezTo>
                      <a:cubicBezTo>
                        <a:pt x="66452" y="193391"/>
                        <a:pt x="38472" y="226200"/>
                        <a:pt x="12638" y="260670"/>
                      </a:cubicBezTo>
                      <a:cubicBezTo>
                        <a:pt x="12274" y="260735"/>
                        <a:pt x="11828" y="260853"/>
                        <a:pt x="11462" y="260918"/>
                      </a:cubicBezTo>
                      <a:cubicBezTo>
                        <a:pt x="19835" y="193625"/>
                        <a:pt x="16462" y="125388"/>
                        <a:pt x="1492" y="59248"/>
                      </a:cubicBezTo>
                      <a:lnTo>
                        <a:pt x="0" y="58307"/>
                      </a:lnTo>
                      <a:cubicBezTo>
                        <a:pt x="9497" y="43189"/>
                        <a:pt x="20842" y="29314"/>
                        <a:pt x="33771" y="17003"/>
                      </a:cubicBezTo>
                      <a:cubicBezTo>
                        <a:pt x="43496" y="7697"/>
                        <a:pt x="55661" y="-1174"/>
                        <a:pt x="69098" y="128"/>
                      </a:cubicBezTo>
                      <a:cubicBezTo>
                        <a:pt x="81425" y="2256"/>
                        <a:pt x="91754" y="10649"/>
                        <a:pt x="96358" y="22280"/>
                      </a:cubicBezTo>
                      <a:cubicBezTo>
                        <a:pt x="100767" y="33741"/>
                        <a:pt x="103134" y="45886"/>
                        <a:pt x="103348" y="581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22"/>
                <p:cNvSpPr/>
                <p:nvPr/>
              </p:nvSpPr>
              <p:spPr>
                <a:xfrm>
                  <a:off x="292414" y="3893575"/>
                  <a:ext cx="188849" cy="25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6" h="149010" extrusionOk="0">
                      <a:moveTo>
                        <a:pt x="109520" y="14"/>
                      </a:moveTo>
                      <a:cubicBezTo>
                        <a:pt x="111717" y="23350"/>
                        <a:pt x="105569" y="46709"/>
                        <a:pt x="92167" y="65938"/>
                      </a:cubicBezTo>
                      <a:cubicBezTo>
                        <a:pt x="92680" y="65834"/>
                        <a:pt x="93261" y="65743"/>
                        <a:pt x="93775" y="65638"/>
                      </a:cubicBezTo>
                      <a:cubicBezTo>
                        <a:pt x="62022" y="91288"/>
                        <a:pt x="31866" y="118854"/>
                        <a:pt x="3475" y="148182"/>
                      </a:cubicBezTo>
                      <a:cubicBezTo>
                        <a:pt x="2285" y="148498"/>
                        <a:pt x="1176" y="148761"/>
                        <a:pt x="0" y="149010"/>
                      </a:cubicBezTo>
                      <a:cubicBezTo>
                        <a:pt x="13279" y="113329"/>
                        <a:pt x="21098" y="75849"/>
                        <a:pt x="23193" y="37835"/>
                      </a:cubicBezTo>
                      <a:lnTo>
                        <a:pt x="21978" y="35896"/>
                      </a:lnTo>
                      <a:cubicBezTo>
                        <a:pt x="45356" y="20407"/>
                        <a:pt x="71216" y="9041"/>
                        <a:pt x="98436" y="2291"/>
                      </a:cubicBezTo>
                      <a:cubicBezTo>
                        <a:pt x="101992" y="1410"/>
                        <a:pt x="105736" y="638"/>
                        <a:pt x="1094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7" name="Google Shape;1507;p22"/>
                <p:cNvSpPr/>
                <p:nvPr/>
              </p:nvSpPr>
              <p:spPr>
                <a:xfrm>
                  <a:off x="450701" y="3890690"/>
                  <a:ext cx="125742" cy="116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2" h="67617" extrusionOk="0">
                      <a:moveTo>
                        <a:pt x="73213" y="11976"/>
                      </a:moveTo>
                      <a:lnTo>
                        <a:pt x="71312" y="15730"/>
                      </a:lnTo>
                      <a:cubicBezTo>
                        <a:pt x="47315" y="31855"/>
                        <a:pt x="23999" y="49104"/>
                        <a:pt x="1608" y="67318"/>
                      </a:cubicBezTo>
                      <a:cubicBezTo>
                        <a:pt x="1095" y="67422"/>
                        <a:pt x="514" y="67513"/>
                        <a:pt x="0" y="67618"/>
                      </a:cubicBezTo>
                      <a:cubicBezTo>
                        <a:pt x="13402" y="48388"/>
                        <a:pt x="19551" y="25029"/>
                        <a:pt x="17353" y="1693"/>
                      </a:cubicBezTo>
                      <a:cubicBezTo>
                        <a:pt x="37178" y="-1728"/>
                        <a:pt x="58270" y="-742"/>
                        <a:pt x="73213" y="1197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8" name="Google Shape;1508;p22"/>
                <p:cNvSpPr/>
                <p:nvPr/>
              </p:nvSpPr>
              <p:spPr>
                <a:xfrm>
                  <a:off x="453463" y="3911257"/>
                  <a:ext cx="151252" cy="10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5" h="59064" extrusionOk="0">
                      <a:moveTo>
                        <a:pt x="69704" y="3754"/>
                      </a:moveTo>
                      <a:lnTo>
                        <a:pt x="71605" y="0"/>
                      </a:lnTo>
                      <a:cubicBezTo>
                        <a:pt x="87902" y="13982"/>
                        <a:pt x="91270" y="38153"/>
                        <a:pt x="85330" y="59065"/>
                      </a:cubicBezTo>
                      <a:lnTo>
                        <a:pt x="78701" y="57132"/>
                      </a:lnTo>
                      <a:cubicBezTo>
                        <a:pt x="52916" y="50773"/>
                        <a:pt x="26048" y="50162"/>
                        <a:pt x="0" y="55342"/>
                      </a:cubicBezTo>
                      <a:cubicBezTo>
                        <a:pt x="22391" y="37128"/>
                        <a:pt x="45707" y="19879"/>
                        <a:pt x="69704" y="37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9" name="Google Shape;1509;p22"/>
                <p:cNvSpPr/>
                <p:nvPr/>
              </p:nvSpPr>
              <p:spPr>
                <a:xfrm>
                  <a:off x="154510" y="4122614"/>
                  <a:ext cx="487293" cy="246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22" h="143612" extrusionOk="0">
                      <a:moveTo>
                        <a:pt x="83774" y="14817"/>
                      </a:moveTo>
                      <a:cubicBezTo>
                        <a:pt x="123100" y="5798"/>
                        <a:pt x="163288" y="-2974"/>
                        <a:pt x="203450" y="971"/>
                      </a:cubicBezTo>
                      <a:lnTo>
                        <a:pt x="206685" y="1640"/>
                      </a:lnTo>
                      <a:cubicBezTo>
                        <a:pt x="206250" y="2041"/>
                        <a:pt x="205830" y="2377"/>
                        <a:pt x="205395" y="2778"/>
                      </a:cubicBezTo>
                      <a:cubicBezTo>
                        <a:pt x="207178" y="2655"/>
                        <a:pt x="208961" y="2532"/>
                        <a:pt x="210783" y="2556"/>
                      </a:cubicBezTo>
                      <a:cubicBezTo>
                        <a:pt x="233077" y="2515"/>
                        <a:pt x="254347" y="11917"/>
                        <a:pt x="269322" y="28434"/>
                      </a:cubicBezTo>
                      <a:cubicBezTo>
                        <a:pt x="279656" y="39110"/>
                        <a:pt x="284838" y="53750"/>
                        <a:pt x="283521" y="68550"/>
                      </a:cubicBezTo>
                      <a:cubicBezTo>
                        <a:pt x="281248" y="83964"/>
                        <a:pt x="269709" y="96268"/>
                        <a:pt x="257899" y="106478"/>
                      </a:cubicBezTo>
                      <a:cubicBezTo>
                        <a:pt x="241187" y="120928"/>
                        <a:pt x="222855" y="133389"/>
                        <a:pt x="203271" y="143612"/>
                      </a:cubicBezTo>
                      <a:lnTo>
                        <a:pt x="201818" y="140782"/>
                      </a:lnTo>
                      <a:cubicBezTo>
                        <a:pt x="140209" y="107142"/>
                        <a:pt x="68399" y="97274"/>
                        <a:pt x="0" y="113049"/>
                      </a:cubicBezTo>
                      <a:cubicBezTo>
                        <a:pt x="25834" y="78578"/>
                        <a:pt x="53814" y="45769"/>
                        <a:pt x="83774" y="148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0" name="Google Shape;1510;p22"/>
                <p:cNvSpPr/>
                <p:nvPr/>
              </p:nvSpPr>
              <p:spPr>
                <a:xfrm>
                  <a:off x="298382" y="4000327"/>
                  <a:ext cx="301643" cy="147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29" h="86022" extrusionOk="0">
                      <a:moveTo>
                        <a:pt x="169001" y="5269"/>
                      </a:moveTo>
                      <a:lnTo>
                        <a:pt x="175630" y="7202"/>
                      </a:lnTo>
                      <a:cubicBezTo>
                        <a:pt x="174600" y="10873"/>
                        <a:pt x="173272" y="14454"/>
                        <a:pt x="171659" y="17908"/>
                      </a:cubicBezTo>
                      <a:cubicBezTo>
                        <a:pt x="161202" y="40276"/>
                        <a:pt x="141940" y="56958"/>
                        <a:pt x="122911" y="72845"/>
                      </a:cubicBezTo>
                      <a:lnTo>
                        <a:pt x="119676" y="72176"/>
                      </a:lnTo>
                      <a:cubicBezTo>
                        <a:pt x="79515" y="68231"/>
                        <a:pt x="39327" y="77003"/>
                        <a:pt x="0" y="86022"/>
                      </a:cubicBezTo>
                      <a:cubicBezTo>
                        <a:pt x="28391" y="56694"/>
                        <a:pt x="58547" y="29128"/>
                        <a:pt x="90300" y="3479"/>
                      </a:cubicBezTo>
                      <a:cubicBezTo>
                        <a:pt x="116348" y="-1701"/>
                        <a:pt x="143216" y="-1090"/>
                        <a:pt x="169001" y="52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22"/>
                <p:cNvSpPr/>
                <p:nvPr/>
              </p:nvSpPr>
              <p:spPr>
                <a:xfrm>
                  <a:off x="6700" y="4304169"/>
                  <a:ext cx="496935" cy="31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36" h="181996" extrusionOk="0">
                      <a:moveTo>
                        <a:pt x="86066" y="7333"/>
                      </a:moveTo>
                      <a:cubicBezTo>
                        <a:pt x="154465" y="-8441"/>
                        <a:pt x="226275" y="1427"/>
                        <a:pt x="287884" y="35066"/>
                      </a:cubicBezTo>
                      <a:lnTo>
                        <a:pt x="289337" y="37897"/>
                      </a:lnTo>
                      <a:cubicBezTo>
                        <a:pt x="256979" y="54910"/>
                        <a:pt x="221683" y="65621"/>
                        <a:pt x="185327" y="69461"/>
                      </a:cubicBezTo>
                      <a:cubicBezTo>
                        <a:pt x="208714" y="77760"/>
                        <a:pt x="231251" y="88280"/>
                        <a:pt x="252633" y="100875"/>
                      </a:cubicBezTo>
                      <a:cubicBezTo>
                        <a:pt x="265663" y="108559"/>
                        <a:pt x="279355" y="118488"/>
                        <a:pt x="282620" y="133291"/>
                      </a:cubicBezTo>
                      <a:cubicBezTo>
                        <a:pt x="286923" y="152595"/>
                        <a:pt x="272073" y="169696"/>
                        <a:pt x="255754" y="181997"/>
                      </a:cubicBezTo>
                      <a:lnTo>
                        <a:pt x="254536" y="180409"/>
                      </a:lnTo>
                      <a:cubicBezTo>
                        <a:pt x="175302" y="142893"/>
                        <a:pt x="86694" y="129812"/>
                        <a:pt x="0" y="142833"/>
                      </a:cubicBezTo>
                      <a:cubicBezTo>
                        <a:pt x="25077" y="95471"/>
                        <a:pt x="53855" y="50164"/>
                        <a:pt x="86066" y="73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2" name="Google Shape;1512;p22"/>
                <p:cNvSpPr/>
                <p:nvPr/>
              </p:nvSpPr>
              <p:spPr>
                <a:xfrm>
                  <a:off x="-104998" y="4541060"/>
                  <a:ext cx="550960" cy="27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92" h="157743" extrusionOk="0">
                      <a:moveTo>
                        <a:pt x="314446" y="48583"/>
                      </a:moveTo>
                      <a:cubicBezTo>
                        <a:pt x="263821" y="82376"/>
                        <a:pt x="206337" y="104530"/>
                        <a:pt x="146128" y="113453"/>
                      </a:cubicBezTo>
                      <a:cubicBezTo>
                        <a:pt x="162975" y="123753"/>
                        <a:pt x="182272" y="139549"/>
                        <a:pt x="181884" y="157743"/>
                      </a:cubicBezTo>
                      <a:lnTo>
                        <a:pt x="180696" y="157709"/>
                      </a:lnTo>
                      <a:cubicBezTo>
                        <a:pt x="121887" y="139844"/>
                        <a:pt x="59203" y="139125"/>
                        <a:pt x="0" y="155639"/>
                      </a:cubicBezTo>
                      <a:cubicBezTo>
                        <a:pt x="17515" y="103696"/>
                        <a:pt x="39268" y="53279"/>
                        <a:pt x="65039" y="4898"/>
                      </a:cubicBezTo>
                      <a:cubicBezTo>
                        <a:pt x="151733" y="-8123"/>
                        <a:pt x="240341" y="4958"/>
                        <a:pt x="319574" y="42474"/>
                      </a:cubicBezTo>
                      <a:lnTo>
                        <a:pt x="320793" y="44061"/>
                      </a:lnTo>
                      <a:cubicBezTo>
                        <a:pt x="318703" y="45668"/>
                        <a:pt x="316561" y="47193"/>
                        <a:pt x="314446" y="4858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3" name="Google Shape;1513;p22"/>
              <p:cNvSpPr/>
              <p:nvPr/>
            </p:nvSpPr>
            <p:spPr>
              <a:xfrm>
                <a:off x="-294374" y="3862138"/>
                <a:ext cx="944503" cy="1068886"/>
              </a:xfrm>
              <a:custGeom>
                <a:avLst/>
                <a:gdLst/>
                <a:ahLst/>
                <a:cxnLst/>
                <a:rect l="l" t="t" r="r" b="b"/>
                <a:pathLst>
                  <a:path w="549929" h="622350" extrusionOk="0">
                    <a:moveTo>
                      <a:pt x="538841" y="182607"/>
                    </a:moveTo>
                    <a:cubicBezTo>
                      <a:pt x="524670" y="163792"/>
                      <a:pt x="503181" y="151875"/>
                      <a:pt x="479717" y="149819"/>
                    </a:cubicBezTo>
                    <a:cubicBezTo>
                      <a:pt x="498340" y="133741"/>
                      <a:pt x="516540" y="115771"/>
                      <a:pt x="524408" y="92080"/>
                    </a:cubicBezTo>
                    <a:cubicBezTo>
                      <a:pt x="531856" y="69654"/>
                      <a:pt x="529066" y="41554"/>
                      <a:pt x="510187" y="25476"/>
                    </a:cubicBezTo>
                    <a:cubicBezTo>
                      <a:pt x="489717" y="8045"/>
                      <a:pt x="459931" y="11029"/>
                      <a:pt x="435752" y="17375"/>
                    </a:cubicBezTo>
                    <a:cubicBezTo>
                      <a:pt x="407023" y="25034"/>
                      <a:pt x="379869" y="37699"/>
                      <a:pt x="355539" y="54790"/>
                    </a:cubicBezTo>
                    <a:cubicBezTo>
                      <a:pt x="353468" y="34386"/>
                      <a:pt x="348404" y="11853"/>
                      <a:pt x="327966" y="2766"/>
                    </a:cubicBezTo>
                    <a:cubicBezTo>
                      <a:pt x="305085" y="-7407"/>
                      <a:pt x="284122" y="12617"/>
                      <a:pt x="269835" y="28153"/>
                    </a:cubicBezTo>
                    <a:cubicBezTo>
                      <a:pt x="238775" y="62262"/>
                      <a:pt x="218800" y="104994"/>
                      <a:pt x="212549" y="150700"/>
                    </a:cubicBezTo>
                    <a:cubicBezTo>
                      <a:pt x="207031" y="141053"/>
                      <a:pt x="200454" y="132051"/>
                      <a:pt x="192941" y="123863"/>
                    </a:cubicBezTo>
                    <a:cubicBezTo>
                      <a:pt x="184502" y="114757"/>
                      <a:pt x="173603" y="103496"/>
                      <a:pt x="160192" y="103400"/>
                    </a:cubicBezTo>
                    <a:cubicBezTo>
                      <a:pt x="134256" y="103213"/>
                      <a:pt x="122917" y="137915"/>
                      <a:pt x="115512" y="157139"/>
                    </a:cubicBezTo>
                    <a:cubicBezTo>
                      <a:pt x="92297" y="218250"/>
                      <a:pt x="83468" y="283887"/>
                      <a:pt x="89709" y="348962"/>
                    </a:cubicBezTo>
                    <a:cubicBezTo>
                      <a:pt x="79176" y="339964"/>
                      <a:pt x="65072" y="336346"/>
                      <a:pt x="51508" y="339163"/>
                    </a:cubicBezTo>
                    <a:cubicBezTo>
                      <a:pt x="31431" y="343329"/>
                      <a:pt x="14949" y="357604"/>
                      <a:pt x="7958" y="376880"/>
                    </a:cubicBezTo>
                    <a:cubicBezTo>
                      <a:pt x="-12502" y="425840"/>
                      <a:pt x="10226" y="481530"/>
                      <a:pt x="34005" y="524792"/>
                    </a:cubicBezTo>
                    <a:cubicBezTo>
                      <a:pt x="50959" y="555636"/>
                      <a:pt x="69894" y="585456"/>
                      <a:pt x="88464" y="615343"/>
                    </a:cubicBezTo>
                    <a:lnTo>
                      <a:pt x="88553" y="615436"/>
                    </a:lnTo>
                    <a:cubicBezTo>
                      <a:pt x="87415" y="616117"/>
                      <a:pt x="86731" y="617358"/>
                      <a:pt x="86763" y="618684"/>
                    </a:cubicBezTo>
                    <a:cubicBezTo>
                      <a:pt x="86831" y="620644"/>
                      <a:pt x="88404" y="622217"/>
                      <a:pt x="90364" y="622285"/>
                    </a:cubicBezTo>
                    <a:cubicBezTo>
                      <a:pt x="147757" y="623288"/>
                      <a:pt x="204779" y="612893"/>
                      <a:pt x="258126" y="591701"/>
                    </a:cubicBezTo>
                    <a:cubicBezTo>
                      <a:pt x="275361" y="584789"/>
                      <a:pt x="296522" y="574437"/>
                      <a:pt x="296652" y="552854"/>
                    </a:cubicBezTo>
                    <a:cubicBezTo>
                      <a:pt x="296758" y="535010"/>
                      <a:pt x="282637" y="521266"/>
                      <a:pt x="268359" y="511190"/>
                    </a:cubicBezTo>
                    <a:cubicBezTo>
                      <a:pt x="299063" y="505810"/>
                      <a:pt x="329070" y="497021"/>
                      <a:pt x="357824" y="484986"/>
                    </a:cubicBezTo>
                    <a:cubicBezTo>
                      <a:pt x="386974" y="472690"/>
                      <a:pt x="418416" y="457480"/>
                      <a:pt x="442110" y="436093"/>
                    </a:cubicBezTo>
                    <a:cubicBezTo>
                      <a:pt x="462661" y="417544"/>
                      <a:pt x="471841" y="390170"/>
                      <a:pt x="449831" y="368583"/>
                    </a:cubicBezTo>
                    <a:cubicBezTo>
                      <a:pt x="438375" y="358561"/>
                      <a:pt x="425518" y="350263"/>
                      <a:pt x="411668" y="343950"/>
                    </a:cubicBezTo>
                    <a:cubicBezTo>
                      <a:pt x="401076" y="338457"/>
                      <a:pt x="390173" y="333624"/>
                      <a:pt x="379141" y="329095"/>
                    </a:cubicBezTo>
                    <a:cubicBezTo>
                      <a:pt x="435301" y="319841"/>
                      <a:pt x="487493" y="294258"/>
                      <a:pt x="529207" y="255535"/>
                    </a:cubicBezTo>
                    <a:cubicBezTo>
                      <a:pt x="539447" y="246652"/>
                      <a:pt x="546572" y="234722"/>
                      <a:pt x="549537" y="221494"/>
                    </a:cubicBezTo>
                    <a:cubicBezTo>
                      <a:pt x="551233" y="207628"/>
                      <a:pt x="547389" y="193654"/>
                      <a:pt x="538841" y="182607"/>
                    </a:cubicBezTo>
                    <a:close/>
                    <a:moveTo>
                      <a:pt x="465249" y="149385"/>
                    </a:moveTo>
                    <a:cubicBezTo>
                      <a:pt x="465117" y="149336"/>
                      <a:pt x="464983" y="149295"/>
                      <a:pt x="464846" y="149264"/>
                    </a:cubicBezTo>
                    <a:cubicBezTo>
                      <a:pt x="428856" y="145844"/>
                      <a:pt x="393064" y="152122"/>
                      <a:pt x="357942" y="159843"/>
                    </a:cubicBezTo>
                    <a:cubicBezTo>
                      <a:pt x="366010" y="151748"/>
                      <a:pt x="374165" y="143734"/>
                      <a:pt x="382510" y="135898"/>
                    </a:cubicBezTo>
                    <a:cubicBezTo>
                      <a:pt x="400915" y="118672"/>
                      <a:pt x="419959" y="102184"/>
                      <a:pt x="439641" y="86436"/>
                    </a:cubicBezTo>
                    <a:cubicBezTo>
                      <a:pt x="464106" y="82169"/>
                      <a:pt x="489185" y="82943"/>
                      <a:pt x="513340" y="88711"/>
                    </a:cubicBezTo>
                    <a:cubicBezTo>
                      <a:pt x="514053" y="88891"/>
                      <a:pt x="514808" y="88792"/>
                      <a:pt x="515450" y="88434"/>
                    </a:cubicBezTo>
                    <a:cubicBezTo>
                      <a:pt x="515060" y="89661"/>
                      <a:pt x="514758" y="90939"/>
                      <a:pt x="514304" y="92123"/>
                    </a:cubicBezTo>
                    <a:cubicBezTo>
                      <a:pt x="505145" y="115980"/>
                      <a:pt x="484380" y="133374"/>
                      <a:pt x="465249" y="149385"/>
                    </a:cubicBezTo>
                    <a:close/>
                    <a:moveTo>
                      <a:pt x="516785" y="84140"/>
                    </a:moveTo>
                    <a:cubicBezTo>
                      <a:pt x="516402" y="83452"/>
                      <a:pt x="515740" y="82964"/>
                      <a:pt x="514969" y="82800"/>
                    </a:cubicBezTo>
                    <a:cubicBezTo>
                      <a:pt x="493576" y="77564"/>
                      <a:pt x="471426" y="76159"/>
                      <a:pt x="449543" y="78648"/>
                    </a:cubicBezTo>
                    <a:cubicBezTo>
                      <a:pt x="468372" y="63904"/>
                      <a:pt x="487652" y="49729"/>
                      <a:pt x="507504" y="36360"/>
                    </a:cubicBezTo>
                    <a:cubicBezTo>
                      <a:pt x="507671" y="36248"/>
                      <a:pt x="507743" y="36094"/>
                      <a:pt x="507887" y="35972"/>
                    </a:cubicBezTo>
                    <a:cubicBezTo>
                      <a:pt x="518308" y="49716"/>
                      <a:pt x="521607" y="67581"/>
                      <a:pt x="516785" y="84141"/>
                    </a:cubicBezTo>
                    <a:close/>
                    <a:moveTo>
                      <a:pt x="500184" y="29001"/>
                    </a:moveTo>
                    <a:cubicBezTo>
                      <a:pt x="500465" y="29188"/>
                      <a:pt x="500659" y="29442"/>
                      <a:pt x="500933" y="29634"/>
                    </a:cubicBezTo>
                    <a:cubicBezTo>
                      <a:pt x="481916" y="42612"/>
                      <a:pt x="463385" y="56184"/>
                      <a:pt x="445341" y="70351"/>
                    </a:cubicBezTo>
                    <a:cubicBezTo>
                      <a:pt x="447935" y="64652"/>
                      <a:pt x="449981" y="58721"/>
                      <a:pt x="451451" y="52635"/>
                    </a:cubicBezTo>
                    <a:cubicBezTo>
                      <a:pt x="454219" y="42683"/>
                      <a:pt x="454843" y="32258"/>
                      <a:pt x="453284" y="22047"/>
                    </a:cubicBezTo>
                    <a:cubicBezTo>
                      <a:pt x="469233" y="18311"/>
                      <a:pt x="486006" y="20798"/>
                      <a:pt x="500184" y="29001"/>
                    </a:cubicBezTo>
                    <a:close/>
                    <a:moveTo>
                      <a:pt x="449376" y="22735"/>
                    </a:moveTo>
                    <a:cubicBezTo>
                      <a:pt x="449231" y="26665"/>
                      <a:pt x="449164" y="30599"/>
                      <a:pt x="448796" y="34527"/>
                    </a:cubicBezTo>
                    <a:cubicBezTo>
                      <a:pt x="448231" y="40340"/>
                      <a:pt x="447146" y="46090"/>
                      <a:pt x="445555" y="51710"/>
                    </a:cubicBezTo>
                    <a:cubicBezTo>
                      <a:pt x="442666" y="62188"/>
                      <a:pt x="438106" y="72133"/>
                      <a:pt x="432051" y="81160"/>
                    </a:cubicBezTo>
                    <a:cubicBezTo>
                      <a:pt x="403135" y="104680"/>
                      <a:pt x="375526" y="129764"/>
                      <a:pt x="349347" y="156298"/>
                    </a:cubicBezTo>
                    <a:cubicBezTo>
                      <a:pt x="354161" y="141508"/>
                      <a:pt x="358045" y="126431"/>
                      <a:pt x="360976" y="111155"/>
                    </a:cubicBezTo>
                    <a:cubicBezTo>
                      <a:pt x="362702" y="102133"/>
                      <a:pt x="364100" y="93057"/>
                      <a:pt x="365170" y="83926"/>
                    </a:cubicBezTo>
                    <a:cubicBezTo>
                      <a:pt x="366770" y="75170"/>
                      <a:pt x="367224" y="66244"/>
                      <a:pt x="366521" y="57371"/>
                    </a:cubicBezTo>
                    <a:cubicBezTo>
                      <a:pt x="385158" y="45139"/>
                      <a:pt x="405369" y="35495"/>
                      <a:pt x="426601" y="28702"/>
                    </a:cubicBezTo>
                    <a:cubicBezTo>
                      <a:pt x="434077" y="26294"/>
                      <a:pt x="441680" y="24301"/>
                      <a:pt x="449376" y="22735"/>
                    </a:cubicBezTo>
                    <a:close/>
                    <a:moveTo>
                      <a:pt x="312307" y="8421"/>
                    </a:moveTo>
                    <a:cubicBezTo>
                      <a:pt x="341079" y="5509"/>
                      <a:pt x="346397" y="41496"/>
                      <a:pt x="347987" y="62231"/>
                    </a:cubicBezTo>
                    <a:cubicBezTo>
                      <a:pt x="348199" y="65000"/>
                      <a:pt x="351438" y="67787"/>
                      <a:pt x="354167" y="65777"/>
                    </a:cubicBezTo>
                    <a:cubicBezTo>
                      <a:pt x="356900" y="63747"/>
                      <a:pt x="359787" y="61953"/>
                      <a:pt x="362598" y="60040"/>
                    </a:cubicBezTo>
                    <a:cubicBezTo>
                      <a:pt x="361134" y="67684"/>
                      <a:pt x="360125" y="75407"/>
                      <a:pt x="359576" y="83170"/>
                    </a:cubicBezTo>
                    <a:cubicBezTo>
                      <a:pt x="358217" y="92758"/>
                      <a:pt x="356496" y="102286"/>
                      <a:pt x="354415" y="111755"/>
                    </a:cubicBezTo>
                    <a:cubicBezTo>
                      <a:pt x="350275" y="130310"/>
                      <a:pt x="344813" y="148546"/>
                      <a:pt x="338072" y="166323"/>
                    </a:cubicBezTo>
                    <a:cubicBezTo>
                      <a:pt x="337927" y="166794"/>
                      <a:pt x="337906" y="167293"/>
                      <a:pt x="338009" y="167775"/>
                    </a:cubicBezTo>
                    <a:cubicBezTo>
                      <a:pt x="312166" y="194843"/>
                      <a:pt x="287828" y="223308"/>
                      <a:pt x="265104" y="253041"/>
                    </a:cubicBezTo>
                    <a:cubicBezTo>
                      <a:pt x="268212" y="222757"/>
                      <a:pt x="268955" y="192276"/>
                      <a:pt x="267325" y="161876"/>
                    </a:cubicBezTo>
                    <a:cubicBezTo>
                      <a:pt x="266421" y="145614"/>
                      <a:pt x="264823" y="129414"/>
                      <a:pt x="262532" y="113277"/>
                    </a:cubicBezTo>
                    <a:cubicBezTo>
                      <a:pt x="260938" y="96830"/>
                      <a:pt x="257391" y="80631"/>
                      <a:pt x="251965" y="65023"/>
                    </a:cubicBezTo>
                    <a:cubicBezTo>
                      <a:pt x="255408" y="59540"/>
                      <a:pt x="259012" y="54147"/>
                      <a:pt x="262948" y="48962"/>
                    </a:cubicBezTo>
                    <a:cubicBezTo>
                      <a:pt x="274410" y="33913"/>
                      <a:pt x="292068" y="10469"/>
                      <a:pt x="312307" y="8421"/>
                    </a:cubicBezTo>
                    <a:close/>
                    <a:moveTo>
                      <a:pt x="150716" y="113960"/>
                    </a:moveTo>
                    <a:cubicBezTo>
                      <a:pt x="165005" y="105738"/>
                      <a:pt x="178259" y="119659"/>
                      <a:pt x="187339" y="129466"/>
                    </a:cubicBezTo>
                    <a:cubicBezTo>
                      <a:pt x="197218" y="140274"/>
                      <a:pt x="205368" y="152545"/>
                      <a:pt x="211498" y="165843"/>
                    </a:cubicBezTo>
                    <a:cubicBezTo>
                      <a:pt x="213329" y="169739"/>
                      <a:pt x="218615" y="167371"/>
                      <a:pt x="218908" y="163836"/>
                    </a:cubicBezTo>
                    <a:cubicBezTo>
                      <a:pt x="221742" y="130269"/>
                      <a:pt x="232244" y="97801"/>
                      <a:pt x="249606" y="68933"/>
                    </a:cubicBezTo>
                    <a:cubicBezTo>
                      <a:pt x="250922" y="84068"/>
                      <a:pt x="254237" y="99093"/>
                      <a:pt x="256199" y="114134"/>
                    </a:cubicBezTo>
                    <a:cubicBezTo>
                      <a:pt x="258344" y="130588"/>
                      <a:pt x="259798" y="147116"/>
                      <a:pt x="260562" y="163719"/>
                    </a:cubicBezTo>
                    <a:cubicBezTo>
                      <a:pt x="262046" y="197375"/>
                      <a:pt x="260696" y="231096"/>
                      <a:pt x="256526" y="264526"/>
                    </a:cubicBezTo>
                    <a:cubicBezTo>
                      <a:pt x="226954" y="304296"/>
                      <a:pt x="200311" y="346162"/>
                      <a:pt x="176806" y="389794"/>
                    </a:cubicBezTo>
                    <a:cubicBezTo>
                      <a:pt x="174470" y="349754"/>
                      <a:pt x="170076" y="309861"/>
                      <a:pt x="163640" y="270272"/>
                    </a:cubicBezTo>
                    <a:cubicBezTo>
                      <a:pt x="156609" y="230323"/>
                      <a:pt x="146572" y="187947"/>
                      <a:pt x="125945" y="152472"/>
                    </a:cubicBezTo>
                    <a:cubicBezTo>
                      <a:pt x="127321" y="149100"/>
                      <a:pt x="128587" y="145685"/>
                      <a:pt x="130056" y="142352"/>
                    </a:cubicBezTo>
                    <a:cubicBezTo>
                      <a:pt x="133855" y="130986"/>
                      <a:pt x="141070" y="121071"/>
                      <a:pt x="150716" y="113961"/>
                    </a:cubicBezTo>
                    <a:close/>
                    <a:moveTo>
                      <a:pt x="91189" y="361591"/>
                    </a:moveTo>
                    <a:cubicBezTo>
                      <a:pt x="93026" y="364444"/>
                      <a:pt x="98745" y="363686"/>
                      <a:pt x="98251" y="359678"/>
                    </a:cubicBezTo>
                    <a:cubicBezTo>
                      <a:pt x="91146" y="301235"/>
                      <a:pt x="96478" y="241950"/>
                      <a:pt x="113899" y="185714"/>
                    </a:cubicBezTo>
                    <a:cubicBezTo>
                      <a:pt x="116904" y="175939"/>
                      <a:pt x="120425" y="166339"/>
                      <a:pt x="124175" y="156829"/>
                    </a:cubicBezTo>
                    <a:cubicBezTo>
                      <a:pt x="138878" y="193466"/>
                      <a:pt x="149936" y="231463"/>
                      <a:pt x="157188" y="270269"/>
                    </a:cubicBezTo>
                    <a:cubicBezTo>
                      <a:pt x="164455" y="313309"/>
                      <a:pt x="167107" y="356972"/>
                      <a:pt x="170397" y="400447"/>
                    </a:cubicBezTo>
                    <a:cubicBezTo>
                      <a:pt x="170426" y="400748"/>
                      <a:pt x="170493" y="401043"/>
                      <a:pt x="170598" y="401326"/>
                    </a:cubicBezTo>
                    <a:cubicBezTo>
                      <a:pt x="159940" y="421742"/>
                      <a:pt x="149946" y="442536"/>
                      <a:pt x="140617" y="463710"/>
                    </a:cubicBezTo>
                    <a:cubicBezTo>
                      <a:pt x="129618" y="488875"/>
                      <a:pt x="118973" y="514902"/>
                      <a:pt x="109903" y="541401"/>
                    </a:cubicBezTo>
                    <a:cubicBezTo>
                      <a:pt x="103908" y="508673"/>
                      <a:pt x="95632" y="476403"/>
                      <a:pt x="85137" y="444829"/>
                    </a:cubicBezTo>
                    <a:cubicBezTo>
                      <a:pt x="74934" y="411760"/>
                      <a:pt x="61171" y="379896"/>
                      <a:pt x="44089" y="349798"/>
                    </a:cubicBezTo>
                    <a:cubicBezTo>
                      <a:pt x="60637" y="343128"/>
                      <a:pt x="80670" y="345261"/>
                      <a:pt x="91189" y="361591"/>
                    </a:cubicBezTo>
                    <a:close/>
                    <a:moveTo>
                      <a:pt x="44791" y="526369"/>
                    </a:moveTo>
                    <a:cubicBezTo>
                      <a:pt x="29268" y="500779"/>
                      <a:pt x="18001" y="472840"/>
                      <a:pt x="11429" y="443640"/>
                    </a:cubicBezTo>
                    <a:cubicBezTo>
                      <a:pt x="6343" y="416689"/>
                      <a:pt x="7264" y="383892"/>
                      <a:pt x="26300" y="362148"/>
                    </a:cubicBezTo>
                    <a:cubicBezTo>
                      <a:pt x="30469" y="357466"/>
                      <a:pt x="35542" y="353678"/>
                      <a:pt x="41215" y="351010"/>
                    </a:cubicBezTo>
                    <a:cubicBezTo>
                      <a:pt x="54627" y="383274"/>
                      <a:pt x="69260" y="414732"/>
                      <a:pt x="80212" y="448010"/>
                    </a:cubicBezTo>
                    <a:cubicBezTo>
                      <a:pt x="91369" y="482035"/>
                      <a:pt x="99954" y="516851"/>
                      <a:pt x="105893" y="552163"/>
                    </a:cubicBezTo>
                    <a:cubicBezTo>
                      <a:pt x="105963" y="552342"/>
                      <a:pt x="106052" y="552514"/>
                      <a:pt x="106157" y="552676"/>
                    </a:cubicBezTo>
                    <a:cubicBezTo>
                      <a:pt x="100357" y="570513"/>
                      <a:pt x="95538" y="588654"/>
                      <a:pt x="91721" y="607017"/>
                    </a:cubicBezTo>
                    <a:cubicBezTo>
                      <a:pt x="76164" y="580088"/>
                      <a:pt x="60007" y="553487"/>
                      <a:pt x="44791" y="526369"/>
                    </a:cubicBezTo>
                    <a:close/>
                    <a:moveTo>
                      <a:pt x="285514" y="561441"/>
                    </a:moveTo>
                    <a:cubicBezTo>
                      <a:pt x="280436" y="570067"/>
                      <a:pt x="272460" y="576609"/>
                      <a:pt x="263007" y="579901"/>
                    </a:cubicBezTo>
                    <a:cubicBezTo>
                      <a:pt x="251925" y="584799"/>
                      <a:pt x="240576" y="589071"/>
                      <a:pt x="229014" y="592696"/>
                    </a:cubicBezTo>
                    <a:cubicBezTo>
                      <a:pt x="185612" y="606852"/>
                      <a:pt x="140300" y="614284"/>
                      <a:pt x="94650" y="614735"/>
                    </a:cubicBezTo>
                    <a:cubicBezTo>
                      <a:pt x="95047" y="613787"/>
                      <a:pt x="95000" y="612711"/>
                      <a:pt x="94523" y="611800"/>
                    </a:cubicBezTo>
                    <a:lnTo>
                      <a:pt x="94522" y="611802"/>
                    </a:lnTo>
                    <a:cubicBezTo>
                      <a:pt x="94247" y="611321"/>
                      <a:pt x="93958" y="610847"/>
                      <a:pt x="93682" y="610366"/>
                    </a:cubicBezTo>
                    <a:cubicBezTo>
                      <a:pt x="100229" y="591356"/>
                      <a:pt x="106526" y="572339"/>
                      <a:pt x="113030" y="553409"/>
                    </a:cubicBezTo>
                    <a:cubicBezTo>
                      <a:pt x="170208" y="538086"/>
                      <a:pt x="230467" y="538514"/>
                      <a:pt x="287422" y="554650"/>
                    </a:cubicBezTo>
                    <a:cubicBezTo>
                      <a:pt x="287150" y="557001"/>
                      <a:pt x="286506" y="559293"/>
                      <a:pt x="285514" y="561442"/>
                    </a:cubicBezTo>
                    <a:close/>
                    <a:moveTo>
                      <a:pt x="255172" y="504371"/>
                    </a:moveTo>
                    <a:cubicBezTo>
                      <a:pt x="251067" y="504990"/>
                      <a:pt x="251061" y="510823"/>
                      <a:pt x="254084" y="512696"/>
                    </a:cubicBezTo>
                    <a:cubicBezTo>
                      <a:pt x="266233" y="520222"/>
                      <a:pt x="285586" y="533651"/>
                      <a:pt x="287471" y="549616"/>
                    </a:cubicBezTo>
                    <a:cubicBezTo>
                      <a:pt x="231388" y="533230"/>
                      <a:pt x="171932" y="532226"/>
                      <a:pt x="115328" y="546709"/>
                    </a:cubicBezTo>
                    <a:cubicBezTo>
                      <a:pt x="123165" y="524147"/>
                      <a:pt x="131422" y="501735"/>
                      <a:pt x="140972" y="479649"/>
                    </a:cubicBezTo>
                    <a:cubicBezTo>
                      <a:pt x="152181" y="453725"/>
                      <a:pt x="164430" y="428343"/>
                      <a:pt x="177718" y="403503"/>
                    </a:cubicBezTo>
                    <a:cubicBezTo>
                      <a:pt x="241339" y="393931"/>
                      <a:pt x="306290" y="398569"/>
                      <a:pt x="367905" y="417084"/>
                    </a:cubicBezTo>
                    <a:cubicBezTo>
                      <a:pt x="387356" y="422955"/>
                      <a:pt x="405771" y="430874"/>
                      <a:pt x="424507" y="438510"/>
                    </a:cubicBezTo>
                    <a:cubicBezTo>
                      <a:pt x="422875" y="439696"/>
                      <a:pt x="421241" y="440839"/>
                      <a:pt x="419620" y="441904"/>
                    </a:cubicBezTo>
                    <a:cubicBezTo>
                      <a:pt x="369960" y="474360"/>
                      <a:pt x="313857" y="495671"/>
                      <a:pt x="255172" y="504371"/>
                    </a:cubicBezTo>
                    <a:close/>
                    <a:moveTo>
                      <a:pt x="441265" y="373101"/>
                    </a:moveTo>
                    <a:cubicBezTo>
                      <a:pt x="465657" y="394529"/>
                      <a:pt x="449391" y="418568"/>
                      <a:pt x="429485" y="434676"/>
                    </a:cubicBezTo>
                    <a:cubicBezTo>
                      <a:pt x="390069" y="414943"/>
                      <a:pt x="347566" y="402105"/>
                      <a:pt x="303817" y="396718"/>
                    </a:cubicBezTo>
                    <a:cubicBezTo>
                      <a:pt x="263384" y="390983"/>
                      <a:pt x="222364" y="390703"/>
                      <a:pt x="181857" y="395885"/>
                    </a:cubicBezTo>
                    <a:cubicBezTo>
                      <a:pt x="206110" y="351291"/>
                      <a:pt x="233611" y="308542"/>
                      <a:pt x="264138" y="267983"/>
                    </a:cubicBezTo>
                    <a:cubicBezTo>
                      <a:pt x="313638" y="256949"/>
                      <a:pt x="365187" y="259331"/>
                      <a:pt x="413458" y="274884"/>
                    </a:cubicBezTo>
                    <a:cubicBezTo>
                      <a:pt x="428639" y="280247"/>
                      <a:pt x="443538" y="286377"/>
                      <a:pt x="458098" y="293249"/>
                    </a:cubicBezTo>
                    <a:cubicBezTo>
                      <a:pt x="427584" y="308607"/>
                      <a:pt x="394564" y="318373"/>
                      <a:pt x="360605" y="322086"/>
                    </a:cubicBezTo>
                    <a:cubicBezTo>
                      <a:pt x="357965" y="322174"/>
                      <a:pt x="355896" y="324386"/>
                      <a:pt x="355984" y="327027"/>
                    </a:cubicBezTo>
                    <a:cubicBezTo>
                      <a:pt x="356052" y="329060"/>
                      <a:pt x="357398" y="330828"/>
                      <a:pt x="359340" y="331434"/>
                    </a:cubicBezTo>
                    <a:cubicBezTo>
                      <a:pt x="374534" y="336844"/>
                      <a:pt x="389386" y="343169"/>
                      <a:pt x="403816" y="350374"/>
                    </a:cubicBezTo>
                    <a:cubicBezTo>
                      <a:pt x="417200" y="356353"/>
                      <a:pt x="429781" y="363989"/>
                      <a:pt x="441264" y="373101"/>
                    </a:cubicBezTo>
                    <a:close/>
                    <a:moveTo>
                      <a:pt x="508414" y="260993"/>
                    </a:moveTo>
                    <a:cubicBezTo>
                      <a:pt x="494652" y="271943"/>
                      <a:pt x="479908" y="281599"/>
                      <a:pt x="464371" y="289839"/>
                    </a:cubicBezTo>
                    <a:cubicBezTo>
                      <a:pt x="435353" y="270494"/>
                      <a:pt x="397730" y="260749"/>
                      <a:pt x="363562" y="256192"/>
                    </a:cubicBezTo>
                    <a:cubicBezTo>
                      <a:pt x="332782" y="252136"/>
                      <a:pt x="301551" y="253048"/>
                      <a:pt x="271060" y="258893"/>
                    </a:cubicBezTo>
                    <a:cubicBezTo>
                      <a:pt x="295092" y="227683"/>
                      <a:pt x="320887" y="197871"/>
                      <a:pt x="348317" y="169602"/>
                    </a:cubicBezTo>
                    <a:cubicBezTo>
                      <a:pt x="385786" y="160920"/>
                      <a:pt x="423611" y="152904"/>
                      <a:pt x="462268" y="155864"/>
                    </a:cubicBezTo>
                    <a:cubicBezTo>
                      <a:pt x="462491" y="156651"/>
                      <a:pt x="462910" y="157368"/>
                      <a:pt x="463487" y="157947"/>
                    </a:cubicBezTo>
                    <a:cubicBezTo>
                      <a:pt x="464378" y="158801"/>
                      <a:pt x="465557" y="159289"/>
                      <a:pt x="466790" y="159315"/>
                    </a:cubicBezTo>
                    <a:cubicBezTo>
                      <a:pt x="493656" y="157158"/>
                      <a:pt x="519512" y="170036"/>
                      <a:pt x="533977" y="192777"/>
                    </a:cubicBezTo>
                    <a:cubicBezTo>
                      <a:pt x="550558" y="221233"/>
                      <a:pt x="529891" y="243638"/>
                      <a:pt x="508414" y="2609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22"/>
            <p:cNvGrpSpPr/>
            <p:nvPr/>
          </p:nvGrpSpPr>
          <p:grpSpPr>
            <a:xfrm rot="-6333158">
              <a:off x="8084595" y="4679257"/>
              <a:ext cx="1142455" cy="402624"/>
              <a:chOff x="-396587" y="4771415"/>
              <a:chExt cx="1142555" cy="402659"/>
            </a:xfrm>
          </p:grpSpPr>
          <p:grpSp>
            <p:nvGrpSpPr>
              <p:cNvPr id="1515" name="Google Shape;1515;p22"/>
              <p:cNvGrpSpPr/>
              <p:nvPr/>
            </p:nvGrpSpPr>
            <p:grpSpPr>
              <a:xfrm>
                <a:off x="-388799" y="4779440"/>
                <a:ext cx="1127010" cy="386620"/>
                <a:chOff x="-373874" y="4605765"/>
                <a:chExt cx="1127010" cy="386620"/>
              </a:xfrm>
            </p:grpSpPr>
            <p:sp>
              <p:nvSpPr>
                <p:cNvPr id="1516" name="Google Shape;1516;p22"/>
                <p:cNvSpPr/>
                <p:nvPr/>
              </p:nvSpPr>
              <p:spPr>
                <a:xfrm>
                  <a:off x="473828" y="4615252"/>
                  <a:ext cx="277342" cy="20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80" h="121506" extrusionOk="0">
                      <a:moveTo>
                        <a:pt x="0" y="121506"/>
                      </a:moveTo>
                      <a:cubicBezTo>
                        <a:pt x="31131" y="85682"/>
                        <a:pt x="63128" y="46904"/>
                        <a:pt x="69401" y="0"/>
                      </a:cubicBezTo>
                      <a:cubicBezTo>
                        <a:pt x="87497" y="4113"/>
                        <a:pt x="104842" y="11018"/>
                        <a:pt x="120813" y="20468"/>
                      </a:cubicBezTo>
                      <a:cubicBezTo>
                        <a:pt x="139485" y="31603"/>
                        <a:pt x="156795" y="48060"/>
                        <a:pt x="161480" y="69121"/>
                      </a:cubicBezTo>
                      <a:lnTo>
                        <a:pt x="161388" y="69151"/>
                      </a:lnTo>
                      <a:cubicBezTo>
                        <a:pt x="108513" y="89323"/>
                        <a:pt x="54648" y="106797"/>
                        <a:pt x="0" y="12150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22"/>
                <p:cNvSpPr/>
                <p:nvPr/>
              </p:nvSpPr>
              <p:spPr>
                <a:xfrm>
                  <a:off x="183635" y="4605765"/>
                  <a:ext cx="409404" cy="28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72" h="163339" extrusionOk="0">
                      <a:moveTo>
                        <a:pt x="168972" y="127030"/>
                      </a:moveTo>
                      <a:cubicBezTo>
                        <a:pt x="113320" y="142073"/>
                        <a:pt x="56919" y="154192"/>
                        <a:pt x="0" y="163339"/>
                      </a:cubicBezTo>
                      <a:cubicBezTo>
                        <a:pt x="45153" y="128306"/>
                        <a:pt x="74997" y="77157"/>
                        <a:pt x="83278" y="20610"/>
                      </a:cubicBezTo>
                      <a:lnTo>
                        <a:pt x="83063" y="19963"/>
                      </a:lnTo>
                      <a:cubicBezTo>
                        <a:pt x="94380" y="15786"/>
                        <a:pt x="105901" y="12183"/>
                        <a:pt x="117582" y="9169"/>
                      </a:cubicBezTo>
                      <a:cubicBezTo>
                        <a:pt x="156978" y="-1669"/>
                        <a:pt x="198395" y="-2918"/>
                        <a:pt x="238373" y="5525"/>
                      </a:cubicBezTo>
                      <a:cubicBezTo>
                        <a:pt x="232101" y="52428"/>
                        <a:pt x="200103" y="91207"/>
                        <a:pt x="168972" y="1270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22"/>
                <p:cNvSpPr/>
                <p:nvPr/>
              </p:nvSpPr>
              <p:spPr>
                <a:xfrm>
                  <a:off x="-19974" y="4640050"/>
                  <a:ext cx="346652" cy="271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5" h="158227" extrusionOk="0">
                      <a:moveTo>
                        <a:pt x="0" y="158227"/>
                      </a:moveTo>
                      <a:cubicBezTo>
                        <a:pt x="28420" y="140633"/>
                        <a:pt x="46948" y="110734"/>
                        <a:pt x="50054" y="77453"/>
                      </a:cubicBezTo>
                      <a:lnTo>
                        <a:pt x="49132" y="75759"/>
                      </a:lnTo>
                      <a:cubicBezTo>
                        <a:pt x="57664" y="71183"/>
                        <a:pt x="66135" y="66575"/>
                        <a:pt x="74543" y="61938"/>
                      </a:cubicBezTo>
                      <a:cubicBezTo>
                        <a:pt x="115879" y="39238"/>
                        <a:pt x="157491" y="15985"/>
                        <a:pt x="201621" y="0"/>
                      </a:cubicBezTo>
                      <a:lnTo>
                        <a:pt x="201836" y="647"/>
                      </a:lnTo>
                      <a:cubicBezTo>
                        <a:pt x="193554" y="57194"/>
                        <a:pt x="163711" y="108342"/>
                        <a:pt x="118558" y="143376"/>
                      </a:cubicBezTo>
                      <a:lnTo>
                        <a:pt x="118527" y="143437"/>
                      </a:lnTo>
                      <a:cubicBezTo>
                        <a:pt x="79211" y="149824"/>
                        <a:pt x="39702" y="154754"/>
                        <a:pt x="0" y="15822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-169591" y="4770158"/>
                  <a:ext cx="235591" cy="1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71" h="88646" extrusionOk="0">
                      <a:moveTo>
                        <a:pt x="1323" y="88647"/>
                      </a:moveTo>
                      <a:cubicBezTo>
                        <a:pt x="903" y="88271"/>
                        <a:pt x="462" y="87921"/>
                        <a:pt x="0" y="87599"/>
                      </a:cubicBezTo>
                      <a:cubicBezTo>
                        <a:pt x="12710" y="80336"/>
                        <a:pt x="22252" y="68591"/>
                        <a:pt x="26757" y="54663"/>
                      </a:cubicBezTo>
                      <a:lnTo>
                        <a:pt x="26419" y="53954"/>
                      </a:lnTo>
                      <a:cubicBezTo>
                        <a:pt x="63837" y="38146"/>
                        <a:pt x="100397" y="19443"/>
                        <a:pt x="136250" y="0"/>
                      </a:cubicBezTo>
                      <a:lnTo>
                        <a:pt x="137171" y="1694"/>
                      </a:lnTo>
                      <a:cubicBezTo>
                        <a:pt x="134065" y="34975"/>
                        <a:pt x="115537" y="64874"/>
                        <a:pt x="87118" y="82468"/>
                      </a:cubicBezTo>
                      <a:cubicBezTo>
                        <a:pt x="84593" y="82742"/>
                        <a:pt x="82007" y="82985"/>
                        <a:pt x="79452" y="83167"/>
                      </a:cubicBezTo>
                      <a:cubicBezTo>
                        <a:pt x="56918" y="85111"/>
                        <a:pt x="34414" y="86531"/>
                        <a:pt x="11912" y="87951"/>
                      </a:cubicBezTo>
                      <a:cubicBezTo>
                        <a:pt x="8403" y="88193"/>
                        <a:pt x="4832" y="88404"/>
                        <a:pt x="1323" y="8864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-362666" y="4862819"/>
                  <a:ext cx="239040" cy="72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9" h="41977" extrusionOk="0">
                      <a:moveTo>
                        <a:pt x="113745" y="34693"/>
                      </a:moveTo>
                      <a:cubicBezTo>
                        <a:pt x="75880" y="37111"/>
                        <a:pt x="38036" y="39539"/>
                        <a:pt x="213" y="41977"/>
                      </a:cubicBezTo>
                      <a:lnTo>
                        <a:pt x="0" y="40408"/>
                      </a:lnTo>
                      <a:cubicBezTo>
                        <a:pt x="47852" y="33084"/>
                        <a:pt x="94533" y="19498"/>
                        <a:pt x="138842" y="0"/>
                      </a:cubicBezTo>
                      <a:lnTo>
                        <a:pt x="139179" y="709"/>
                      </a:lnTo>
                      <a:cubicBezTo>
                        <a:pt x="134674" y="14637"/>
                        <a:pt x="125132" y="26382"/>
                        <a:pt x="112422" y="33644"/>
                      </a:cubicBezTo>
                      <a:cubicBezTo>
                        <a:pt x="112884" y="33967"/>
                        <a:pt x="113326" y="34317"/>
                        <a:pt x="113745" y="3469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-373874" y="4922400"/>
                  <a:ext cx="240756" cy="59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78" h="34467" extrusionOk="0">
                      <a:moveTo>
                        <a:pt x="6740" y="7285"/>
                      </a:moveTo>
                      <a:cubicBezTo>
                        <a:pt x="44605" y="4867"/>
                        <a:pt x="82449" y="2438"/>
                        <a:pt x="120272" y="0"/>
                      </a:cubicBezTo>
                      <a:cubicBezTo>
                        <a:pt x="131054" y="8535"/>
                        <a:pt x="138173" y="20863"/>
                        <a:pt x="140178" y="34468"/>
                      </a:cubicBezTo>
                      <a:cubicBezTo>
                        <a:pt x="119710" y="32597"/>
                        <a:pt x="99273" y="30203"/>
                        <a:pt x="78869" y="27439"/>
                      </a:cubicBezTo>
                      <a:cubicBezTo>
                        <a:pt x="51941" y="24747"/>
                        <a:pt x="25496" y="18452"/>
                        <a:pt x="244" y="8724"/>
                      </a:cubicBezTo>
                      <a:lnTo>
                        <a:pt x="0" y="6599"/>
                      </a:lnTo>
                      <a:cubicBezTo>
                        <a:pt x="2124" y="6356"/>
                        <a:pt x="4341" y="6081"/>
                        <a:pt x="6527" y="57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-167320" y="4911789"/>
                  <a:ext cx="199333" cy="7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60" h="46361" extrusionOk="0">
                      <a:moveTo>
                        <a:pt x="19906" y="40646"/>
                      </a:moveTo>
                      <a:cubicBezTo>
                        <a:pt x="17901" y="27041"/>
                        <a:pt x="10782" y="14714"/>
                        <a:pt x="0" y="6178"/>
                      </a:cubicBezTo>
                      <a:cubicBezTo>
                        <a:pt x="3509" y="5936"/>
                        <a:pt x="7080" y="5724"/>
                        <a:pt x="10590" y="5482"/>
                      </a:cubicBezTo>
                      <a:cubicBezTo>
                        <a:pt x="33092" y="4063"/>
                        <a:pt x="55595" y="2642"/>
                        <a:pt x="78130" y="698"/>
                      </a:cubicBezTo>
                      <a:cubicBezTo>
                        <a:pt x="80685" y="517"/>
                        <a:pt x="83271" y="274"/>
                        <a:pt x="85795" y="0"/>
                      </a:cubicBezTo>
                      <a:cubicBezTo>
                        <a:pt x="101543" y="10917"/>
                        <a:pt x="112403" y="27553"/>
                        <a:pt x="116061" y="46361"/>
                      </a:cubicBezTo>
                      <a:cubicBezTo>
                        <a:pt x="83956" y="45585"/>
                        <a:pt x="51905" y="43679"/>
                        <a:pt x="19906" y="4064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-19974" y="4886388"/>
                  <a:ext cx="312465" cy="105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30" h="61716" extrusionOk="0">
                      <a:moveTo>
                        <a:pt x="181930" y="57513"/>
                      </a:moveTo>
                      <a:cubicBezTo>
                        <a:pt x="131472" y="61342"/>
                        <a:pt x="80849" y="62557"/>
                        <a:pt x="30265" y="61152"/>
                      </a:cubicBezTo>
                      <a:cubicBezTo>
                        <a:pt x="26607" y="42343"/>
                        <a:pt x="15747" y="25707"/>
                        <a:pt x="0" y="14790"/>
                      </a:cubicBezTo>
                      <a:cubicBezTo>
                        <a:pt x="39651" y="11266"/>
                        <a:pt x="79160" y="6336"/>
                        <a:pt x="118526" y="0"/>
                      </a:cubicBezTo>
                      <a:cubicBezTo>
                        <a:pt x="146833" y="8484"/>
                        <a:pt x="169976" y="28988"/>
                        <a:pt x="181809" y="5606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4" name="Google Shape;1524;p22"/>
                <p:cNvSpPr/>
                <p:nvPr/>
              </p:nvSpPr>
              <p:spPr>
                <a:xfrm>
                  <a:off x="183582" y="4823926"/>
                  <a:ext cx="442249" cy="16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96" h="93883" extrusionOk="0">
                      <a:moveTo>
                        <a:pt x="244807" y="61652"/>
                      </a:moveTo>
                      <a:cubicBezTo>
                        <a:pt x="212960" y="73949"/>
                        <a:pt x="179602" y="81903"/>
                        <a:pt x="145632" y="85299"/>
                      </a:cubicBezTo>
                      <a:cubicBezTo>
                        <a:pt x="118325" y="88930"/>
                        <a:pt x="90915" y="91791"/>
                        <a:pt x="63404" y="93883"/>
                      </a:cubicBezTo>
                      <a:lnTo>
                        <a:pt x="63283" y="92437"/>
                      </a:lnTo>
                      <a:cubicBezTo>
                        <a:pt x="51450" y="65358"/>
                        <a:pt x="28307" y="44854"/>
                        <a:pt x="0" y="36370"/>
                      </a:cubicBezTo>
                      <a:lnTo>
                        <a:pt x="31" y="36309"/>
                      </a:lnTo>
                      <a:cubicBezTo>
                        <a:pt x="56950" y="27161"/>
                        <a:pt x="113351" y="15042"/>
                        <a:pt x="169003" y="0"/>
                      </a:cubicBezTo>
                      <a:cubicBezTo>
                        <a:pt x="168448" y="646"/>
                        <a:pt x="167863" y="1353"/>
                        <a:pt x="167308" y="1999"/>
                      </a:cubicBezTo>
                      <a:cubicBezTo>
                        <a:pt x="202013" y="8170"/>
                        <a:pt x="233459" y="26309"/>
                        <a:pt x="256176" y="53262"/>
                      </a:cubicBezTo>
                      <a:lnTo>
                        <a:pt x="257496" y="55696"/>
                      </a:lnTo>
                      <a:cubicBezTo>
                        <a:pt x="253338" y="57846"/>
                        <a:pt x="249119" y="59811"/>
                        <a:pt x="244807" y="6165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22"/>
                <p:cNvSpPr/>
                <p:nvPr/>
              </p:nvSpPr>
              <p:spPr>
                <a:xfrm>
                  <a:off x="470917" y="4733960"/>
                  <a:ext cx="282220" cy="18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20" h="108081" extrusionOk="0">
                      <a:moveTo>
                        <a:pt x="163635" y="2002"/>
                      </a:moveTo>
                      <a:cubicBezTo>
                        <a:pt x="165901" y="18332"/>
                        <a:pt x="162514" y="34945"/>
                        <a:pt x="154038" y="49086"/>
                      </a:cubicBezTo>
                      <a:cubicBezTo>
                        <a:pt x="139139" y="74698"/>
                        <a:pt x="116896" y="95249"/>
                        <a:pt x="90189" y="108081"/>
                      </a:cubicBezTo>
                      <a:lnTo>
                        <a:pt x="88869" y="105647"/>
                      </a:lnTo>
                      <a:cubicBezTo>
                        <a:pt x="66151" y="78694"/>
                        <a:pt x="34706" y="60555"/>
                        <a:pt x="0" y="54384"/>
                      </a:cubicBezTo>
                      <a:cubicBezTo>
                        <a:pt x="555" y="53738"/>
                        <a:pt x="1141" y="53031"/>
                        <a:pt x="1696" y="52385"/>
                      </a:cubicBezTo>
                      <a:cubicBezTo>
                        <a:pt x="56343" y="37676"/>
                        <a:pt x="110208" y="20202"/>
                        <a:pt x="163084" y="30"/>
                      </a:cubicBezTo>
                      <a:lnTo>
                        <a:pt x="163176" y="0"/>
                      </a:lnTo>
                      <a:cubicBezTo>
                        <a:pt x="163376" y="656"/>
                        <a:pt x="163529" y="1324"/>
                        <a:pt x="163635" y="200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6" name="Google Shape;1526;p22"/>
              <p:cNvSpPr/>
              <p:nvPr/>
            </p:nvSpPr>
            <p:spPr>
              <a:xfrm>
                <a:off x="-396587" y="4771415"/>
                <a:ext cx="1142555" cy="402659"/>
              </a:xfrm>
              <a:custGeom>
                <a:avLst/>
                <a:gdLst/>
                <a:ahLst/>
                <a:cxnLst/>
                <a:rect l="l" t="t" r="r" b="b"/>
                <a:pathLst>
                  <a:path w="665243" h="234445" extrusionOk="0">
                    <a:moveTo>
                      <a:pt x="664664" y="83685"/>
                    </a:moveTo>
                    <a:cubicBezTo>
                      <a:pt x="659198" y="42807"/>
                      <a:pt x="614423" y="19205"/>
                      <a:pt x="578928" y="8752"/>
                    </a:cubicBezTo>
                    <a:cubicBezTo>
                      <a:pt x="485501" y="-18760"/>
                      <a:pt x="391463" y="23497"/>
                      <a:pt x="310716" y="67494"/>
                    </a:cubicBezTo>
                    <a:cubicBezTo>
                      <a:pt x="262172" y="93944"/>
                      <a:pt x="214056" y="121236"/>
                      <a:pt x="163646" y="144057"/>
                    </a:cubicBezTo>
                    <a:cubicBezTo>
                      <a:pt x="112011" y="167586"/>
                      <a:pt x="57559" y="184362"/>
                      <a:pt x="1635" y="193970"/>
                    </a:cubicBezTo>
                    <a:cubicBezTo>
                      <a:pt x="-400" y="194317"/>
                      <a:pt x="-417" y="197022"/>
                      <a:pt x="932" y="198083"/>
                    </a:cubicBezTo>
                    <a:cubicBezTo>
                      <a:pt x="954" y="199771"/>
                      <a:pt x="1985" y="201282"/>
                      <a:pt x="3550" y="201916"/>
                    </a:cubicBezTo>
                    <a:cubicBezTo>
                      <a:pt x="27137" y="211000"/>
                      <a:pt x="51783" y="217047"/>
                      <a:pt x="76896" y="219912"/>
                    </a:cubicBezTo>
                    <a:cubicBezTo>
                      <a:pt x="99016" y="223054"/>
                      <a:pt x="121214" y="225576"/>
                      <a:pt x="143462" y="227690"/>
                    </a:cubicBezTo>
                    <a:cubicBezTo>
                      <a:pt x="144044" y="228582"/>
                      <a:pt x="145238" y="228834"/>
                      <a:pt x="146131" y="228253"/>
                    </a:cubicBezTo>
                    <a:cubicBezTo>
                      <a:pt x="146246" y="228177"/>
                      <a:pt x="146353" y="228090"/>
                      <a:pt x="146450" y="227992"/>
                    </a:cubicBezTo>
                    <a:cubicBezTo>
                      <a:pt x="149123" y="228240"/>
                      <a:pt x="151787" y="228567"/>
                      <a:pt x="154462" y="228801"/>
                    </a:cubicBezTo>
                    <a:cubicBezTo>
                      <a:pt x="207122" y="233418"/>
                      <a:pt x="259992" y="235205"/>
                      <a:pt x="312843" y="234153"/>
                    </a:cubicBezTo>
                    <a:cubicBezTo>
                      <a:pt x="365697" y="233029"/>
                      <a:pt x="418447" y="228967"/>
                      <a:pt x="470849" y="221983"/>
                    </a:cubicBezTo>
                    <a:cubicBezTo>
                      <a:pt x="516740" y="215927"/>
                      <a:pt x="564203" y="207866"/>
                      <a:pt x="603863" y="182462"/>
                    </a:cubicBezTo>
                    <a:cubicBezTo>
                      <a:pt x="635719" y="162056"/>
                      <a:pt x="670147" y="124689"/>
                      <a:pt x="664664" y="83685"/>
                    </a:cubicBezTo>
                    <a:close/>
                    <a:moveTo>
                      <a:pt x="638866" y="52287"/>
                    </a:moveTo>
                    <a:cubicBezTo>
                      <a:pt x="646398" y="59834"/>
                      <a:pt x="651677" y="69331"/>
                      <a:pt x="654109" y="79712"/>
                    </a:cubicBezTo>
                    <a:cubicBezTo>
                      <a:pt x="615135" y="91732"/>
                      <a:pt x="576996" y="106256"/>
                      <a:pt x="537740" y="117531"/>
                    </a:cubicBezTo>
                    <a:cubicBezTo>
                      <a:pt x="527853" y="120371"/>
                      <a:pt x="517945" y="123134"/>
                      <a:pt x="508015" y="125821"/>
                    </a:cubicBezTo>
                    <a:cubicBezTo>
                      <a:pt x="521372" y="110291"/>
                      <a:pt x="533660" y="93873"/>
                      <a:pt x="544794" y="76680"/>
                    </a:cubicBezTo>
                    <a:cubicBezTo>
                      <a:pt x="557192" y="58269"/>
                      <a:pt x="565348" y="37335"/>
                      <a:pt x="568673" y="15389"/>
                    </a:cubicBezTo>
                    <a:cubicBezTo>
                      <a:pt x="595117" y="20726"/>
                      <a:pt x="619477" y="33531"/>
                      <a:pt x="638866" y="52287"/>
                    </a:cubicBezTo>
                    <a:close/>
                    <a:moveTo>
                      <a:pt x="517290" y="9549"/>
                    </a:moveTo>
                    <a:cubicBezTo>
                      <a:pt x="533106" y="9570"/>
                      <a:pt x="548879" y="11203"/>
                      <a:pt x="564363" y="14423"/>
                    </a:cubicBezTo>
                    <a:cubicBezTo>
                      <a:pt x="558988" y="35756"/>
                      <a:pt x="550318" y="56120"/>
                      <a:pt x="538665" y="74780"/>
                    </a:cubicBezTo>
                    <a:cubicBezTo>
                      <a:pt x="525614" y="93739"/>
                      <a:pt x="511362" y="111843"/>
                      <a:pt x="495997" y="128981"/>
                    </a:cubicBezTo>
                    <a:cubicBezTo>
                      <a:pt x="468861" y="136148"/>
                      <a:pt x="441586" y="142783"/>
                      <a:pt x="414142" y="148668"/>
                    </a:cubicBezTo>
                    <a:cubicBezTo>
                      <a:pt x="389699" y="153816"/>
                      <a:pt x="365159" y="158426"/>
                      <a:pt x="340522" y="162496"/>
                    </a:cubicBezTo>
                    <a:cubicBezTo>
                      <a:pt x="359296" y="146154"/>
                      <a:pt x="375187" y="126770"/>
                      <a:pt x="387529" y="105155"/>
                    </a:cubicBezTo>
                    <a:cubicBezTo>
                      <a:pt x="401628" y="82112"/>
                      <a:pt x="410412" y="56215"/>
                      <a:pt x="413244" y="29350"/>
                    </a:cubicBezTo>
                    <a:cubicBezTo>
                      <a:pt x="446483" y="16653"/>
                      <a:pt x="481711" y="9949"/>
                      <a:pt x="517290" y="9549"/>
                    </a:cubicBezTo>
                    <a:close/>
                    <a:moveTo>
                      <a:pt x="409429" y="30797"/>
                    </a:moveTo>
                    <a:cubicBezTo>
                      <a:pt x="403580" y="56206"/>
                      <a:pt x="394359" y="80719"/>
                      <a:pt x="382012" y="103684"/>
                    </a:cubicBezTo>
                    <a:cubicBezTo>
                      <a:pt x="368220" y="126937"/>
                      <a:pt x="350321" y="147494"/>
                      <a:pt x="329187" y="164355"/>
                    </a:cubicBezTo>
                    <a:cubicBezTo>
                      <a:pt x="293470" y="170082"/>
                      <a:pt x="257604" y="174731"/>
                      <a:pt x="221589" y="178300"/>
                    </a:cubicBezTo>
                    <a:cubicBezTo>
                      <a:pt x="244843" y="160567"/>
                      <a:pt x="259495" y="133812"/>
                      <a:pt x="261912" y="104667"/>
                    </a:cubicBezTo>
                    <a:cubicBezTo>
                      <a:pt x="309562" y="78965"/>
                      <a:pt x="358092" y="49966"/>
                      <a:pt x="409429" y="30797"/>
                    </a:cubicBezTo>
                    <a:close/>
                    <a:moveTo>
                      <a:pt x="257946" y="106807"/>
                    </a:moveTo>
                    <a:cubicBezTo>
                      <a:pt x="255380" y="120817"/>
                      <a:pt x="250473" y="134295"/>
                      <a:pt x="243433" y="146677"/>
                    </a:cubicBezTo>
                    <a:cubicBezTo>
                      <a:pt x="235380" y="159716"/>
                      <a:pt x="224550" y="170818"/>
                      <a:pt x="211716" y="179193"/>
                    </a:cubicBezTo>
                    <a:cubicBezTo>
                      <a:pt x="194365" y="180800"/>
                      <a:pt x="176994" y="182221"/>
                      <a:pt x="159596" y="183318"/>
                    </a:cubicBezTo>
                    <a:cubicBezTo>
                      <a:pt x="150027" y="183957"/>
                      <a:pt x="140458" y="184589"/>
                      <a:pt x="130889" y="185215"/>
                    </a:cubicBezTo>
                    <a:cubicBezTo>
                      <a:pt x="134643" y="182199"/>
                      <a:pt x="138142" y="178879"/>
                      <a:pt x="141350" y="175289"/>
                    </a:cubicBezTo>
                    <a:cubicBezTo>
                      <a:pt x="145090" y="170544"/>
                      <a:pt x="148054" y="165236"/>
                      <a:pt x="150134" y="159564"/>
                    </a:cubicBezTo>
                    <a:cubicBezTo>
                      <a:pt x="187276" y="143976"/>
                      <a:pt x="223267" y="125415"/>
                      <a:pt x="257946" y="106806"/>
                    </a:cubicBezTo>
                    <a:close/>
                    <a:moveTo>
                      <a:pt x="56293" y="190275"/>
                    </a:moveTo>
                    <a:cubicBezTo>
                      <a:pt x="86874" y="183210"/>
                      <a:pt x="116794" y="173537"/>
                      <a:pt x="145725" y="161363"/>
                    </a:cubicBezTo>
                    <a:cubicBezTo>
                      <a:pt x="143740" y="165516"/>
                      <a:pt x="141292" y="169431"/>
                      <a:pt x="138427" y="173033"/>
                    </a:cubicBezTo>
                    <a:cubicBezTo>
                      <a:pt x="134394" y="178348"/>
                      <a:pt x="129213" y="182684"/>
                      <a:pt x="123271" y="185719"/>
                    </a:cubicBezTo>
                    <a:cubicBezTo>
                      <a:pt x="100941" y="187186"/>
                      <a:pt x="78615" y="188705"/>
                      <a:pt x="56293" y="190275"/>
                    </a:cubicBezTo>
                    <a:close/>
                    <a:moveTo>
                      <a:pt x="2257" y="198564"/>
                    </a:moveTo>
                    <a:lnTo>
                      <a:pt x="2257" y="198564"/>
                    </a:lnTo>
                    <a:close/>
                    <a:moveTo>
                      <a:pt x="20532" y="199347"/>
                    </a:moveTo>
                    <a:cubicBezTo>
                      <a:pt x="55633" y="197519"/>
                      <a:pt x="90796" y="195715"/>
                      <a:pt x="125935" y="193501"/>
                    </a:cubicBezTo>
                    <a:cubicBezTo>
                      <a:pt x="133437" y="200493"/>
                      <a:pt x="138818" y="209457"/>
                      <a:pt x="141462" y="219365"/>
                    </a:cubicBezTo>
                    <a:cubicBezTo>
                      <a:pt x="123256" y="217662"/>
                      <a:pt x="105070" y="215744"/>
                      <a:pt x="86928" y="213356"/>
                    </a:cubicBezTo>
                    <a:cubicBezTo>
                      <a:pt x="64358" y="211077"/>
                      <a:pt x="42098" y="206381"/>
                      <a:pt x="20532" y="199346"/>
                    </a:cubicBezTo>
                    <a:close/>
                    <a:moveTo>
                      <a:pt x="145794" y="219749"/>
                    </a:moveTo>
                    <a:cubicBezTo>
                      <a:pt x="143703" y="209776"/>
                      <a:pt x="138920" y="200566"/>
                      <a:pt x="131964" y="193120"/>
                    </a:cubicBezTo>
                    <a:cubicBezTo>
                      <a:pt x="158439" y="191412"/>
                      <a:pt x="184895" y="189452"/>
                      <a:pt x="211291" y="186994"/>
                    </a:cubicBezTo>
                    <a:cubicBezTo>
                      <a:pt x="223955" y="196527"/>
                      <a:pt x="233181" y="209913"/>
                      <a:pt x="237583" y="225140"/>
                    </a:cubicBezTo>
                    <a:cubicBezTo>
                      <a:pt x="214875" y="224517"/>
                      <a:pt x="192176" y="223508"/>
                      <a:pt x="169512" y="221847"/>
                    </a:cubicBezTo>
                    <a:cubicBezTo>
                      <a:pt x="161596" y="221260"/>
                      <a:pt x="153698" y="220465"/>
                      <a:pt x="145794" y="219749"/>
                    </a:cubicBezTo>
                    <a:close/>
                    <a:moveTo>
                      <a:pt x="241572" y="225264"/>
                    </a:moveTo>
                    <a:cubicBezTo>
                      <a:pt x="237979" y="210200"/>
                      <a:pt x="229857" y="196599"/>
                      <a:pt x="218299" y="186290"/>
                    </a:cubicBezTo>
                    <a:cubicBezTo>
                      <a:pt x="237284" y="184459"/>
                      <a:pt x="256242" y="182420"/>
                      <a:pt x="275146" y="179988"/>
                    </a:cubicBezTo>
                    <a:cubicBezTo>
                      <a:pt x="293595" y="177652"/>
                      <a:pt x="311987" y="174935"/>
                      <a:pt x="330334" y="171961"/>
                    </a:cubicBezTo>
                    <a:cubicBezTo>
                      <a:pt x="355739" y="180079"/>
                      <a:pt x="376845" y="198015"/>
                      <a:pt x="388956" y="221778"/>
                    </a:cubicBezTo>
                    <a:cubicBezTo>
                      <a:pt x="371150" y="223059"/>
                      <a:pt x="353328" y="224128"/>
                      <a:pt x="335481" y="224738"/>
                    </a:cubicBezTo>
                    <a:cubicBezTo>
                      <a:pt x="304186" y="225938"/>
                      <a:pt x="272869" y="226038"/>
                      <a:pt x="241572" y="225264"/>
                    </a:cubicBezTo>
                    <a:close/>
                    <a:moveTo>
                      <a:pt x="392494" y="221514"/>
                    </a:moveTo>
                    <a:cubicBezTo>
                      <a:pt x="382176" y="198793"/>
                      <a:pt x="363998" y="180563"/>
                      <a:pt x="341307" y="170178"/>
                    </a:cubicBezTo>
                    <a:cubicBezTo>
                      <a:pt x="392714" y="161479"/>
                      <a:pt x="443615" y="150301"/>
                      <a:pt x="494009" y="136641"/>
                    </a:cubicBezTo>
                    <a:cubicBezTo>
                      <a:pt x="494375" y="136975"/>
                      <a:pt x="494808" y="137227"/>
                      <a:pt x="495280" y="137381"/>
                    </a:cubicBezTo>
                    <a:cubicBezTo>
                      <a:pt x="528443" y="143862"/>
                      <a:pt x="558706" y="160668"/>
                      <a:pt x="581738" y="185394"/>
                    </a:cubicBezTo>
                    <a:cubicBezTo>
                      <a:pt x="551835" y="198831"/>
                      <a:pt x="520042" y="207589"/>
                      <a:pt x="487476" y="211359"/>
                    </a:cubicBezTo>
                    <a:cubicBezTo>
                      <a:pt x="455937" y="215848"/>
                      <a:pt x="424252" y="219149"/>
                      <a:pt x="392494" y="221514"/>
                    </a:cubicBezTo>
                    <a:close/>
                    <a:moveTo>
                      <a:pt x="614763" y="164526"/>
                    </a:moveTo>
                    <a:cubicBezTo>
                      <a:pt x="606002" y="171695"/>
                      <a:pt x="596520" y="177935"/>
                      <a:pt x="586470" y="183145"/>
                    </a:cubicBezTo>
                    <a:cubicBezTo>
                      <a:pt x="566228" y="158242"/>
                      <a:pt x="538428" y="140607"/>
                      <a:pt x="507273" y="132908"/>
                    </a:cubicBezTo>
                    <a:cubicBezTo>
                      <a:pt x="513336" y="131206"/>
                      <a:pt x="519408" y="129544"/>
                      <a:pt x="525452" y="127771"/>
                    </a:cubicBezTo>
                    <a:cubicBezTo>
                      <a:pt x="569539" y="115909"/>
                      <a:pt x="612749" y="101002"/>
                      <a:pt x="654771" y="83157"/>
                    </a:cubicBezTo>
                    <a:cubicBezTo>
                      <a:pt x="659503" y="112925"/>
                      <a:pt x="639030" y="144519"/>
                      <a:pt x="614763" y="164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p23"/>
          <p:cNvGrpSpPr/>
          <p:nvPr/>
        </p:nvGrpSpPr>
        <p:grpSpPr>
          <a:xfrm>
            <a:off x="-396191" y="-1211244"/>
            <a:ext cx="9609944" cy="6765008"/>
            <a:chOff x="-396191" y="-1211244"/>
            <a:chExt cx="9609944" cy="6765008"/>
          </a:xfrm>
        </p:grpSpPr>
        <p:sp>
          <p:nvSpPr>
            <p:cNvPr id="1529" name="Google Shape;1529;p23"/>
            <p:cNvSpPr/>
            <p:nvPr/>
          </p:nvSpPr>
          <p:spPr>
            <a:xfrm rot="10800000">
              <a:off x="-396191" y="-1211244"/>
              <a:ext cx="3047683" cy="2313454"/>
            </a:xfrm>
            <a:custGeom>
              <a:avLst/>
              <a:gdLst/>
              <a:ahLst/>
              <a:cxnLst/>
              <a:rect l="l" t="t" r="r" b="b"/>
              <a:pathLst>
                <a:path w="3047683" h="2313454" extrusionOk="0">
                  <a:moveTo>
                    <a:pt x="2643224" y="18843"/>
                  </a:moveTo>
                  <a:cubicBezTo>
                    <a:pt x="2552762" y="42901"/>
                    <a:pt x="2468544" y="86138"/>
                    <a:pt x="2396299" y="145614"/>
                  </a:cubicBezTo>
                  <a:cubicBezTo>
                    <a:pt x="2309891" y="215639"/>
                    <a:pt x="2243347" y="302693"/>
                    <a:pt x="2184049" y="396040"/>
                  </a:cubicBezTo>
                  <a:cubicBezTo>
                    <a:pt x="2127546" y="484987"/>
                    <a:pt x="2074763" y="576262"/>
                    <a:pt x="2003589" y="654675"/>
                  </a:cubicBezTo>
                  <a:cubicBezTo>
                    <a:pt x="1962247" y="700221"/>
                    <a:pt x="1913465" y="744078"/>
                    <a:pt x="1850065" y="752175"/>
                  </a:cubicBezTo>
                  <a:cubicBezTo>
                    <a:pt x="1783252" y="760710"/>
                    <a:pt x="1713314" y="737810"/>
                    <a:pt x="1649126" y="722531"/>
                  </a:cubicBezTo>
                  <a:cubicBezTo>
                    <a:pt x="1562516" y="701915"/>
                    <a:pt x="1470528" y="688707"/>
                    <a:pt x="1381689" y="701839"/>
                  </a:cubicBezTo>
                  <a:cubicBezTo>
                    <a:pt x="1317499" y="710990"/>
                    <a:pt x="1257043" y="737529"/>
                    <a:pt x="1206880" y="778575"/>
                  </a:cubicBezTo>
                  <a:cubicBezTo>
                    <a:pt x="1155326" y="821002"/>
                    <a:pt x="1114976" y="875297"/>
                    <a:pt x="1078281" y="930571"/>
                  </a:cubicBezTo>
                  <a:cubicBezTo>
                    <a:pt x="1033397" y="998183"/>
                    <a:pt x="992308" y="1068361"/>
                    <a:pt x="949757" y="1137441"/>
                  </a:cubicBezTo>
                  <a:cubicBezTo>
                    <a:pt x="906751" y="1209357"/>
                    <a:pt x="841212" y="1265102"/>
                    <a:pt x="763290" y="1296043"/>
                  </a:cubicBezTo>
                  <a:cubicBezTo>
                    <a:pt x="690062" y="1324778"/>
                    <a:pt x="611144" y="1333692"/>
                    <a:pt x="534801" y="1350646"/>
                  </a:cubicBezTo>
                  <a:cubicBezTo>
                    <a:pt x="448602" y="1369789"/>
                    <a:pt x="362086" y="1401228"/>
                    <a:pt x="295524" y="1461290"/>
                  </a:cubicBezTo>
                  <a:cubicBezTo>
                    <a:pt x="168004" y="1576355"/>
                    <a:pt x="96013" y="1749801"/>
                    <a:pt x="51839" y="1912049"/>
                  </a:cubicBezTo>
                  <a:cubicBezTo>
                    <a:pt x="16758" y="2040897"/>
                    <a:pt x="-4345" y="2178402"/>
                    <a:pt x="794" y="2313471"/>
                  </a:cubicBezTo>
                  <a:lnTo>
                    <a:pt x="3047711" y="2313471"/>
                  </a:lnTo>
                  <a:lnTo>
                    <a:pt x="3047711" y="44890"/>
                  </a:lnTo>
                  <a:cubicBezTo>
                    <a:pt x="2917836" y="-68"/>
                    <a:pt x="2778005" y="-15777"/>
                    <a:pt x="2643224" y="1884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3"/>
            <p:cNvSpPr/>
            <p:nvPr/>
          </p:nvSpPr>
          <p:spPr>
            <a:xfrm rot="10800000">
              <a:off x="7415512" y="4017374"/>
              <a:ext cx="1798241" cy="1536390"/>
            </a:xfrm>
            <a:custGeom>
              <a:avLst/>
              <a:gdLst/>
              <a:ahLst/>
              <a:cxnLst/>
              <a:rect l="l" t="t" r="r" b="b"/>
              <a:pathLst>
                <a:path w="1798241" h="1536390" extrusionOk="0">
                  <a:moveTo>
                    <a:pt x="1608" y="1474223"/>
                  </a:moveTo>
                  <a:cubicBezTo>
                    <a:pt x="54416" y="1511072"/>
                    <a:pt x="116499" y="1532405"/>
                    <a:pt x="180822" y="1535805"/>
                  </a:cubicBezTo>
                  <a:cubicBezTo>
                    <a:pt x="229694" y="1538652"/>
                    <a:pt x="278627" y="1531364"/>
                    <a:pt x="324543" y="1514400"/>
                  </a:cubicBezTo>
                  <a:cubicBezTo>
                    <a:pt x="394477" y="1486854"/>
                    <a:pt x="438033" y="1427945"/>
                    <a:pt x="468525" y="1361746"/>
                  </a:cubicBezTo>
                  <a:cubicBezTo>
                    <a:pt x="499757" y="1293938"/>
                    <a:pt x="520588" y="1221496"/>
                    <a:pt x="558298" y="1156684"/>
                  </a:cubicBezTo>
                  <a:cubicBezTo>
                    <a:pt x="577205" y="1123341"/>
                    <a:pt x="601393" y="1093278"/>
                    <a:pt x="629922" y="1067663"/>
                  </a:cubicBezTo>
                  <a:cubicBezTo>
                    <a:pt x="675520" y="1028895"/>
                    <a:pt x="731454" y="1004269"/>
                    <a:pt x="790861" y="996806"/>
                  </a:cubicBezTo>
                  <a:cubicBezTo>
                    <a:pt x="853772" y="987956"/>
                    <a:pt x="917234" y="994498"/>
                    <a:pt x="980224" y="998780"/>
                  </a:cubicBezTo>
                  <a:cubicBezTo>
                    <a:pt x="1043608" y="1003088"/>
                    <a:pt x="1105471" y="1002525"/>
                    <a:pt x="1167474" y="987172"/>
                  </a:cubicBezTo>
                  <a:cubicBezTo>
                    <a:pt x="1284483" y="958197"/>
                    <a:pt x="1389169" y="891037"/>
                    <a:pt x="1474645" y="807336"/>
                  </a:cubicBezTo>
                  <a:cubicBezTo>
                    <a:pt x="1558829" y="725388"/>
                    <a:pt x="1625789" y="627472"/>
                    <a:pt x="1671598" y="519330"/>
                  </a:cubicBezTo>
                  <a:cubicBezTo>
                    <a:pt x="1711616" y="420433"/>
                    <a:pt x="1742463" y="318075"/>
                    <a:pt x="1763751" y="213544"/>
                  </a:cubicBezTo>
                  <a:cubicBezTo>
                    <a:pt x="1778949" y="143013"/>
                    <a:pt x="1790471" y="71741"/>
                    <a:pt x="1798269" y="16"/>
                  </a:cubicBezTo>
                  <a:lnTo>
                    <a:pt x="27" y="16"/>
                  </a:lnTo>
                  <a:lnTo>
                    <a:pt x="27" y="1473057"/>
                  </a:lnTo>
                  <a:cubicBezTo>
                    <a:pt x="565" y="1473431"/>
                    <a:pt x="1069" y="1473852"/>
                    <a:pt x="1608" y="1474223"/>
                  </a:cubicBezTo>
                  <a:close/>
                </a:path>
              </a:pathLst>
            </a:custGeom>
            <a:solidFill>
              <a:srgbClr val="FFFFFF">
                <a:alpha val="5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1" name="Google Shape;1531;p23"/>
          <p:cNvGrpSpPr/>
          <p:nvPr/>
        </p:nvGrpSpPr>
        <p:grpSpPr>
          <a:xfrm>
            <a:off x="-514505" y="685048"/>
            <a:ext cx="10104960" cy="2212276"/>
            <a:chOff x="-514505" y="685048"/>
            <a:chExt cx="10104960" cy="2212276"/>
          </a:xfrm>
        </p:grpSpPr>
        <p:grpSp>
          <p:nvGrpSpPr>
            <p:cNvPr id="1532" name="Google Shape;1532;p23"/>
            <p:cNvGrpSpPr/>
            <p:nvPr/>
          </p:nvGrpSpPr>
          <p:grpSpPr>
            <a:xfrm>
              <a:off x="-514505" y="2453746"/>
              <a:ext cx="1145683" cy="443578"/>
              <a:chOff x="-269530" y="2387071"/>
              <a:chExt cx="1145683" cy="443578"/>
            </a:xfrm>
          </p:grpSpPr>
          <p:sp>
            <p:nvSpPr>
              <p:cNvPr id="1533" name="Google Shape;1533;p23"/>
              <p:cNvSpPr/>
              <p:nvPr/>
            </p:nvSpPr>
            <p:spPr>
              <a:xfrm>
                <a:off x="-260954" y="2393198"/>
                <a:ext cx="1130586" cy="431009"/>
              </a:xfrm>
              <a:custGeom>
                <a:avLst/>
                <a:gdLst/>
                <a:ahLst/>
                <a:cxnLst/>
                <a:rect l="l" t="t" r="r" b="b"/>
                <a:pathLst>
                  <a:path w="1130586" h="431009" extrusionOk="0">
                    <a:moveTo>
                      <a:pt x="1130776" y="423438"/>
                    </a:moveTo>
                    <a:lnTo>
                      <a:pt x="1129363" y="430585"/>
                    </a:lnTo>
                    <a:cubicBezTo>
                      <a:pt x="753002" y="425820"/>
                      <a:pt x="376611" y="425967"/>
                      <a:pt x="190" y="431026"/>
                    </a:cubicBezTo>
                    <a:lnTo>
                      <a:pt x="190" y="427849"/>
                    </a:lnTo>
                    <a:cubicBezTo>
                      <a:pt x="49839" y="363156"/>
                      <a:pt x="135596" y="337882"/>
                      <a:pt x="212429" y="365298"/>
                    </a:cubicBezTo>
                    <a:cubicBezTo>
                      <a:pt x="204659" y="335919"/>
                      <a:pt x="187002" y="309893"/>
                      <a:pt x="179057" y="280514"/>
                    </a:cubicBezTo>
                    <a:cubicBezTo>
                      <a:pt x="171199" y="251135"/>
                      <a:pt x="177026" y="213728"/>
                      <a:pt x="204218" y="200141"/>
                    </a:cubicBezTo>
                    <a:cubicBezTo>
                      <a:pt x="233264" y="185584"/>
                      <a:pt x="268049" y="206317"/>
                      <a:pt x="288619" y="231373"/>
                    </a:cubicBezTo>
                    <a:cubicBezTo>
                      <a:pt x="309101" y="256517"/>
                      <a:pt x="324198" y="287572"/>
                      <a:pt x="351920" y="304423"/>
                    </a:cubicBezTo>
                    <a:cubicBezTo>
                      <a:pt x="331349" y="251312"/>
                      <a:pt x="312015" y="195818"/>
                      <a:pt x="315723" y="139001"/>
                    </a:cubicBezTo>
                    <a:cubicBezTo>
                      <a:pt x="319343" y="82273"/>
                      <a:pt x="351567" y="23603"/>
                      <a:pt x="405598" y="5605"/>
                    </a:cubicBezTo>
                    <a:cubicBezTo>
                      <a:pt x="451241" y="-9481"/>
                      <a:pt x="502977" y="7458"/>
                      <a:pt x="539615" y="38601"/>
                    </a:cubicBezTo>
                    <a:cubicBezTo>
                      <a:pt x="576254" y="69745"/>
                      <a:pt x="600179" y="113063"/>
                      <a:pt x="620043" y="156823"/>
                    </a:cubicBezTo>
                    <a:cubicBezTo>
                      <a:pt x="648153" y="218727"/>
                      <a:pt x="669723" y="283393"/>
                      <a:pt x="684404" y="349771"/>
                    </a:cubicBezTo>
                    <a:cubicBezTo>
                      <a:pt x="698529" y="299747"/>
                      <a:pt x="724839" y="239578"/>
                      <a:pt x="776751" y="237725"/>
                    </a:cubicBezTo>
                    <a:cubicBezTo>
                      <a:pt x="820099" y="236225"/>
                      <a:pt x="854000" y="290660"/>
                      <a:pt x="833518" y="328773"/>
                    </a:cubicBezTo>
                    <a:cubicBezTo>
                      <a:pt x="909090" y="262480"/>
                      <a:pt x="1024131" y="269960"/>
                      <a:pt x="1090469" y="345479"/>
                    </a:cubicBezTo>
                    <a:cubicBezTo>
                      <a:pt x="1110068" y="367790"/>
                      <a:pt x="1123906" y="394555"/>
                      <a:pt x="1130776" y="4234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23"/>
              <p:cNvSpPr/>
              <p:nvPr/>
            </p:nvSpPr>
            <p:spPr>
              <a:xfrm>
                <a:off x="-269530" y="2387071"/>
                <a:ext cx="1145683" cy="443578"/>
              </a:xfrm>
              <a:custGeom>
                <a:avLst/>
                <a:gdLst/>
                <a:ahLst/>
                <a:cxnLst/>
                <a:rect l="l" t="t" r="r" b="b"/>
                <a:pathLst>
                  <a:path w="1145683" h="443578" extrusionOk="0">
                    <a:moveTo>
                      <a:pt x="1145642" y="427875"/>
                    </a:moveTo>
                    <a:cubicBezTo>
                      <a:pt x="1121548" y="326817"/>
                      <a:pt x="1020036" y="264411"/>
                      <a:pt x="918908" y="288488"/>
                    </a:cubicBezTo>
                    <a:cubicBezTo>
                      <a:pt x="895467" y="294069"/>
                      <a:pt x="873317" y="304095"/>
                      <a:pt x="853659" y="318023"/>
                    </a:cubicBezTo>
                    <a:cubicBezTo>
                      <a:pt x="858804" y="276909"/>
                      <a:pt x="823891" y="232928"/>
                      <a:pt x="779796" y="237809"/>
                    </a:cubicBezTo>
                    <a:cubicBezTo>
                      <a:pt x="732932" y="242998"/>
                      <a:pt x="708345" y="289308"/>
                      <a:pt x="693859" y="331404"/>
                    </a:cubicBezTo>
                    <a:cubicBezTo>
                      <a:pt x="680270" y="276510"/>
                      <a:pt x="662023" y="222874"/>
                      <a:pt x="639316" y="171077"/>
                    </a:cubicBezTo>
                    <a:cubicBezTo>
                      <a:pt x="617256" y="120793"/>
                      <a:pt x="590392" y="69194"/>
                      <a:pt x="546013" y="34960"/>
                    </a:cubicBezTo>
                    <a:cubicBezTo>
                      <a:pt x="506006" y="4099"/>
                      <a:pt x="450409" y="-11342"/>
                      <a:pt x="402391" y="9697"/>
                    </a:cubicBezTo>
                    <a:cubicBezTo>
                      <a:pt x="359747" y="28381"/>
                      <a:pt x="332419" y="71499"/>
                      <a:pt x="322360" y="115673"/>
                    </a:cubicBezTo>
                    <a:cubicBezTo>
                      <a:pt x="308850" y="175002"/>
                      <a:pt x="325950" y="235316"/>
                      <a:pt x="346682" y="291306"/>
                    </a:cubicBezTo>
                    <a:cubicBezTo>
                      <a:pt x="327073" y="271739"/>
                      <a:pt x="314359" y="245857"/>
                      <a:pt x="294927" y="225836"/>
                    </a:cubicBezTo>
                    <a:cubicBezTo>
                      <a:pt x="274510" y="204801"/>
                      <a:pt x="242124" y="186802"/>
                      <a:pt x="212667" y="199635"/>
                    </a:cubicBezTo>
                    <a:cubicBezTo>
                      <a:pt x="185923" y="211286"/>
                      <a:pt x="176512" y="242359"/>
                      <a:pt x="178691" y="269441"/>
                    </a:cubicBezTo>
                    <a:cubicBezTo>
                      <a:pt x="181374" y="302813"/>
                      <a:pt x="200767" y="331465"/>
                      <a:pt x="211883" y="362481"/>
                    </a:cubicBezTo>
                    <a:cubicBezTo>
                      <a:pt x="135193" y="340385"/>
                      <a:pt x="52814" y="367899"/>
                      <a:pt x="4832" y="431636"/>
                    </a:cubicBezTo>
                    <a:cubicBezTo>
                      <a:pt x="4408" y="432203"/>
                      <a:pt x="4130" y="432866"/>
                      <a:pt x="4024" y="433567"/>
                    </a:cubicBezTo>
                    <a:lnTo>
                      <a:pt x="3687" y="433580"/>
                    </a:lnTo>
                    <a:cubicBezTo>
                      <a:pt x="1687" y="433649"/>
                      <a:pt x="122" y="435326"/>
                      <a:pt x="192" y="437325"/>
                    </a:cubicBezTo>
                    <a:cubicBezTo>
                      <a:pt x="259" y="439225"/>
                      <a:pt x="1785" y="440750"/>
                      <a:pt x="3687" y="440817"/>
                    </a:cubicBezTo>
                    <a:cubicBezTo>
                      <a:pt x="77642" y="442524"/>
                      <a:pt x="151732" y="440915"/>
                      <a:pt x="225701" y="440577"/>
                    </a:cubicBezTo>
                    <a:cubicBezTo>
                      <a:pt x="298975" y="440241"/>
                      <a:pt x="372250" y="439991"/>
                      <a:pt x="445526" y="439825"/>
                    </a:cubicBezTo>
                    <a:cubicBezTo>
                      <a:pt x="592812" y="439615"/>
                      <a:pt x="740096" y="439947"/>
                      <a:pt x="887379" y="440821"/>
                    </a:cubicBezTo>
                    <a:cubicBezTo>
                      <a:pt x="929146" y="441102"/>
                      <a:pt x="970912" y="441444"/>
                      <a:pt x="1012678" y="441845"/>
                    </a:cubicBezTo>
                    <a:cubicBezTo>
                      <a:pt x="1054167" y="442243"/>
                      <a:pt x="1096596" y="445312"/>
                      <a:pt x="1137972" y="442248"/>
                    </a:cubicBezTo>
                    <a:cubicBezTo>
                      <a:pt x="1140952" y="442207"/>
                      <a:pt x="1143334" y="439760"/>
                      <a:pt x="1143293" y="436783"/>
                    </a:cubicBezTo>
                    <a:cubicBezTo>
                      <a:pt x="1143284" y="436092"/>
                      <a:pt x="1143142" y="435409"/>
                      <a:pt x="1142874" y="434772"/>
                    </a:cubicBezTo>
                    <a:cubicBezTo>
                      <a:pt x="1145260" y="433370"/>
                      <a:pt x="1146398" y="430536"/>
                      <a:pt x="1145642" y="427875"/>
                    </a:cubicBezTo>
                    <a:close/>
                    <a:moveTo>
                      <a:pt x="1028065" y="428995"/>
                    </a:moveTo>
                    <a:cubicBezTo>
                      <a:pt x="990695" y="428612"/>
                      <a:pt x="953326" y="428278"/>
                      <a:pt x="915956" y="427993"/>
                    </a:cubicBezTo>
                    <a:cubicBezTo>
                      <a:pt x="842682" y="427432"/>
                      <a:pt x="769407" y="427066"/>
                      <a:pt x="696130" y="426893"/>
                    </a:cubicBezTo>
                    <a:cubicBezTo>
                      <a:pt x="548846" y="426631"/>
                      <a:pt x="401562" y="427219"/>
                      <a:pt x="254277" y="428658"/>
                    </a:cubicBezTo>
                    <a:cubicBezTo>
                      <a:pt x="174713" y="429565"/>
                      <a:pt x="94937" y="429547"/>
                      <a:pt x="15426" y="433132"/>
                    </a:cubicBezTo>
                    <a:cubicBezTo>
                      <a:pt x="64847" y="373412"/>
                      <a:pt x="146395" y="351002"/>
                      <a:pt x="219423" y="377074"/>
                    </a:cubicBezTo>
                    <a:cubicBezTo>
                      <a:pt x="223706" y="378687"/>
                      <a:pt x="227660" y="373891"/>
                      <a:pt x="226583" y="369919"/>
                    </a:cubicBezTo>
                    <a:cubicBezTo>
                      <a:pt x="217882" y="337845"/>
                      <a:pt x="197043" y="309513"/>
                      <a:pt x="191580" y="276559"/>
                    </a:cubicBezTo>
                    <a:cubicBezTo>
                      <a:pt x="187349" y="251037"/>
                      <a:pt x="194250" y="216070"/>
                      <a:pt x="223308" y="208794"/>
                    </a:cubicBezTo>
                    <a:cubicBezTo>
                      <a:pt x="254742" y="200921"/>
                      <a:pt x="283192" y="228412"/>
                      <a:pt x="300115" y="251294"/>
                    </a:cubicBezTo>
                    <a:cubicBezTo>
                      <a:pt x="317386" y="274649"/>
                      <a:pt x="332316" y="299906"/>
                      <a:pt x="357416" y="315839"/>
                    </a:cubicBezTo>
                    <a:cubicBezTo>
                      <a:pt x="361682" y="318547"/>
                      <a:pt x="368411" y="313970"/>
                      <a:pt x="366450" y="308898"/>
                    </a:cubicBezTo>
                    <a:cubicBezTo>
                      <a:pt x="345961" y="255891"/>
                      <a:pt x="325966" y="199809"/>
                      <a:pt x="330695" y="142060"/>
                    </a:cubicBezTo>
                    <a:cubicBezTo>
                      <a:pt x="334322" y="97772"/>
                      <a:pt x="356192" y="51095"/>
                      <a:pt x="395151" y="27438"/>
                    </a:cubicBezTo>
                    <a:cubicBezTo>
                      <a:pt x="439118" y="741"/>
                      <a:pt x="494411" y="12794"/>
                      <a:pt x="534146" y="41655"/>
                    </a:cubicBezTo>
                    <a:cubicBezTo>
                      <a:pt x="577371" y="73051"/>
                      <a:pt x="603349" y="122404"/>
                      <a:pt x="624730" y="170026"/>
                    </a:cubicBezTo>
                    <a:cubicBezTo>
                      <a:pt x="651666" y="230310"/>
                      <a:pt x="672432" y="293162"/>
                      <a:pt x="686710" y="357623"/>
                    </a:cubicBezTo>
                    <a:cubicBezTo>
                      <a:pt x="687765" y="361078"/>
                      <a:pt x="691423" y="363024"/>
                      <a:pt x="694880" y="361970"/>
                    </a:cubicBezTo>
                    <a:cubicBezTo>
                      <a:pt x="696964" y="361335"/>
                      <a:pt x="698595" y="359705"/>
                      <a:pt x="699230" y="357623"/>
                    </a:cubicBezTo>
                    <a:cubicBezTo>
                      <a:pt x="710125" y="319503"/>
                      <a:pt x="728231" y="265346"/>
                      <a:pt x="770980" y="252720"/>
                    </a:cubicBezTo>
                    <a:cubicBezTo>
                      <a:pt x="814686" y="239811"/>
                      <a:pt x="857019" y="290851"/>
                      <a:pt x="836461" y="331670"/>
                    </a:cubicBezTo>
                    <a:cubicBezTo>
                      <a:pt x="834742" y="334833"/>
                      <a:pt x="835915" y="338790"/>
                      <a:pt x="839081" y="340508"/>
                    </a:cubicBezTo>
                    <a:cubicBezTo>
                      <a:pt x="841553" y="341850"/>
                      <a:pt x="844607" y="341456"/>
                      <a:pt x="846658" y="339532"/>
                    </a:cubicBezTo>
                    <a:cubicBezTo>
                      <a:pt x="919722" y="275772"/>
                      <a:pt x="1030676" y="283273"/>
                      <a:pt x="1094480" y="356288"/>
                    </a:cubicBezTo>
                    <a:cubicBezTo>
                      <a:pt x="1113174" y="377680"/>
                      <a:pt x="1126394" y="403287"/>
                      <a:pt x="1133005" y="430909"/>
                    </a:cubicBezTo>
                    <a:cubicBezTo>
                      <a:pt x="1098321" y="427924"/>
                      <a:pt x="1062827" y="429350"/>
                      <a:pt x="1028065" y="4289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5" name="Google Shape;1535;p23"/>
            <p:cNvGrpSpPr/>
            <p:nvPr/>
          </p:nvGrpSpPr>
          <p:grpSpPr>
            <a:xfrm>
              <a:off x="8424008" y="685047"/>
              <a:ext cx="1166447" cy="549813"/>
              <a:chOff x="4496533" y="-114840"/>
              <a:chExt cx="1166447" cy="549813"/>
            </a:xfrm>
          </p:grpSpPr>
          <p:sp>
            <p:nvSpPr>
              <p:cNvPr id="1536" name="Google Shape;1536;p23"/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23"/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8" name="Google Shape;1538;p23"/>
          <p:cNvGrpSpPr/>
          <p:nvPr/>
        </p:nvGrpSpPr>
        <p:grpSpPr>
          <a:xfrm>
            <a:off x="1739106" y="167263"/>
            <a:ext cx="5783108" cy="4751793"/>
            <a:chOff x="1739106" y="167263"/>
            <a:chExt cx="5783108" cy="4751793"/>
          </a:xfrm>
        </p:grpSpPr>
        <p:grpSp>
          <p:nvGrpSpPr>
            <p:cNvPr id="1539" name="Google Shape;1539;p23"/>
            <p:cNvGrpSpPr/>
            <p:nvPr/>
          </p:nvGrpSpPr>
          <p:grpSpPr>
            <a:xfrm>
              <a:off x="1739106" y="4571297"/>
              <a:ext cx="714324" cy="347759"/>
              <a:chOff x="482844" y="1192072"/>
              <a:chExt cx="714324" cy="347759"/>
            </a:xfrm>
          </p:grpSpPr>
          <p:sp>
            <p:nvSpPr>
              <p:cNvPr id="1540" name="Google Shape;1540;p23"/>
              <p:cNvSpPr/>
              <p:nvPr/>
            </p:nvSpPr>
            <p:spPr>
              <a:xfrm>
                <a:off x="9839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3"/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2" name="Google Shape;1542;p23"/>
            <p:cNvGrpSpPr/>
            <p:nvPr/>
          </p:nvGrpSpPr>
          <p:grpSpPr>
            <a:xfrm>
              <a:off x="6751382" y="167263"/>
              <a:ext cx="770832" cy="372229"/>
              <a:chOff x="749957" y="2992438"/>
              <a:chExt cx="770832" cy="372229"/>
            </a:xfrm>
          </p:grpSpPr>
          <p:sp>
            <p:nvSpPr>
              <p:cNvPr id="1543" name="Google Shape;1543;p23"/>
              <p:cNvSpPr/>
              <p:nvPr/>
            </p:nvSpPr>
            <p:spPr>
              <a:xfrm>
                <a:off x="1307533" y="29924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23"/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5" name="Google Shape;1545;p23"/>
          <p:cNvGrpSpPr/>
          <p:nvPr/>
        </p:nvGrpSpPr>
        <p:grpSpPr>
          <a:xfrm>
            <a:off x="-396191" y="3884117"/>
            <a:ext cx="1827234" cy="1488094"/>
            <a:chOff x="-396191" y="3884117"/>
            <a:chExt cx="1827234" cy="1488094"/>
          </a:xfrm>
        </p:grpSpPr>
        <p:grpSp>
          <p:nvGrpSpPr>
            <p:cNvPr id="1546" name="Google Shape;1546;p23"/>
            <p:cNvGrpSpPr/>
            <p:nvPr/>
          </p:nvGrpSpPr>
          <p:grpSpPr>
            <a:xfrm rot="168500" flipH="1">
              <a:off x="33849" y="3903025"/>
              <a:ext cx="806197" cy="1401960"/>
              <a:chOff x="3484347" y="4604001"/>
              <a:chExt cx="806115" cy="1401818"/>
            </a:xfrm>
          </p:grpSpPr>
          <p:sp>
            <p:nvSpPr>
              <p:cNvPr id="1547" name="Google Shape;1547;p23"/>
              <p:cNvSpPr/>
              <p:nvPr/>
            </p:nvSpPr>
            <p:spPr>
              <a:xfrm>
                <a:off x="4037609" y="4918083"/>
                <a:ext cx="114243" cy="196263"/>
              </a:xfrm>
              <a:custGeom>
                <a:avLst/>
                <a:gdLst/>
                <a:ahLst/>
                <a:cxnLst/>
                <a:rect l="l" t="t" r="r" b="b"/>
                <a:pathLst>
                  <a:path w="83086" h="142737" extrusionOk="0">
                    <a:moveTo>
                      <a:pt x="83277" y="54286"/>
                    </a:moveTo>
                    <a:cubicBezTo>
                      <a:pt x="83237" y="67076"/>
                      <a:pt x="82137" y="79839"/>
                      <a:pt x="79989" y="92447"/>
                    </a:cubicBezTo>
                    <a:lnTo>
                      <a:pt x="79550" y="92398"/>
                    </a:lnTo>
                    <a:cubicBezTo>
                      <a:pt x="49368" y="102433"/>
                      <a:pt x="22116" y="119725"/>
                      <a:pt x="190" y="142753"/>
                    </a:cubicBezTo>
                    <a:cubicBezTo>
                      <a:pt x="5717" y="109992"/>
                      <a:pt x="12374" y="77444"/>
                      <a:pt x="20163" y="45112"/>
                    </a:cubicBezTo>
                    <a:cubicBezTo>
                      <a:pt x="33894" y="25690"/>
                      <a:pt x="52613" y="10330"/>
                      <a:pt x="74347" y="647"/>
                    </a:cubicBezTo>
                    <a:lnTo>
                      <a:pt x="77438" y="16"/>
                    </a:lnTo>
                    <a:cubicBezTo>
                      <a:pt x="81188" y="17866"/>
                      <a:pt x="83144" y="36047"/>
                      <a:pt x="83277" y="54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23"/>
              <p:cNvSpPr/>
              <p:nvPr/>
            </p:nvSpPr>
            <p:spPr>
              <a:xfrm>
                <a:off x="4065082" y="4811150"/>
                <a:ext cx="78752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57274" h="122836" extrusionOk="0">
                    <a:moveTo>
                      <a:pt x="35416" y="16"/>
                    </a:moveTo>
                    <a:cubicBezTo>
                      <a:pt x="44227" y="25493"/>
                      <a:pt x="51588" y="51448"/>
                      <a:pt x="57465" y="77756"/>
                    </a:cubicBezTo>
                    <a:lnTo>
                      <a:pt x="54374" y="78388"/>
                    </a:lnTo>
                    <a:cubicBezTo>
                      <a:pt x="32640" y="88070"/>
                      <a:pt x="13921" y="103431"/>
                      <a:pt x="190" y="122852"/>
                    </a:cubicBezTo>
                    <a:cubicBezTo>
                      <a:pt x="10061" y="81432"/>
                      <a:pt x="21741" y="40509"/>
                      <a:pt x="35231" y="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4022785" y="5045158"/>
                <a:ext cx="124541" cy="172314"/>
              </a:xfrm>
              <a:custGeom>
                <a:avLst/>
                <a:gdLst/>
                <a:ahLst/>
                <a:cxnLst/>
                <a:rect l="l" t="t" r="r" b="b"/>
                <a:pathLst>
                  <a:path w="90575" h="125319" extrusionOk="0">
                    <a:moveTo>
                      <a:pt x="90326" y="16"/>
                    </a:moveTo>
                    <a:lnTo>
                      <a:pt x="90765" y="64"/>
                    </a:lnTo>
                    <a:cubicBezTo>
                      <a:pt x="84449" y="34139"/>
                      <a:pt x="73043" y="67070"/>
                      <a:pt x="56928" y="97756"/>
                    </a:cubicBezTo>
                    <a:lnTo>
                      <a:pt x="56344" y="97425"/>
                    </a:lnTo>
                    <a:cubicBezTo>
                      <a:pt x="35410" y="101379"/>
                      <a:pt x="15976" y="111038"/>
                      <a:pt x="190" y="125335"/>
                    </a:cubicBezTo>
                    <a:cubicBezTo>
                      <a:pt x="3168" y="100278"/>
                      <a:pt x="6760" y="75290"/>
                      <a:pt x="10966" y="50370"/>
                    </a:cubicBezTo>
                    <a:cubicBezTo>
                      <a:pt x="32892" y="27342"/>
                      <a:pt x="60145" y="10051"/>
                      <a:pt x="90326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3"/>
              <p:cNvSpPr/>
              <p:nvPr/>
            </p:nvSpPr>
            <p:spPr>
              <a:xfrm>
                <a:off x="3700198" y="5172341"/>
                <a:ext cx="121648" cy="162162"/>
              </a:xfrm>
              <a:custGeom>
                <a:avLst/>
                <a:gdLst/>
                <a:ahLst/>
                <a:cxnLst/>
                <a:rect l="l" t="t" r="r" b="b"/>
                <a:pathLst>
                  <a:path w="88471" h="117936" extrusionOk="0">
                    <a:moveTo>
                      <a:pt x="76752" y="58388"/>
                    </a:moveTo>
                    <a:cubicBezTo>
                      <a:pt x="75509" y="78937"/>
                      <a:pt x="79611" y="99458"/>
                      <a:pt x="88661" y="117952"/>
                    </a:cubicBezTo>
                    <a:cubicBezTo>
                      <a:pt x="66392" y="103393"/>
                      <a:pt x="43615" y="89400"/>
                      <a:pt x="20487" y="76165"/>
                    </a:cubicBezTo>
                    <a:cubicBezTo>
                      <a:pt x="22096" y="76079"/>
                      <a:pt x="23617" y="75983"/>
                      <a:pt x="25215" y="75983"/>
                    </a:cubicBezTo>
                    <a:cubicBezTo>
                      <a:pt x="13002" y="53873"/>
                      <a:pt x="4545" y="29890"/>
                      <a:pt x="190" y="5012"/>
                    </a:cubicBezTo>
                    <a:lnTo>
                      <a:pt x="2347" y="16"/>
                    </a:lnTo>
                    <a:cubicBezTo>
                      <a:pt x="20625" y="7886"/>
                      <a:pt x="37565" y="18552"/>
                      <a:pt x="52559" y="31630"/>
                    </a:cubicBezTo>
                    <a:cubicBezTo>
                      <a:pt x="61653" y="39580"/>
                      <a:pt x="70071" y="48269"/>
                      <a:pt x="77728" y="57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3"/>
              <p:cNvSpPr/>
              <p:nvPr/>
            </p:nvSpPr>
            <p:spPr>
              <a:xfrm>
                <a:off x="3498389" y="5152703"/>
                <a:ext cx="236141" cy="124336"/>
              </a:xfrm>
              <a:custGeom>
                <a:avLst/>
                <a:gdLst/>
                <a:ahLst/>
                <a:cxnLst/>
                <a:rect l="l" t="t" r="r" b="b"/>
                <a:pathLst>
                  <a:path w="171739" h="90426" extrusionOk="0">
                    <a:moveTo>
                      <a:pt x="37650" y="3279"/>
                    </a:moveTo>
                    <a:cubicBezTo>
                      <a:pt x="54100" y="947"/>
                      <a:pt x="70702" y="-138"/>
                      <a:pt x="87315" y="33"/>
                    </a:cubicBezTo>
                    <a:cubicBezTo>
                      <a:pt x="108607" y="901"/>
                      <a:pt x="129548" y="5737"/>
                      <a:pt x="149061" y="14293"/>
                    </a:cubicBezTo>
                    <a:lnTo>
                      <a:pt x="146904" y="19289"/>
                    </a:lnTo>
                    <a:cubicBezTo>
                      <a:pt x="151259" y="44167"/>
                      <a:pt x="159716" y="68150"/>
                      <a:pt x="171929" y="90261"/>
                    </a:cubicBezTo>
                    <a:cubicBezTo>
                      <a:pt x="170331" y="90260"/>
                      <a:pt x="168810" y="90356"/>
                      <a:pt x="167201" y="90443"/>
                    </a:cubicBezTo>
                    <a:cubicBezTo>
                      <a:pt x="113427" y="59397"/>
                      <a:pt x="57642" y="31967"/>
                      <a:pt x="219" y="8333"/>
                    </a:cubicBezTo>
                    <a:lnTo>
                      <a:pt x="190" y="7798"/>
                    </a:lnTo>
                    <a:cubicBezTo>
                      <a:pt x="12709" y="6265"/>
                      <a:pt x="25131" y="4812"/>
                      <a:pt x="37650" y="32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3"/>
              <p:cNvSpPr/>
              <p:nvPr/>
            </p:nvSpPr>
            <p:spPr>
              <a:xfrm>
                <a:off x="3786508" y="5013744"/>
                <a:ext cx="52438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102564" extrusionOk="0">
                    <a:moveTo>
                      <a:pt x="37590" y="16"/>
                    </a:moveTo>
                    <a:cubicBezTo>
                      <a:pt x="40126" y="34169"/>
                      <a:pt x="36109" y="68493"/>
                      <a:pt x="25755" y="101140"/>
                    </a:cubicBezTo>
                    <a:lnTo>
                      <a:pt x="22752" y="102580"/>
                    </a:lnTo>
                    <a:cubicBezTo>
                      <a:pt x="15166" y="86198"/>
                      <a:pt x="7669" y="69826"/>
                      <a:pt x="190" y="53278"/>
                    </a:cubicBezTo>
                    <a:cubicBezTo>
                      <a:pt x="2403" y="54147"/>
                      <a:pt x="4615" y="55015"/>
                      <a:pt x="6828" y="55883"/>
                    </a:cubicBezTo>
                    <a:cubicBezTo>
                      <a:pt x="12682" y="35515"/>
                      <a:pt x="22599" y="16541"/>
                      <a:pt x="35982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3"/>
              <p:cNvSpPr/>
              <p:nvPr/>
            </p:nvSpPr>
            <p:spPr>
              <a:xfrm>
                <a:off x="3750306" y="4893183"/>
                <a:ext cx="87614" cy="197332"/>
              </a:xfrm>
              <a:custGeom>
                <a:avLst/>
                <a:gdLst/>
                <a:ahLst/>
                <a:cxnLst/>
                <a:rect l="l" t="t" r="r" b="b"/>
                <a:pathLst>
                  <a:path w="63719" h="143514" extrusionOk="0">
                    <a:moveTo>
                      <a:pt x="63909" y="87663"/>
                    </a:moveTo>
                    <a:lnTo>
                      <a:pt x="62301" y="87750"/>
                    </a:lnTo>
                    <a:cubicBezTo>
                      <a:pt x="48918" y="104189"/>
                      <a:pt x="39001" y="123162"/>
                      <a:pt x="33147" y="143530"/>
                    </a:cubicBezTo>
                    <a:cubicBezTo>
                      <a:pt x="30935" y="142662"/>
                      <a:pt x="28722" y="141794"/>
                      <a:pt x="26509" y="140925"/>
                    </a:cubicBezTo>
                    <a:cubicBezTo>
                      <a:pt x="17610" y="121201"/>
                      <a:pt x="8837" y="101402"/>
                      <a:pt x="190" y="81528"/>
                    </a:cubicBezTo>
                    <a:cubicBezTo>
                      <a:pt x="9791" y="51676"/>
                      <a:pt x="25137" y="23986"/>
                      <a:pt x="45367" y="16"/>
                    </a:cubicBezTo>
                    <a:cubicBezTo>
                      <a:pt x="55547" y="28242"/>
                      <a:pt x="61787" y="57735"/>
                      <a:pt x="63909" y="876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3"/>
              <p:cNvSpPr/>
              <p:nvPr/>
            </p:nvSpPr>
            <p:spPr>
              <a:xfrm>
                <a:off x="3594050" y="4615799"/>
                <a:ext cx="218314" cy="389359"/>
              </a:xfrm>
              <a:custGeom>
                <a:avLst/>
                <a:gdLst/>
                <a:ahLst/>
                <a:cxnLst/>
                <a:rect l="l" t="t" r="r" b="b"/>
                <a:pathLst>
                  <a:path w="158774" h="283170" extrusionOk="0">
                    <a:moveTo>
                      <a:pt x="144573" y="167489"/>
                    </a:moveTo>
                    <a:cubicBezTo>
                      <a:pt x="149987" y="178615"/>
                      <a:pt x="154791" y="190027"/>
                      <a:pt x="158964" y="201674"/>
                    </a:cubicBezTo>
                    <a:cubicBezTo>
                      <a:pt x="138735" y="225644"/>
                      <a:pt x="123388" y="253334"/>
                      <a:pt x="113787" y="283187"/>
                    </a:cubicBezTo>
                    <a:cubicBezTo>
                      <a:pt x="73038" y="189954"/>
                      <a:pt x="35172" y="95564"/>
                      <a:pt x="190" y="16"/>
                    </a:cubicBezTo>
                    <a:cubicBezTo>
                      <a:pt x="59597" y="44730"/>
                      <a:pt x="111989" y="100557"/>
                      <a:pt x="144573" y="1674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3"/>
              <p:cNvSpPr/>
              <p:nvPr/>
            </p:nvSpPr>
            <p:spPr>
              <a:xfrm>
                <a:off x="3944369" y="5040972"/>
                <a:ext cx="93203" cy="181625"/>
              </a:xfrm>
              <a:custGeom>
                <a:avLst/>
                <a:gdLst/>
                <a:ahLst/>
                <a:cxnLst/>
                <a:rect l="l" t="t" r="r" b="b"/>
                <a:pathLst>
                  <a:path w="67784" h="132091" extrusionOk="0">
                    <a:moveTo>
                      <a:pt x="66667" y="54776"/>
                    </a:moveTo>
                    <a:cubicBezTo>
                      <a:pt x="67077" y="54289"/>
                      <a:pt x="67575" y="53813"/>
                      <a:pt x="67975" y="53413"/>
                    </a:cubicBezTo>
                    <a:cubicBezTo>
                      <a:pt x="63768" y="78333"/>
                      <a:pt x="60175" y="103321"/>
                      <a:pt x="57198" y="128378"/>
                    </a:cubicBezTo>
                    <a:cubicBezTo>
                      <a:pt x="55822" y="129556"/>
                      <a:pt x="54525" y="130831"/>
                      <a:pt x="53227" y="132107"/>
                    </a:cubicBezTo>
                    <a:cubicBezTo>
                      <a:pt x="42595" y="111279"/>
                      <a:pt x="25441" y="94495"/>
                      <a:pt x="4381" y="84310"/>
                    </a:cubicBezTo>
                    <a:cubicBezTo>
                      <a:pt x="2133" y="72621"/>
                      <a:pt x="784" y="60778"/>
                      <a:pt x="344" y="48884"/>
                    </a:cubicBezTo>
                    <a:cubicBezTo>
                      <a:pt x="-267" y="32512"/>
                      <a:pt x="939" y="16122"/>
                      <a:pt x="3940" y="16"/>
                    </a:cubicBezTo>
                    <a:cubicBezTo>
                      <a:pt x="27559" y="14915"/>
                      <a:pt x="48720" y="33388"/>
                      <a:pt x="66667" y="5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23"/>
              <p:cNvSpPr/>
              <p:nvPr/>
            </p:nvSpPr>
            <p:spPr>
              <a:xfrm>
                <a:off x="4000744" y="4804930"/>
                <a:ext cx="112750" cy="183392"/>
              </a:xfrm>
              <a:custGeom>
                <a:avLst/>
                <a:gdLst/>
                <a:ahLst/>
                <a:cxnLst/>
                <a:rect l="l" t="t" r="r" b="b"/>
                <a:pathLst>
                  <a:path w="82000" h="133376" extrusionOk="0">
                    <a:moveTo>
                      <a:pt x="12043" y="72610"/>
                    </a:moveTo>
                    <a:cubicBezTo>
                      <a:pt x="35183" y="48382"/>
                      <a:pt x="65836" y="30054"/>
                      <a:pt x="80652" y="16"/>
                    </a:cubicBezTo>
                    <a:cubicBezTo>
                      <a:pt x="81197" y="1497"/>
                      <a:pt x="81645" y="3056"/>
                      <a:pt x="82190" y="4537"/>
                    </a:cubicBezTo>
                    <a:lnTo>
                      <a:pt x="82005" y="4605"/>
                    </a:lnTo>
                    <a:cubicBezTo>
                      <a:pt x="68517" y="45001"/>
                      <a:pt x="56837" y="85924"/>
                      <a:pt x="46964" y="127373"/>
                    </a:cubicBezTo>
                    <a:cubicBezTo>
                      <a:pt x="45501" y="129341"/>
                      <a:pt x="44125" y="131318"/>
                      <a:pt x="42827" y="133392"/>
                    </a:cubicBezTo>
                    <a:cubicBezTo>
                      <a:pt x="30009" y="116539"/>
                      <a:pt x="15743" y="100838"/>
                      <a:pt x="190" y="86466"/>
                    </a:cubicBezTo>
                    <a:cubicBezTo>
                      <a:pt x="3868" y="81621"/>
                      <a:pt x="7825" y="76994"/>
                      <a:pt x="12043" y="72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3"/>
              <p:cNvSpPr/>
              <p:nvPr/>
            </p:nvSpPr>
            <p:spPr>
              <a:xfrm>
                <a:off x="3949529" y="4923845"/>
                <a:ext cx="115510" cy="192378"/>
              </a:xfrm>
              <a:custGeom>
                <a:avLst/>
                <a:gdLst/>
                <a:ahLst/>
                <a:cxnLst/>
                <a:rect l="l" t="t" r="r" b="b"/>
                <a:pathLst>
                  <a:path w="84007" h="139911" extrusionOk="0">
                    <a:moveTo>
                      <a:pt x="80060" y="46942"/>
                    </a:moveTo>
                    <a:cubicBezTo>
                      <a:pt x="81358" y="44868"/>
                      <a:pt x="82734" y="42891"/>
                      <a:pt x="84197" y="40923"/>
                    </a:cubicBezTo>
                    <a:cubicBezTo>
                      <a:pt x="76408" y="73256"/>
                      <a:pt x="69751" y="105803"/>
                      <a:pt x="64224" y="138564"/>
                    </a:cubicBezTo>
                    <a:cubicBezTo>
                      <a:pt x="63824" y="138964"/>
                      <a:pt x="63326" y="139440"/>
                      <a:pt x="62917" y="139927"/>
                    </a:cubicBezTo>
                    <a:cubicBezTo>
                      <a:pt x="44970" y="118540"/>
                      <a:pt x="23809" y="100066"/>
                      <a:pt x="190" y="85167"/>
                    </a:cubicBezTo>
                    <a:cubicBezTo>
                      <a:pt x="5662" y="54232"/>
                      <a:pt x="18425" y="25044"/>
                      <a:pt x="37424" y="16"/>
                    </a:cubicBezTo>
                    <a:cubicBezTo>
                      <a:pt x="52976" y="14387"/>
                      <a:pt x="67243" y="30089"/>
                      <a:pt x="80060" y="46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3"/>
              <p:cNvSpPr/>
              <p:nvPr/>
            </p:nvSpPr>
            <p:spPr>
              <a:xfrm>
                <a:off x="3950134" y="5156920"/>
                <a:ext cx="72622" cy="152164"/>
              </a:xfrm>
              <a:custGeom>
                <a:avLst/>
                <a:gdLst/>
                <a:ahLst/>
                <a:cxnLst/>
                <a:rect l="l" t="t" r="r" b="b"/>
                <a:pathLst>
                  <a:path w="52816" h="110665" extrusionOk="0">
                    <a:moveTo>
                      <a:pt x="53007" y="44083"/>
                    </a:moveTo>
                    <a:cubicBezTo>
                      <a:pt x="50352" y="66247"/>
                      <a:pt x="48321" y="88392"/>
                      <a:pt x="46807" y="110682"/>
                    </a:cubicBezTo>
                    <a:cubicBezTo>
                      <a:pt x="23966" y="77308"/>
                      <a:pt x="8109" y="39666"/>
                      <a:pt x="190" y="16"/>
                    </a:cubicBezTo>
                    <a:cubicBezTo>
                      <a:pt x="21251" y="10201"/>
                      <a:pt x="38404" y="26985"/>
                      <a:pt x="49036" y="47812"/>
                    </a:cubicBezTo>
                    <a:cubicBezTo>
                      <a:pt x="50334" y="46537"/>
                      <a:pt x="51631" y="45262"/>
                      <a:pt x="53007" y="440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23"/>
              <p:cNvSpPr/>
              <p:nvPr/>
            </p:nvSpPr>
            <p:spPr>
              <a:xfrm>
                <a:off x="4022785" y="5152168"/>
                <a:ext cx="81213" cy="143773"/>
              </a:xfrm>
              <a:custGeom>
                <a:avLst/>
                <a:gdLst/>
                <a:ahLst/>
                <a:cxnLst/>
                <a:rect l="l" t="t" r="r" b="b"/>
                <a:pathLst>
                  <a:path w="59064" h="104562" extrusionOk="0">
                    <a:moveTo>
                      <a:pt x="1709" y="37709"/>
                    </a:moveTo>
                    <a:cubicBezTo>
                      <a:pt x="1791" y="60031"/>
                      <a:pt x="1256" y="82262"/>
                      <a:pt x="190" y="104578"/>
                    </a:cubicBezTo>
                    <a:cubicBezTo>
                      <a:pt x="26726" y="74056"/>
                      <a:pt x="46817" y="38490"/>
                      <a:pt x="59255" y="16"/>
                    </a:cubicBezTo>
                    <a:cubicBezTo>
                      <a:pt x="37159" y="7708"/>
                      <a:pt x="18186" y="22406"/>
                      <a:pt x="5223" y="41871"/>
                    </a:cubicBezTo>
                    <a:cubicBezTo>
                      <a:pt x="4081" y="40454"/>
                      <a:pt x="2940" y="39038"/>
                      <a:pt x="1709" y="37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3"/>
              <p:cNvSpPr/>
              <p:nvPr/>
            </p:nvSpPr>
            <p:spPr>
              <a:xfrm>
                <a:off x="3771445" y="5220073"/>
                <a:ext cx="90228" cy="139466"/>
              </a:xfrm>
              <a:custGeom>
                <a:avLst/>
                <a:gdLst/>
                <a:ahLst/>
                <a:cxnLst/>
                <a:rect l="l" t="t" r="r" b="b"/>
                <a:pathLst>
                  <a:path w="65620" h="101430" extrusionOk="0">
                    <a:moveTo>
                      <a:pt x="7557" y="68508"/>
                    </a:moveTo>
                    <a:cubicBezTo>
                      <a:pt x="27282" y="78985"/>
                      <a:pt x="46633" y="89962"/>
                      <a:pt x="65810" y="101447"/>
                    </a:cubicBezTo>
                    <a:cubicBezTo>
                      <a:pt x="51434" y="63652"/>
                      <a:pt x="29563" y="29152"/>
                      <a:pt x="1509" y="16"/>
                    </a:cubicBezTo>
                    <a:cubicBezTo>
                      <a:pt x="-2148" y="23110"/>
                      <a:pt x="1847" y="46765"/>
                      <a:pt x="12887" y="67380"/>
                    </a:cubicBezTo>
                    <a:cubicBezTo>
                      <a:pt x="11099" y="67716"/>
                      <a:pt x="9311" y="68052"/>
                      <a:pt x="7557" y="68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3"/>
              <p:cNvSpPr/>
              <p:nvPr/>
            </p:nvSpPr>
            <p:spPr>
              <a:xfrm>
                <a:off x="3709824" y="5334565"/>
                <a:ext cx="159611" cy="48720"/>
              </a:xfrm>
              <a:custGeom>
                <a:avLst/>
                <a:gdLst/>
                <a:ahLst/>
                <a:cxnLst/>
                <a:rect l="l" t="t" r="r" b="b"/>
                <a:pathLst>
                  <a:path w="116081" h="35433" extrusionOk="0">
                    <a:moveTo>
                      <a:pt x="81663" y="16"/>
                    </a:moveTo>
                    <a:cubicBezTo>
                      <a:pt x="93339" y="7622"/>
                      <a:pt x="104820" y="15384"/>
                      <a:pt x="116272" y="23409"/>
                    </a:cubicBezTo>
                    <a:lnTo>
                      <a:pt x="116066" y="23652"/>
                    </a:lnTo>
                    <a:cubicBezTo>
                      <a:pt x="102759" y="21900"/>
                      <a:pt x="89809" y="27291"/>
                      <a:pt x="76889" y="30820"/>
                    </a:cubicBezTo>
                    <a:cubicBezTo>
                      <a:pt x="51685" y="37401"/>
                      <a:pt x="25160" y="36958"/>
                      <a:pt x="190" y="29539"/>
                    </a:cubicBezTo>
                    <a:lnTo>
                      <a:pt x="717" y="28000"/>
                    </a:lnTo>
                    <a:cubicBezTo>
                      <a:pt x="26376" y="15090"/>
                      <a:pt x="53789" y="6007"/>
                      <a:pt x="82083" y="1039"/>
                    </a:cubicBezTo>
                    <a:cubicBezTo>
                      <a:pt x="81907" y="714"/>
                      <a:pt x="81767" y="371"/>
                      <a:pt x="81664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23"/>
              <p:cNvSpPr/>
              <p:nvPr/>
            </p:nvSpPr>
            <p:spPr>
              <a:xfrm>
                <a:off x="3626302" y="5277086"/>
                <a:ext cx="196092" cy="98051"/>
              </a:xfrm>
              <a:custGeom>
                <a:avLst/>
                <a:gdLst/>
                <a:ahLst/>
                <a:cxnLst/>
                <a:rect l="l" t="t" r="r" b="b"/>
                <a:pathLst>
                  <a:path w="142612" h="71310" extrusionOk="0">
                    <a:moveTo>
                      <a:pt x="142383" y="41803"/>
                    </a:moveTo>
                    <a:cubicBezTo>
                      <a:pt x="142486" y="42158"/>
                      <a:pt x="142627" y="42501"/>
                      <a:pt x="142802" y="42826"/>
                    </a:cubicBezTo>
                    <a:cubicBezTo>
                      <a:pt x="114508" y="47794"/>
                      <a:pt x="87095" y="56877"/>
                      <a:pt x="61436" y="69787"/>
                    </a:cubicBezTo>
                    <a:lnTo>
                      <a:pt x="60909" y="71326"/>
                    </a:lnTo>
                    <a:cubicBezTo>
                      <a:pt x="47621" y="67432"/>
                      <a:pt x="34982" y="61594"/>
                      <a:pt x="23403" y="54002"/>
                    </a:cubicBezTo>
                    <a:cubicBezTo>
                      <a:pt x="15089" y="48467"/>
                      <a:pt x="7317" y="42161"/>
                      <a:pt x="190" y="35165"/>
                    </a:cubicBezTo>
                    <a:cubicBezTo>
                      <a:pt x="19357" y="14286"/>
                      <a:pt x="45903" y="1680"/>
                      <a:pt x="74208" y="16"/>
                    </a:cubicBezTo>
                    <a:cubicBezTo>
                      <a:pt x="97337" y="13251"/>
                      <a:pt x="120114" y="27244"/>
                      <a:pt x="142383" y="418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23"/>
              <p:cNvSpPr/>
              <p:nvPr/>
            </p:nvSpPr>
            <p:spPr>
              <a:xfrm>
                <a:off x="3491952" y="5163407"/>
                <a:ext cx="236074" cy="161967"/>
              </a:xfrm>
              <a:custGeom>
                <a:avLst/>
                <a:gdLst/>
                <a:ahLst/>
                <a:cxnLst/>
                <a:rect l="l" t="t" r="r" b="b"/>
                <a:pathLst>
                  <a:path w="171690" h="117794" extrusionOk="0">
                    <a:moveTo>
                      <a:pt x="4899" y="551"/>
                    </a:moveTo>
                    <a:cubicBezTo>
                      <a:pt x="62322" y="24185"/>
                      <a:pt x="118107" y="51615"/>
                      <a:pt x="171881" y="82660"/>
                    </a:cubicBezTo>
                    <a:cubicBezTo>
                      <a:pt x="143576" y="84324"/>
                      <a:pt x="117029" y="96930"/>
                      <a:pt x="97862" y="117810"/>
                    </a:cubicBezTo>
                    <a:cubicBezTo>
                      <a:pt x="61691" y="82969"/>
                      <a:pt x="38574" y="33871"/>
                      <a:pt x="190" y="558"/>
                    </a:cubicBezTo>
                    <a:cubicBezTo>
                      <a:pt x="1721" y="374"/>
                      <a:pt x="3339" y="200"/>
                      <a:pt x="487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3"/>
              <p:cNvSpPr/>
              <p:nvPr/>
            </p:nvSpPr>
            <p:spPr>
              <a:xfrm>
                <a:off x="3694750" y="5067242"/>
                <a:ext cx="127471" cy="97717"/>
              </a:xfrm>
              <a:custGeom>
                <a:avLst/>
                <a:gdLst/>
                <a:ahLst/>
                <a:cxnLst/>
                <a:rect l="l" t="t" r="r" b="b"/>
                <a:pathLst>
                  <a:path w="92706" h="71067" extrusionOk="0">
                    <a:moveTo>
                      <a:pt x="92897" y="71083"/>
                    </a:moveTo>
                    <a:cubicBezTo>
                      <a:pt x="58694" y="52035"/>
                      <a:pt x="27462" y="28093"/>
                      <a:pt x="190" y="16"/>
                    </a:cubicBezTo>
                    <a:cubicBezTo>
                      <a:pt x="23007" y="1536"/>
                      <a:pt x="45480" y="6377"/>
                      <a:pt x="66898" y="14385"/>
                    </a:cubicBezTo>
                    <a:cubicBezTo>
                      <a:pt x="74376" y="30933"/>
                      <a:pt x="81874" y="47305"/>
                      <a:pt x="89459" y="63687"/>
                    </a:cubicBezTo>
                    <a:cubicBezTo>
                      <a:pt x="90599" y="66211"/>
                      <a:pt x="91748" y="68647"/>
                      <a:pt x="92897" y="710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3"/>
              <p:cNvSpPr/>
              <p:nvPr/>
            </p:nvSpPr>
            <p:spPr>
              <a:xfrm>
                <a:off x="3636502" y="4981616"/>
                <a:ext cx="149948" cy="105351"/>
              </a:xfrm>
              <a:custGeom>
                <a:avLst/>
                <a:gdLst/>
                <a:ahLst/>
                <a:cxnLst/>
                <a:rect l="l" t="t" r="r" b="b"/>
                <a:pathLst>
                  <a:path w="109053" h="76619" extrusionOk="0">
                    <a:moveTo>
                      <a:pt x="82924" y="17239"/>
                    </a:moveTo>
                    <a:cubicBezTo>
                      <a:pt x="91541" y="37109"/>
                      <a:pt x="100314" y="56908"/>
                      <a:pt x="109243" y="76636"/>
                    </a:cubicBezTo>
                    <a:cubicBezTo>
                      <a:pt x="87826" y="68627"/>
                      <a:pt x="65353" y="63787"/>
                      <a:pt x="42536" y="62266"/>
                    </a:cubicBezTo>
                    <a:cubicBezTo>
                      <a:pt x="25065" y="44005"/>
                      <a:pt x="10755" y="22968"/>
                      <a:pt x="190" y="16"/>
                    </a:cubicBezTo>
                    <a:cubicBezTo>
                      <a:pt x="28514" y="1112"/>
                      <a:pt x="56410" y="7292"/>
                      <a:pt x="82544" y="182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3"/>
              <p:cNvSpPr/>
              <p:nvPr/>
            </p:nvSpPr>
            <p:spPr>
              <a:xfrm>
                <a:off x="3586958" y="4610367"/>
                <a:ext cx="163284" cy="396195"/>
              </a:xfrm>
              <a:custGeom>
                <a:avLst/>
                <a:gdLst/>
                <a:ahLst/>
                <a:cxnLst/>
                <a:rect l="l" t="t" r="r" b="b"/>
                <a:pathLst>
                  <a:path w="118752" h="288142" extrusionOk="0">
                    <a:moveTo>
                      <a:pt x="118943" y="287136"/>
                    </a:moveTo>
                    <a:lnTo>
                      <a:pt x="118562" y="288158"/>
                    </a:lnTo>
                    <a:cubicBezTo>
                      <a:pt x="92429" y="277189"/>
                      <a:pt x="64533" y="271008"/>
                      <a:pt x="36208" y="269912"/>
                    </a:cubicBezTo>
                    <a:cubicBezTo>
                      <a:pt x="33110" y="263134"/>
                      <a:pt x="30447" y="256165"/>
                      <a:pt x="28236" y="249048"/>
                    </a:cubicBezTo>
                    <a:cubicBezTo>
                      <a:pt x="21258" y="223625"/>
                      <a:pt x="17026" y="197529"/>
                      <a:pt x="15614" y="171205"/>
                    </a:cubicBezTo>
                    <a:cubicBezTo>
                      <a:pt x="10451" y="114081"/>
                      <a:pt x="5309" y="57018"/>
                      <a:pt x="190" y="16"/>
                    </a:cubicBezTo>
                    <a:cubicBezTo>
                      <a:pt x="1915" y="1274"/>
                      <a:pt x="3630" y="2619"/>
                      <a:pt x="5346" y="3965"/>
                    </a:cubicBezTo>
                    <a:cubicBezTo>
                      <a:pt x="40332" y="99483"/>
                      <a:pt x="78197" y="193873"/>
                      <a:pt x="118943" y="287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3"/>
              <p:cNvSpPr/>
              <p:nvPr/>
            </p:nvSpPr>
            <p:spPr>
              <a:xfrm>
                <a:off x="4124065" y="4882373"/>
                <a:ext cx="19790" cy="44505"/>
              </a:xfrm>
              <a:custGeom>
                <a:avLst/>
                <a:gdLst/>
                <a:ahLst/>
                <a:cxnLst/>
                <a:rect l="l" t="t" r="r" b="b"/>
                <a:pathLst>
                  <a:path w="14393" h="32367" extrusionOk="0">
                    <a:moveTo>
                      <a:pt x="8301" y="16"/>
                    </a:moveTo>
                    <a:cubicBezTo>
                      <a:pt x="6138" y="10945"/>
                      <a:pt x="3296" y="21831"/>
                      <a:pt x="190" y="32383"/>
                    </a:cubicBezTo>
                    <a:cubicBezTo>
                      <a:pt x="3876" y="30296"/>
                      <a:pt x="7624" y="28324"/>
                      <a:pt x="11494" y="26608"/>
                    </a:cubicBezTo>
                    <a:lnTo>
                      <a:pt x="14584" y="25977"/>
                    </a:lnTo>
                    <a:cubicBezTo>
                      <a:pt x="12798" y="17267"/>
                      <a:pt x="10617" y="8626"/>
                      <a:pt x="8301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3"/>
              <p:cNvSpPr/>
              <p:nvPr/>
            </p:nvSpPr>
            <p:spPr>
              <a:xfrm>
                <a:off x="4022786" y="5045158"/>
                <a:ext cx="124539" cy="172314"/>
              </a:xfrm>
              <a:custGeom>
                <a:avLst/>
                <a:gdLst/>
                <a:ahLst/>
                <a:cxnLst/>
                <a:rect l="l" t="t" r="r" b="b"/>
                <a:pathLst>
                  <a:path w="90574" h="125319" extrusionOk="0">
                    <a:moveTo>
                      <a:pt x="90327" y="16"/>
                    </a:moveTo>
                    <a:cubicBezTo>
                      <a:pt x="69817" y="6849"/>
                      <a:pt x="50600" y="17075"/>
                      <a:pt x="33478" y="30267"/>
                    </a:cubicBezTo>
                    <a:cubicBezTo>
                      <a:pt x="24683" y="52065"/>
                      <a:pt x="15033" y="73546"/>
                      <a:pt x="4257" y="94353"/>
                    </a:cubicBezTo>
                    <a:cubicBezTo>
                      <a:pt x="2817" y="104671"/>
                      <a:pt x="1418" y="114994"/>
                      <a:pt x="190" y="125335"/>
                    </a:cubicBezTo>
                    <a:cubicBezTo>
                      <a:pt x="15976" y="111038"/>
                      <a:pt x="35409" y="101378"/>
                      <a:pt x="56343" y="97424"/>
                    </a:cubicBezTo>
                    <a:lnTo>
                      <a:pt x="56928" y="97756"/>
                    </a:lnTo>
                    <a:cubicBezTo>
                      <a:pt x="73042" y="67070"/>
                      <a:pt x="84448" y="34139"/>
                      <a:pt x="90765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3"/>
              <p:cNvSpPr/>
              <p:nvPr/>
            </p:nvSpPr>
            <p:spPr>
              <a:xfrm>
                <a:off x="3700198" y="5172340"/>
                <a:ext cx="116331" cy="149296"/>
              </a:xfrm>
              <a:custGeom>
                <a:avLst/>
                <a:gdLst/>
                <a:ahLst/>
                <a:cxnLst/>
                <a:rect l="l" t="t" r="r" b="b"/>
                <a:pathLst>
                  <a:path w="84604" h="108579" extrusionOk="0">
                    <a:moveTo>
                      <a:pt x="84794" y="108595"/>
                    </a:moveTo>
                    <a:cubicBezTo>
                      <a:pt x="78544" y="92629"/>
                      <a:pt x="75801" y="75506"/>
                      <a:pt x="76752" y="58388"/>
                    </a:cubicBezTo>
                    <a:lnTo>
                      <a:pt x="77728" y="57610"/>
                    </a:lnTo>
                    <a:cubicBezTo>
                      <a:pt x="70070" y="48270"/>
                      <a:pt x="61653" y="39580"/>
                      <a:pt x="52559" y="31630"/>
                    </a:cubicBezTo>
                    <a:cubicBezTo>
                      <a:pt x="37565" y="18552"/>
                      <a:pt x="20624" y="7886"/>
                      <a:pt x="2346" y="16"/>
                    </a:cubicBezTo>
                    <a:lnTo>
                      <a:pt x="190" y="5013"/>
                    </a:lnTo>
                    <a:cubicBezTo>
                      <a:pt x="2949" y="20401"/>
                      <a:pt x="7284" y="35466"/>
                      <a:pt x="13127" y="49968"/>
                    </a:cubicBezTo>
                    <a:cubicBezTo>
                      <a:pt x="41056" y="63980"/>
                      <a:pt x="65532" y="84002"/>
                      <a:pt x="84794" y="108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3"/>
              <p:cNvSpPr/>
              <p:nvPr/>
            </p:nvSpPr>
            <p:spPr>
              <a:xfrm>
                <a:off x="3498389" y="5152703"/>
                <a:ext cx="219520" cy="88314"/>
              </a:xfrm>
              <a:custGeom>
                <a:avLst/>
                <a:gdLst/>
                <a:ahLst/>
                <a:cxnLst/>
                <a:rect l="l" t="t" r="r" b="b"/>
                <a:pathLst>
                  <a:path w="159651" h="64228" extrusionOk="0">
                    <a:moveTo>
                      <a:pt x="59149" y="24209"/>
                    </a:moveTo>
                    <a:cubicBezTo>
                      <a:pt x="93851" y="34498"/>
                      <a:pt x="127552" y="47898"/>
                      <a:pt x="159841" y="64245"/>
                    </a:cubicBezTo>
                    <a:cubicBezTo>
                      <a:pt x="153998" y="49742"/>
                      <a:pt x="149663" y="34678"/>
                      <a:pt x="146904" y="19290"/>
                    </a:cubicBezTo>
                    <a:lnTo>
                      <a:pt x="149061" y="14292"/>
                    </a:lnTo>
                    <a:cubicBezTo>
                      <a:pt x="129548" y="5737"/>
                      <a:pt x="108607" y="901"/>
                      <a:pt x="87316" y="33"/>
                    </a:cubicBezTo>
                    <a:cubicBezTo>
                      <a:pt x="70703" y="-139"/>
                      <a:pt x="54100" y="946"/>
                      <a:pt x="37650" y="3279"/>
                    </a:cubicBezTo>
                    <a:cubicBezTo>
                      <a:pt x="25131" y="4811"/>
                      <a:pt x="12709" y="6266"/>
                      <a:pt x="190" y="7798"/>
                    </a:cubicBezTo>
                    <a:lnTo>
                      <a:pt x="219" y="8334"/>
                    </a:lnTo>
                    <a:cubicBezTo>
                      <a:pt x="11438" y="12952"/>
                      <a:pt x="22544" y="17836"/>
                      <a:pt x="33638" y="22744"/>
                    </a:cubicBezTo>
                    <a:cubicBezTo>
                      <a:pt x="42120" y="20944"/>
                      <a:pt x="50929" y="21450"/>
                      <a:pt x="59149" y="24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23"/>
              <p:cNvSpPr/>
              <p:nvPr/>
            </p:nvSpPr>
            <p:spPr>
              <a:xfrm>
                <a:off x="3786508" y="5013744"/>
                <a:ext cx="52438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102564" extrusionOk="0">
                    <a:moveTo>
                      <a:pt x="37590" y="16"/>
                    </a:moveTo>
                    <a:cubicBezTo>
                      <a:pt x="40126" y="34169"/>
                      <a:pt x="36109" y="68493"/>
                      <a:pt x="25755" y="101140"/>
                    </a:cubicBezTo>
                    <a:lnTo>
                      <a:pt x="22752" y="102580"/>
                    </a:lnTo>
                    <a:cubicBezTo>
                      <a:pt x="15166" y="86198"/>
                      <a:pt x="7669" y="69826"/>
                      <a:pt x="190" y="53278"/>
                    </a:cubicBezTo>
                    <a:cubicBezTo>
                      <a:pt x="2403" y="54147"/>
                      <a:pt x="4615" y="55015"/>
                      <a:pt x="6828" y="55883"/>
                    </a:cubicBezTo>
                    <a:cubicBezTo>
                      <a:pt x="12682" y="35515"/>
                      <a:pt x="22599" y="16541"/>
                      <a:pt x="35982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23"/>
              <p:cNvSpPr/>
              <p:nvPr/>
            </p:nvSpPr>
            <p:spPr>
              <a:xfrm>
                <a:off x="4009455" y="5174921"/>
                <a:ext cx="18917" cy="47728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34711" extrusionOk="0">
                    <a:moveTo>
                      <a:pt x="190" y="24966"/>
                    </a:moveTo>
                    <a:cubicBezTo>
                      <a:pt x="2273" y="28113"/>
                      <a:pt x="4183" y="31372"/>
                      <a:pt x="5910" y="34727"/>
                    </a:cubicBezTo>
                    <a:cubicBezTo>
                      <a:pt x="7208" y="33451"/>
                      <a:pt x="8505" y="32175"/>
                      <a:pt x="9881" y="30998"/>
                    </a:cubicBezTo>
                    <a:cubicBezTo>
                      <a:pt x="11110" y="20657"/>
                      <a:pt x="12509" y="10334"/>
                      <a:pt x="13948" y="16"/>
                    </a:cubicBezTo>
                    <a:cubicBezTo>
                      <a:pt x="9572" y="8466"/>
                      <a:pt x="4950" y="16762"/>
                      <a:pt x="190" y="249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23"/>
              <p:cNvSpPr/>
              <p:nvPr/>
            </p:nvSpPr>
            <p:spPr>
              <a:xfrm>
                <a:off x="3980221" y="5209240"/>
                <a:ext cx="42549" cy="99866"/>
              </a:xfrm>
              <a:custGeom>
                <a:avLst/>
                <a:gdLst/>
                <a:ahLst/>
                <a:cxnLst/>
                <a:rect l="l" t="t" r="r" b="b"/>
                <a:pathLst>
                  <a:path w="30945" h="72630" extrusionOk="0">
                    <a:moveTo>
                      <a:pt x="27164" y="9777"/>
                    </a:moveTo>
                    <a:cubicBezTo>
                      <a:pt x="25436" y="6422"/>
                      <a:pt x="23527" y="3163"/>
                      <a:pt x="21444" y="16"/>
                    </a:cubicBezTo>
                    <a:cubicBezTo>
                      <a:pt x="18389" y="5282"/>
                      <a:pt x="15329" y="10544"/>
                      <a:pt x="12104" y="15693"/>
                    </a:cubicBezTo>
                    <a:cubicBezTo>
                      <a:pt x="9000" y="20768"/>
                      <a:pt x="4957" y="25206"/>
                      <a:pt x="190" y="28768"/>
                    </a:cubicBezTo>
                    <a:cubicBezTo>
                      <a:pt x="7299" y="44007"/>
                      <a:pt x="15573" y="58676"/>
                      <a:pt x="24936" y="72646"/>
                    </a:cubicBezTo>
                    <a:cubicBezTo>
                      <a:pt x="26450" y="50355"/>
                      <a:pt x="28480" y="28211"/>
                      <a:pt x="31135" y="6048"/>
                    </a:cubicBezTo>
                    <a:cubicBezTo>
                      <a:pt x="29759" y="7226"/>
                      <a:pt x="28462" y="8501"/>
                      <a:pt x="27164" y="97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23"/>
              <p:cNvSpPr/>
              <p:nvPr/>
            </p:nvSpPr>
            <p:spPr>
              <a:xfrm>
                <a:off x="3827745" y="5338521"/>
                <a:ext cx="41737" cy="30667"/>
              </a:xfrm>
              <a:custGeom>
                <a:avLst/>
                <a:gdLst/>
                <a:ahLst/>
                <a:cxnLst/>
                <a:rect l="l" t="t" r="r" b="b"/>
                <a:pathLst>
                  <a:path w="30354" h="22303" extrusionOk="0">
                    <a:moveTo>
                      <a:pt x="190" y="16"/>
                    </a:moveTo>
                    <a:cubicBezTo>
                      <a:pt x="4383" y="7134"/>
                      <a:pt x="7964" y="14595"/>
                      <a:pt x="10895" y="22319"/>
                    </a:cubicBezTo>
                    <a:cubicBezTo>
                      <a:pt x="17226" y="20616"/>
                      <a:pt x="23817" y="20093"/>
                      <a:pt x="30339" y="20777"/>
                    </a:cubicBezTo>
                    <a:lnTo>
                      <a:pt x="30544" y="20533"/>
                    </a:lnTo>
                    <a:cubicBezTo>
                      <a:pt x="20499" y="13496"/>
                      <a:pt x="10390" y="6723"/>
                      <a:pt x="190" y="16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23"/>
              <p:cNvSpPr/>
              <p:nvPr/>
            </p:nvSpPr>
            <p:spPr>
              <a:xfrm>
                <a:off x="3491953" y="5163407"/>
                <a:ext cx="524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38127" h="22400" extrusionOk="0">
                    <a:moveTo>
                      <a:pt x="38317" y="14961"/>
                    </a:moveTo>
                    <a:cubicBezTo>
                      <a:pt x="27223" y="10054"/>
                      <a:pt x="16117" y="5169"/>
                      <a:pt x="4898" y="551"/>
                    </a:cubicBezTo>
                    <a:lnTo>
                      <a:pt x="4869" y="16"/>
                    </a:lnTo>
                    <a:cubicBezTo>
                      <a:pt x="3338" y="199"/>
                      <a:pt x="1720" y="374"/>
                      <a:pt x="190" y="558"/>
                    </a:cubicBezTo>
                    <a:cubicBezTo>
                      <a:pt x="7829" y="7333"/>
                      <a:pt x="14982" y="14637"/>
                      <a:pt x="21595" y="22416"/>
                    </a:cubicBezTo>
                    <a:cubicBezTo>
                      <a:pt x="26615" y="18841"/>
                      <a:pt x="32301" y="16306"/>
                      <a:pt x="38317" y="14961"/>
                    </a:cubicBezTo>
                    <a:close/>
                  </a:path>
                </a:pathLst>
              </a:custGeom>
              <a:solidFill>
                <a:srgbClr val="71AB7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3"/>
              <p:cNvSpPr/>
              <p:nvPr/>
            </p:nvSpPr>
            <p:spPr>
              <a:xfrm>
                <a:off x="3718412" y="5074710"/>
                <a:ext cx="103819" cy="90254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65639" extrusionOk="0">
                    <a:moveTo>
                      <a:pt x="190" y="11446"/>
                    </a:moveTo>
                    <a:cubicBezTo>
                      <a:pt x="23341" y="32168"/>
                      <a:pt x="48655" y="50342"/>
                      <a:pt x="75696" y="65655"/>
                    </a:cubicBezTo>
                    <a:cubicBezTo>
                      <a:pt x="74546" y="63219"/>
                      <a:pt x="73397" y="60782"/>
                      <a:pt x="72257" y="58258"/>
                    </a:cubicBezTo>
                    <a:cubicBezTo>
                      <a:pt x="64673" y="41877"/>
                      <a:pt x="57174" y="25504"/>
                      <a:pt x="49695" y="8956"/>
                    </a:cubicBezTo>
                    <a:cubicBezTo>
                      <a:pt x="39846" y="5314"/>
                      <a:pt x="29767" y="2327"/>
                      <a:pt x="19523" y="16"/>
                    </a:cubicBezTo>
                    <a:cubicBezTo>
                      <a:pt x="14102" y="5337"/>
                      <a:pt x="7467" y="9260"/>
                      <a:pt x="190" y="11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3"/>
              <p:cNvSpPr/>
              <p:nvPr/>
            </p:nvSpPr>
            <p:spPr>
              <a:xfrm>
                <a:off x="3745005" y="5026612"/>
                <a:ext cx="41486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30172" h="43907" extrusionOk="0">
                    <a:moveTo>
                      <a:pt x="30362" y="43923"/>
                    </a:moveTo>
                    <a:cubicBezTo>
                      <a:pt x="23783" y="29342"/>
                      <a:pt x="17344" y="14677"/>
                      <a:pt x="10908" y="16"/>
                    </a:cubicBezTo>
                    <a:cubicBezTo>
                      <a:pt x="10973" y="2817"/>
                      <a:pt x="11017" y="5552"/>
                      <a:pt x="11036" y="8178"/>
                    </a:cubicBezTo>
                    <a:cubicBezTo>
                      <a:pt x="11234" y="18218"/>
                      <a:pt x="7315" y="27902"/>
                      <a:pt x="190" y="34982"/>
                    </a:cubicBezTo>
                    <a:cubicBezTo>
                      <a:pt x="10434" y="37293"/>
                      <a:pt x="20513" y="40280"/>
                      <a:pt x="30362" y="43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3580591" y="4604001"/>
                <a:ext cx="709871" cy="1401818"/>
              </a:xfrm>
              <a:custGeom>
                <a:avLst/>
                <a:gdLst/>
                <a:ahLst/>
                <a:cxnLst/>
                <a:rect l="l" t="t" r="r" b="b"/>
                <a:pathLst>
                  <a:path w="516270" h="1019504" extrusionOk="0">
                    <a:moveTo>
                      <a:pt x="515434" y="1010234"/>
                    </a:moveTo>
                    <a:cubicBezTo>
                      <a:pt x="436259" y="886734"/>
                      <a:pt x="362295" y="760112"/>
                      <a:pt x="293542" y="630369"/>
                    </a:cubicBezTo>
                    <a:cubicBezTo>
                      <a:pt x="253650" y="554817"/>
                      <a:pt x="215638" y="478358"/>
                      <a:pt x="179507" y="400992"/>
                    </a:cubicBezTo>
                    <a:cubicBezTo>
                      <a:pt x="179659" y="400770"/>
                      <a:pt x="179790" y="400535"/>
                      <a:pt x="179899" y="400289"/>
                    </a:cubicBezTo>
                    <a:cubicBezTo>
                      <a:pt x="204206" y="324469"/>
                      <a:pt x="191904" y="240808"/>
                      <a:pt x="156769" y="170400"/>
                    </a:cubicBezTo>
                    <a:cubicBezTo>
                      <a:pt x="122601" y="101929"/>
                      <a:pt x="68135" y="45938"/>
                      <a:pt x="7178" y="635"/>
                    </a:cubicBezTo>
                    <a:cubicBezTo>
                      <a:pt x="4943" y="-647"/>
                      <a:pt x="2091" y="125"/>
                      <a:pt x="808" y="2359"/>
                    </a:cubicBezTo>
                    <a:cubicBezTo>
                      <a:pt x="409" y="3054"/>
                      <a:pt x="196" y="3841"/>
                      <a:pt x="190" y="4642"/>
                    </a:cubicBezTo>
                    <a:cubicBezTo>
                      <a:pt x="4416" y="51452"/>
                      <a:pt x="8642" y="98261"/>
                      <a:pt x="12870" y="145071"/>
                    </a:cubicBezTo>
                    <a:cubicBezTo>
                      <a:pt x="16562" y="185962"/>
                      <a:pt x="17699" y="228871"/>
                      <a:pt x="32972" y="267507"/>
                    </a:cubicBezTo>
                    <a:cubicBezTo>
                      <a:pt x="57324" y="329113"/>
                      <a:pt x="111450" y="376997"/>
                      <a:pt x="169247" y="407470"/>
                    </a:cubicBezTo>
                    <a:cubicBezTo>
                      <a:pt x="170138" y="409393"/>
                      <a:pt x="171002" y="411328"/>
                      <a:pt x="171895" y="413250"/>
                    </a:cubicBezTo>
                    <a:cubicBezTo>
                      <a:pt x="233703" y="546308"/>
                      <a:pt x="301270" y="676460"/>
                      <a:pt x="374595" y="803707"/>
                    </a:cubicBezTo>
                    <a:cubicBezTo>
                      <a:pt x="416122" y="875747"/>
                      <a:pt x="459436" y="946712"/>
                      <a:pt x="504535" y="1016600"/>
                    </a:cubicBezTo>
                    <a:cubicBezTo>
                      <a:pt x="508923" y="1023396"/>
                      <a:pt x="519835" y="1017100"/>
                      <a:pt x="515434" y="1010234"/>
                    </a:cubicBezTo>
                    <a:close/>
                    <a:moveTo>
                      <a:pt x="173558" y="388334"/>
                    </a:moveTo>
                    <a:cubicBezTo>
                      <a:pt x="168526" y="377510"/>
                      <a:pt x="163571" y="366649"/>
                      <a:pt x="158610" y="355792"/>
                    </a:cubicBezTo>
                    <a:cubicBezTo>
                      <a:pt x="158949" y="355456"/>
                      <a:pt x="159207" y="355047"/>
                      <a:pt x="159364" y="354597"/>
                    </a:cubicBezTo>
                    <a:cubicBezTo>
                      <a:pt x="164652" y="337779"/>
                      <a:pt x="172538" y="321891"/>
                      <a:pt x="182735" y="307507"/>
                    </a:cubicBezTo>
                    <a:cubicBezTo>
                      <a:pt x="183660" y="334753"/>
                      <a:pt x="180567" y="361987"/>
                      <a:pt x="173558" y="388334"/>
                    </a:cubicBezTo>
                    <a:close/>
                    <a:moveTo>
                      <a:pt x="88118" y="335217"/>
                    </a:moveTo>
                    <a:cubicBezTo>
                      <a:pt x="71544" y="318280"/>
                      <a:pt x="57771" y="298815"/>
                      <a:pt x="47318" y="277553"/>
                    </a:cubicBezTo>
                    <a:cubicBezTo>
                      <a:pt x="71688" y="280141"/>
                      <a:pt x="95635" y="285774"/>
                      <a:pt x="118600" y="294320"/>
                    </a:cubicBezTo>
                    <a:cubicBezTo>
                      <a:pt x="125927" y="311250"/>
                      <a:pt x="133352" y="328139"/>
                      <a:pt x="140873" y="344984"/>
                    </a:cubicBezTo>
                    <a:cubicBezTo>
                      <a:pt x="123864" y="339154"/>
                      <a:pt x="106088" y="335863"/>
                      <a:pt x="88118" y="335217"/>
                    </a:cubicBezTo>
                    <a:close/>
                    <a:moveTo>
                      <a:pt x="182314" y="297509"/>
                    </a:moveTo>
                    <a:cubicBezTo>
                      <a:pt x="170059" y="312534"/>
                      <a:pt x="160850" y="329801"/>
                      <a:pt x="155202" y="348345"/>
                    </a:cubicBezTo>
                    <a:cubicBezTo>
                      <a:pt x="146063" y="328267"/>
                      <a:pt x="137034" y="308136"/>
                      <a:pt x="128115" y="287955"/>
                    </a:cubicBezTo>
                    <a:cubicBezTo>
                      <a:pt x="136894" y="262676"/>
                      <a:pt x="149829" y="239036"/>
                      <a:pt x="166389" y="218009"/>
                    </a:cubicBezTo>
                    <a:cubicBezTo>
                      <a:pt x="175100" y="243713"/>
                      <a:pt x="180452" y="270434"/>
                      <a:pt x="182314" y="297509"/>
                    </a:cubicBezTo>
                    <a:close/>
                    <a:moveTo>
                      <a:pt x="147046" y="171870"/>
                    </a:moveTo>
                    <a:cubicBezTo>
                      <a:pt x="153560" y="184618"/>
                      <a:pt x="159255" y="197768"/>
                      <a:pt x="164100" y="211238"/>
                    </a:cubicBezTo>
                    <a:cubicBezTo>
                      <a:pt x="147323" y="231806"/>
                      <a:pt x="133951" y="254926"/>
                      <a:pt x="124492" y="279721"/>
                    </a:cubicBezTo>
                    <a:cubicBezTo>
                      <a:pt x="117717" y="264280"/>
                      <a:pt x="111006" y="248810"/>
                      <a:pt x="104356" y="233311"/>
                    </a:cubicBezTo>
                    <a:cubicBezTo>
                      <a:pt x="74163" y="162772"/>
                      <a:pt x="46962" y="91016"/>
                      <a:pt x="17393" y="20238"/>
                    </a:cubicBezTo>
                    <a:cubicBezTo>
                      <a:pt x="70992" y="60905"/>
                      <a:pt x="115210" y="112619"/>
                      <a:pt x="147046" y="171870"/>
                    </a:cubicBezTo>
                    <a:close/>
                    <a:moveTo>
                      <a:pt x="21272" y="136294"/>
                    </a:moveTo>
                    <a:cubicBezTo>
                      <a:pt x="17760" y="97085"/>
                      <a:pt x="14247" y="57875"/>
                      <a:pt x="10735" y="18665"/>
                    </a:cubicBezTo>
                    <a:cubicBezTo>
                      <a:pt x="31878" y="84598"/>
                      <a:pt x="58072" y="149173"/>
                      <a:pt x="84313" y="213169"/>
                    </a:cubicBezTo>
                    <a:cubicBezTo>
                      <a:pt x="94354" y="237653"/>
                      <a:pt x="104633" y="262037"/>
                      <a:pt x="115150" y="286320"/>
                    </a:cubicBezTo>
                    <a:cubicBezTo>
                      <a:pt x="92717" y="277523"/>
                      <a:pt x="68902" y="272769"/>
                      <a:pt x="44808" y="272278"/>
                    </a:cubicBezTo>
                    <a:cubicBezTo>
                      <a:pt x="42863" y="267894"/>
                      <a:pt x="41037" y="263427"/>
                      <a:pt x="39409" y="258823"/>
                    </a:cubicBezTo>
                    <a:cubicBezTo>
                      <a:pt x="25645" y="219896"/>
                      <a:pt x="24923" y="177041"/>
                      <a:pt x="21272" y="136294"/>
                    </a:cubicBezTo>
                    <a:close/>
                    <a:moveTo>
                      <a:pt x="92864" y="340006"/>
                    </a:moveTo>
                    <a:cubicBezTo>
                      <a:pt x="110269" y="342729"/>
                      <a:pt x="127424" y="346864"/>
                      <a:pt x="144157" y="352369"/>
                    </a:cubicBezTo>
                    <a:cubicBezTo>
                      <a:pt x="150807" y="367196"/>
                      <a:pt x="157533" y="381989"/>
                      <a:pt x="164336" y="396748"/>
                    </a:cubicBezTo>
                    <a:cubicBezTo>
                      <a:pt x="138769" y="380136"/>
                      <a:pt x="114838" y="361137"/>
                      <a:pt x="92864" y="3400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>
                <a:off x="3484347" y="5145074"/>
                <a:ext cx="474511" cy="289409"/>
              </a:xfrm>
              <a:custGeom>
                <a:avLst/>
                <a:gdLst/>
                <a:ahLst/>
                <a:cxnLst/>
                <a:rect l="l" t="t" r="r" b="b"/>
                <a:pathLst>
                  <a:path w="345099" h="210479" extrusionOk="0">
                    <a:moveTo>
                      <a:pt x="343637" y="201281"/>
                    </a:moveTo>
                    <a:cubicBezTo>
                      <a:pt x="323447" y="185211"/>
                      <a:pt x="302472" y="170070"/>
                      <a:pt x="281143" y="155430"/>
                    </a:cubicBezTo>
                    <a:cubicBezTo>
                      <a:pt x="281699" y="154357"/>
                      <a:pt x="281768" y="153097"/>
                      <a:pt x="281331" y="151970"/>
                    </a:cubicBezTo>
                    <a:cubicBezTo>
                      <a:pt x="264322" y="98905"/>
                      <a:pt x="228737" y="53749"/>
                      <a:pt x="181105" y="24783"/>
                    </a:cubicBezTo>
                    <a:cubicBezTo>
                      <a:pt x="157724" y="11236"/>
                      <a:pt x="131648" y="2991"/>
                      <a:pt x="104724" y="633"/>
                    </a:cubicBezTo>
                    <a:cubicBezTo>
                      <a:pt x="71906" y="-2043"/>
                      <a:pt x="38199" y="4622"/>
                      <a:pt x="5681" y="8446"/>
                    </a:cubicBezTo>
                    <a:cubicBezTo>
                      <a:pt x="1489" y="8939"/>
                      <a:pt x="-2005" y="14229"/>
                      <a:pt x="1865" y="17652"/>
                    </a:cubicBezTo>
                    <a:cubicBezTo>
                      <a:pt x="44048" y="54954"/>
                      <a:pt x="66920" y="109357"/>
                      <a:pt x="110742" y="144996"/>
                    </a:cubicBezTo>
                    <a:cubicBezTo>
                      <a:pt x="132373" y="162721"/>
                      <a:pt x="158591" y="173953"/>
                      <a:pt x="186353" y="177388"/>
                    </a:cubicBezTo>
                    <a:cubicBezTo>
                      <a:pt x="200217" y="179137"/>
                      <a:pt x="214261" y="178855"/>
                      <a:pt x="228043" y="176550"/>
                    </a:cubicBezTo>
                    <a:cubicBezTo>
                      <a:pt x="244376" y="173770"/>
                      <a:pt x="259443" y="166720"/>
                      <a:pt x="275920" y="165066"/>
                    </a:cubicBezTo>
                    <a:cubicBezTo>
                      <a:pt x="296570" y="179568"/>
                      <a:pt x="317001" y="194414"/>
                      <a:pt x="337212" y="209604"/>
                    </a:cubicBezTo>
                    <a:cubicBezTo>
                      <a:pt x="341973" y="213194"/>
                      <a:pt x="348347" y="205030"/>
                      <a:pt x="343637" y="201281"/>
                    </a:cubicBezTo>
                    <a:close/>
                    <a:moveTo>
                      <a:pt x="246804" y="132689"/>
                    </a:moveTo>
                    <a:cubicBezTo>
                      <a:pt x="243152" y="124432"/>
                      <a:pt x="240441" y="115792"/>
                      <a:pt x="238722" y="106930"/>
                    </a:cubicBezTo>
                    <a:cubicBezTo>
                      <a:pt x="237751" y="101839"/>
                      <a:pt x="237125" y="96689"/>
                      <a:pt x="236848" y="91514"/>
                    </a:cubicBezTo>
                    <a:cubicBezTo>
                      <a:pt x="236811" y="90832"/>
                      <a:pt x="236845" y="90085"/>
                      <a:pt x="236858" y="89357"/>
                    </a:cubicBezTo>
                    <a:cubicBezTo>
                      <a:pt x="249897" y="107051"/>
                      <a:pt x="260593" y="126354"/>
                      <a:pt x="268680" y="146788"/>
                    </a:cubicBezTo>
                    <a:cubicBezTo>
                      <a:pt x="261464" y="141967"/>
                      <a:pt x="254117" y="137359"/>
                      <a:pt x="246804" y="132689"/>
                    </a:cubicBezTo>
                    <a:close/>
                    <a:moveTo>
                      <a:pt x="230182" y="80773"/>
                    </a:moveTo>
                    <a:cubicBezTo>
                      <a:pt x="229833" y="84610"/>
                      <a:pt x="229905" y="88473"/>
                      <a:pt x="230398" y="92294"/>
                    </a:cubicBezTo>
                    <a:cubicBezTo>
                      <a:pt x="230726" y="97788"/>
                      <a:pt x="231405" y="103256"/>
                      <a:pt x="232430" y="108664"/>
                    </a:cubicBezTo>
                    <a:cubicBezTo>
                      <a:pt x="233609" y="114787"/>
                      <a:pt x="235261" y="120810"/>
                      <a:pt x="237369" y="126678"/>
                    </a:cubicBezTo>
                    <a:cubicBezTo>
                      <a:pt x="220132" y="115879"/>
                      <a:pt x="202743" y="105346"/>
                      <a:pt x="185106" y="95330"/>
                    </a:cubicBezTo>
                    <a:cubicBezTo>
                      <a:pt x="185083" y="94955"/>
                      <a:pt x="184992" y="94587"/>
                      <a:pt x="184837" y="94245"/>
                    </a:cubicBezTo>
                    <a:cubicBezTo>
                      <a:pt x="173461" y="72462"/>
                      <a:pt x="164750" y="49390"/>
                      <a:pt x="158890" y="25527"/>
                    </a:cubicBezTo>
                    <a:cubicBezTo>
                      <a:pt x="163526" y="27579"/>
                      <a:pt x="168106" y="29760"/>
                      <a:pt x="172559" y="32195"/>
                    </a:cubicBezTo>
                    <a:cubicBezTo>
                      <a:pt x="194710" y="44539"/>
                      <a:pt x="214274" y="61032"/>
                      <a:pt x="230182" y="80773"/>
                    </a:cubicBezTo>
                    <a:close/>
                    <a:moveTo>
                      <a:pt x="93338" y="10820"/>
                    </a:moveTo>
                    <a:cubicBezTo>
                      <a:pt x="114821" y="11207"/>
                      <a:pt x="136026" y="15737"/>
                      <a:pt x="155789" y="24162"/>
                    </a:cubicBezTo>
                    <a:cubicBezTo>
                      <a:pt x="155651" y="24353"/>
                      <a:pt x="155576" y="24583"/>
                      <a:pt x="155576" y="24819"/>
                    </a:cubicBezTo>
                    <a:cubicBezTo>
                      <a:pt x="158200" y="47573"/>
                      <a:pt x="164971" y="69655"/>
                      <a:pt x="175553" y="89971"/>
                    </a:cubicBezTo>
                    <a:cubicBezTo>
                      <a:pt x="126326" y="62085"/>
                      <a:pt x="75181" y="37727"/>
                      <a:pt x="22501" y="17080"/>
                    </a:cubicBezTo>
                    <a:cubicBezTo>
                      <a:pt x="45932" y="13291"/>
                      <a:pt x="69606" y="11199"/>
                      <a:pt x="93338" y="10820"/>
                    </a:cubicBezTo>
                    <a:close/>
                    <a:moveTo>
                      <a:pt x="19267" y="19556"/>
                    </a:moveTo>
                    <a:cubicBezTo>
                      <a:pt x="69161" y="42662"/>
                      <a:pt x="118043" y="66876"/>
                      <a:pt x="165661" y="94330"/>
                    </a:cubicBezTo>
                    <a:cubicBezTo>
                      <a:pt x="142719" y="97819"/>
                      <a:pt x="121479" y="108500"/>
                      <a:pt x="105004" y="124832"/>
                    </a:cubicBezTo>
                    <a:cubicBezTo>
                      <a:pt x="72766" y="92931"/>
                      <a:pt x="51167" y="51811"/>
                      <a:pt x="19268" y="19556"/>
                    </a:cubicBezTo>
                    <a:close/>
                    <a:moveTo>
                      <a:pt x="109759" y="129520"/>
                    </a:moveTo>
                    <a:cubicBezTo>
                      <a:pt x="118443" y="121031"/>
                      <a:pt x="128453" y="114013"/>
                      <a:pt x="139396" y="108742"/>
                    </a:cubicBezTo>
                    <a:cubicBezTo>
                      <a:pt x="150547" y="103635"/>
                      <a:pt x="162502" y="100502"/>
                      <a:pt x="174727" y="99484"/>
                    </a:cubicBezTo>
                    <a:cubicBezTo>
                      <a:pt x="176275" y="100395"/>
                      <a:pt x="177855" y="101224"/>
                      <a:pt x="179401" y="102143"/>
                    </a:cubicBezTo>
                    <a:cubicBezTo>
                      <a:pt x="198516" y="113492"/>
                      <a:pt x="217184" y="125456"/>
                      <a:pt x="235678" y="137666"/>
                    </a:cubicBezTo>
                    <a:cubicBezTo>
                      <a:pt x="211485" y="142546"/>
                      <a:pt x="188089" y="150770"/>
                      <a:pt x="166166" y="162100"/>
                    </a:cubicBezTo>
                    <a:cubicBezTo>
                      <a:pt x="146181" y="156143"/>
                      <a:pt x="127761" y="145847"/>
                      <a:pt x="112222" y="131947"/>
                    </a:cubicBezTo>
                    <a:cubicBezTo>
                      <a:pt x="111358" y="131175"/>
                      <a:pt x="110607" y="130305"/>
                      <a:pt x="109759" y="129520"/>
                    </a:cubicBezTo>
                    <a:close/>
                    <a:moveTo>
                      <a:pt x="239446" y="163691"/>
                    </a:moveTo>
                    <a:cubicBezTo>
                      <a:pt x="224676" y="167320"/>
                      <a:pt x="209424" y="168587"/>
                      <a:pt x="194258" y="167445"/>
                    </a:cubicBezTo>
                    <a:cubicBezTo>
                      <a:pt x="187671" y="166899"/>
                      <a:pt x="181133" y="165870"/>
                      <a:pt x="174696" y="164367"/>
                    </a:cubicBezTo>
                    <a:cubicBezTo>
                      <a:pt x="196720" y="154671"/>
                      <a:pt x="219745" y="147428"/>
                      <a:pt x="243354" y="142767"/>
                    </a:cubicBezTo>
                    <a:cubicBezTo>
                      <a:pt x="250784" y="147735"/>
                      <a:pt x="258228" y="152687"/>
                      <a:pt x="265578" y="157772"/>
                    </a:cubicBezTo>
                    <a:cubicBezTo>
                      <a:pt x="256755" y="159215"/>
                      <a:pt x="248028" y="161192"/>
                      <a:pt x="239446" y="1636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3"/>
              <p:cNvSpPr/>
              <p:nvPr/>
            </p:nvSpPr>
            <p:spPr>
              <a:xfrm>
                <a:off x="3938187" y="4798147"/>
                <a:ext cx="219424" cy="729614"/>
              </a:xfrm>
              <a:custGeom>
                <a:avLst/>
                <a:gdLst/>
                <a:ahLst/>
                <a:cxnLst/>
                <a:rect l="l" t="t" r="r" b="b"/>
                <a:pathLst>
                  <a:path w="159581" h="530628" extrusionOk="0">
                    <a:moveTo>
                      <a:pt x="131016" y="3617"/>
                    </a:moveTo>
                    <a:cubicBezTo>
                      <a:pt x="130192" y="929"/>
                      <a:pt x="127344" y="-583"/>
                      <a:pt x="124654" y="240"/>
                    </a:cubicBezTo>
                    <a:cubicBezTo>
                      <a:pt x="123478" y="600"/>
                      <a:pt x="122472" y="1373"/>
                      <a:pt x="121822" y="2416"/>
                    </a:cubicBezTo>
                    <a:cubicBezTo>
                      <a:pt x="105209" y="34539"/>
                      <a:pt x="72610" y="52666"/>
                      <a:pt x="49282" y="79168"/>
                    </a:cubicBezTo>
                    <a:cubicBezTo>
                      <a:pt x="26884" y="105106"/>
                      <a:pt x="11539" y="136364"/>
                      <a:pt x="4719" y="169939"/>
                    </a:cubicBezTo>
                    <a:cubicBezTo>
                      <a:pt x="-8563" y="239188"/>
                      <a:pt x="7664" y="310835"/>
                      <a:pt x="49491" y="367620"/>
                    </a:cubicBezTo>
                    <a:cubicBezTo>
                      <a:pt x="44874" y="420087"/>
                      <a:pt x="44029" y="472817"/>
                      <a:pt x="46962" y="525404"/>
                    </a:cubicBezTo>
                    <a:cubicBezTo>
                      <a:pt x="47068" y="528402"/>
                      <a:pt x="49586" y="530746"/>
                      <a:pt x="52586" y="530640"/>
                    </a:cubicBezTo>
                    <a:cubicBezTo>
                      <a:pt x="55437" y="530540"/>
                      <a:pt x="57725" y="528253"/>
                      <a:pt x="57825" y="525404"/>
                    </a:cubicBezTo>
                    <a:cubicBezTo>
                      <a:pt x="57717" y="473844"/>
                      <a:pt x="58588" y="422646"/>
                      <a:pt x="61776" y="371528"/>
                    </a:cubicBezTo>
                    <a:cubicBezTo>
                      <a:pt x="63906" y="373317"/>
                      <a:pt x="67085" y="373041"/>
                      <a:pt x="68875" y="370911"/>
                    </a:cubicBezTo>
                    <a:cubicBezTo>
                      <a:pt x="69015" y="370745"/>
                      <a:pt x="69143" y="370570"/>
                      <a:pt x="69260" y="370387"/>
                    </a:cubicBezTo>
                    <a:cubicBezTo>
                      <a:pt x="103752" y="316973"/>
                      <a:pt x="138833" y="261283"/>
                      <a:pt x="153595" y="198670"/>
                    </a:cubicBezTo>
                    <a:cubicBezTo>
                      <a:pt x="169473" y="131318"/>
                      <a:pt x="152133" y="67658"/>
                      <a:pt x="131016" y="3617"/>
                    </a:cubicBezTo>
                    <a:close/>
                    <a:moveTo>
                      <a:pt x="147242" y="178471"/>
                    </a:moveTo>
                    <a:cubicBezTo>
                      <a:pt x="121972" y="186727"/>
                      <a:pt x="98873" y="200534"/>
                      <a:pt x="79642" y="218879"/>
                    </a:cubicBezTo>
                    <a:cubicBezTo>
                      <a:pt x="84409" y="191359"/>
                      <a:pt x="89865" y="163971"/>
                      <a:pt x="96008" y="136716"/>
                    </a:cubicBezTo>
                    <a:cubicBezTo>
                      <a:pt x="96553" y="134310"/>
                      <a:pt x="97192" y="131929"/>
                      <a:pt x="97756" y="129528"/>
                    </a:cubicBezTo>
                    <a:cubicBezTo>
                      <a:pt x="110434" y="113365"/>
                      <a:pt x="126662" y="100333"/>
                      <a:pt x="145186" y="91440"/>
                    </a:cubicBezTo>
                    <a:cubicBezTo>
                      <a:pt x="145859" y="94930"/>
                      <a:pt x="146690" y="98385"/>
                      <a:pt x="147249" y="101899"/>
                    </a:cubicBezTo>
                    <a:cubicBezTo>
                      <a:pt x="151293" y="127263"/>
                      <a:pt x="151291" y="153108"/>
                      <a:pt x="147242" y="178471"/>
                    </a:cubicBezTo>
                    <a:close/>
                    <a:moveTo>
                      <a:pt x="56595" y="300475"/>
                    </a:moveTo>
                    <a:cubicBezTo>
                      <a:pt x="46629" y="283302"/>
                      <a:pt x="31749" y="269503"/>
                      <a:pt x="13868" y="260853"/>
                    </a:cubicBezTo>
                    <a:cubicBezTo>
                      <a:pt x="8906" y="234891"/>
                      <a:pt x="8465" y="208268"/>
                      <a:pt x="12566" y="182156"/>
                    </a:cubicBezTo>
                    <a:cubicBezTo>
                      <a:pt x="21773" y="189108"/>
                      <a:pt x="31154" y="195786"/>
                      <a:pt x="39863" y="203416"/>
                    </a:cubicBezTo>
                    <a:cubicBezTo>
                      <a:pt x="49510" y="211950"/>
                      <a:pt x="58560" y="221134"/>
                      <a:pt x="66952" y="230904"/>
                    </a:cubicBezTo>
                    <a:cubicBezTo>
                      <a:pt x="65126" y="241485"/>
                      <a:pt x="63413" y="252086"/>
                      <a:pt x="61812" y="262707"/>
                    </a:cubicBezTo>
                    <a:cubicBezTo>
                      <a:pt x="59931" y="275235"/>
                      <a:pt x="58192" y="287824"/>
                      <a:pt x="56595" y="300475"/>
                    </a:cubicBezTo>
                    <a:close/>
                    <a:moveTo>
                      <a:pt x="144139" y="86133"/>
                    </a:moveTo>
                    <a:cubicBezTo>
                      <a:pt x="127555" y="93824"/>
                      <a:pt x="112700" y="104790"/>
                      <a:pt x="100469" y="118370"/>
                    </a:cubicBezTo>
                    <a:cubicBezTo>
                      <a:pt x="108542" y="85591"/>
                      <a:pt x="117812" y="53132"/>
                      <a:pt x="125897" y="20364"/>
                    </a:cubicBezTo>
                    <a:cubicBezTo>
                      <a:pt x="133165" y="41941"/>
                      <a:pt x="139255" y="63896"/>
                      <a:pt x="144139" y="86133"/>
                    </a:cubicBezTo>
                    <a:close/>
                    <a:moveTo>
                      <a:pt x="65804" y="76300"/>
                    </a:moveTo>
                    <a:cubicBezTo>
                      <a:pt x="84241" y="58221"/>
                      <a:pt x="105613" y="42927"/>
                      <a:pt x="121003" y="22307"/>
                    </a:cubicBezTo>
                    <a:cubicBezTo>
                      <a:pt x="107473" y="58183"/>
                      <a:pt x="96336" y="94915"/>
                      <a:pt x="87666" y="132263"/>
                    </a:cubicBezTo>
                    <a:cubicBezTo>
                      <a:pt x="87584" y="132591"/>
                      <a:pt x="87514" y="132923"/>
                      <a:pt x="87432" y="133251"/>
                    </a:cubicBezTo>
                    <a:cubicBezTo>
                      <a:pt x="76294" y="118978"/>
                      <a:pt x="63915" y="105717"/>
                      <a:pt x="50439" y="93622"/>
                    </a:cubicBezTo>
                    <a:cubicBezTo>
                      <a:pt x="55172" y="87515"/>
                      <a:pt x="60305" y="81728"/>
                      <a:pt x="65804" y="76300"/>
                    </a:cubicBezTo>
                    <a:close/>
                    <a:moveTo>
                      <a:pt x="48307" y="96352"/>
                    </a:moveTo>
                    <a:cubicBezTo>
                      <a:pt x="61689" y="109972"/>
                      <a:pt x="74264" y="124362"/>
                      <a:pt x="85969" y="139446"/>
                    </a:cubicBezTo>
                    <a:cubicBezTo>
                      <a:pt x="79182" y="167289"/>
                      <a:pt x="73289" y="195323"/>
                      <a:pt x="68290" y="223548"/>
                    </a:cubicBezTo>
                    <a:cubicBezTo>
                      <a:pt x="52706" y="205079"/>
                      <a:pt x="34146" y="189340"/>
                      <a:pt x="13374" y="176979"/>
                    </a:cubicBezTo>
                    <a:cubicBezTo>
                      <a:pt x="14192" y="172636"/>
                      <a:pt x="15150" y="168314"/>
                      <a:pt x="16249" y="164012"/>
                    </a:cubicBezTo>
                    <a:cubicBezTo>
                      <a:pt x="22394" y="139577"/>
                      <a:pt x="33286" y="116587"/>
                      <a:pt x="48307" y="96352"/>
                    </a:cubicBezTo>
                    <a:close/>
                    <a:moveTo>
                      <a:pt x="15571" y="269594"/>
                    </a:moveTo>
                    <a:cubicBezTo>
                      <a:pt x="15406" y="268851"/>
                      <a:pt x="15293" y="268099"/>
                      <a:pt x="15135" y="267355"/>
                    </a:cubicBezTo>
                    <a:cubicBezTo>
                      <a:pt x="31902" y="277968"/>
                      <a:pt x="45655" y="292712"/>
                      <a:pt x="55074" y="310169"/>
                    </a:cubicBezTo>
                    <a:cubicBezTo>
                      <a:pt x="55148" y="310313"/>
                      <a:pt x="55287" y="310381"/>
                      <a:pt x="55381" y="310503"/>
                    </a:cubicBezTo>
                    <a:cubicBezTo>
                      <a:pt x="53499" y="325938"/>
                      <a:pt x="51792" y="341420"/>
                      <a:pt x="50387" y="356956"/>
                    </a:cubicBezTo>
                    <a:cubicBezTo>
                      <a:pt x="34895" y="329536"/>
                      <a:pt x="23184" y="300150"/>
                      <a:pt x="15571" y="269594"/>
                    </a:cubicBezTo>
                    <a:close/>
                    <a:moveTo>
                      <a:pt x="62302" y="362571"/>
                    </a:moveTo>
                    <a:cubicBezTo>
                      <a:pt x="63627" y="343058"/>
                      <a:pt x="65361" y="323549"/>
                      <a:pt x="67504" y="304044"/>
                    </a:cubicBezTo>
                    <a:cubicBezTo>
                      <a:pt x="80158" y="293686"/>
                      <a:pt x="94844" y="286093"/>
                      <a:pt x="110614" y="281754"/>
                    </a:cubicBezTo>
                    <a:cubicBezTo>
                      <a:pt x="96108" y="309616"/>
                      <a:pt x="79210" y="336362"/>
                      <a:pt x="62302" y="362571"/>
                    </a:cubicBezTo>
                    <a:close/>
                    <a:moveTo>
                      <a:pt x="114124" y="274772"/>
                    </a:moveTo>
                    <a:cubicBezTo>
                      <a:pt x="97579" y="278329"/>
                      <a:pt x="81988" y="285388"/>
                      <a:pt x="68403" y="295473"/>
                    </a:cubicBezTo>
                    <a:cubicBezTo>
                      <a:pt x="69636" y="284824"/>
                      <a:pt x="71005" y="274171"/>
                      <a:pt x="72512" y="263515"/>
                    </a:cubicBezTo>
                    <a:cubicBezTo>
                      <a:pt x="74168" y="251879"/>
                      <a:pt x="75972" y="240265"/>
                      <a:pt x="77925" y="228673"/>
                    </a:cubicBezTo>
                    <a:cubicBezTo>
                      <a:pt x="97627" y="209762"/>
                      <a:pt x="120801" y="194834"/>
                      <a:pt x="146171" y="184710"/>
                    </a:cubicBezTo>
                    <a:cubicBezTo>
                      <a:pt x="145246" y="189697"/>
                      <a:pt x="144219" y="194675"/>
                      <a:pt x="142980" y="199630"/>
                    </a:cubicBezTo>
                    <a:cubicBezTo>
                      <a:pt x="136156" y="225662"/>
                      <a:pt x="126479" y="250862"/>
                      <a:pt x="114124" y="274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1" name="Google Shape;1581;p23"/>
            <p:cNvGrpSpPr/>
            <p:nvPr/>
          </p:nvGrpSpPr>
          <p:grpSpPr>
            <a:xfrm rot="-628100">
              <a:off x="-71568" y="4733703"/>
              <a:ext cx="1472605" cy="465482"/>
              <a:chOff x="-214172" y="5156855"/>
              <a:chExt cx="1683830" cy="532260"/>
            </a:xfrm>
          </p:grpSpPr>
          <p:sp>
            <p:nvSpPr>
              <p:cNvPr id="1582" name="Google Shape;1582;p23"/>
              <p:cNvSpPr/>
              <p:nvPr/>
            </p:nvSpPr>
            <p:spPr>
              <a:xfrm>
                <a:off x="-192913" y="5502826"/>
                <a:ext cx="278733" cy="128253"/>
              </a:xfrm>
              <a:custGeom>
                <a:avLst/>
                <a:gdLst/>
                <a:ahLst/>
                <a:cxnLst/>
                <a:rect l="l" t="t" r="r" b="b"/>
                <a:pathLst>
                  <a:path w="162290" h="74674" extrusionOk="0">
                    <a:moveTo>
                      <a:pt x="162290" y="74674"/>
                    </a:moveTo>
                    <a:cubicBezTo>
                      <a:pt x="107397" y="62823"/>
                      <a:pt x="53215" y="47891"/>
                      <a:pt x="0" y="29949"/>
                    </a:cubicBezTo>
                    <a:lnTo>
                      <a:pt x="1690" y="24834"/>
                    </a:lnTo>
                    <a:cubicBezTo>
                      <a:pt x="2904" y="23712"/>
                      <a:pt x="4166" y="22541"/>
                      <a:pt x="5379" y="21417"/>
                    </a:cubicBezTo>
                    <a:lnTo>
                      <a:pt x="6112" y="22243"/>
                    </a:lnTo>
                    <a:cubicBezTo>
                      <a:pt x="36023" y="14520"/>
                      <a:pt x="66016" y="7106"/>
                      <a:pt x="96091" y="0"/>
                    </a:cubicBezTo>
                    <a:cubicBezTo>
                      <a:pt x="117280" y="11147"/>
                      <a:pt x="135854" y="26675"/>
                      <a:pt x="150580" y="45553"/>
                    </a:cubicBezTo>
                    <a:cubicBezTo>
                      <a:pt x="157902" y="53508"/>
                      <a:pt x="162067" y="63864"/>
                      <a:pt x="162290" y="74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23"/>
              <p:cNvSpPr/>
              <p:nvPr/>
            </p:nvSpPr>
            <p:spPr>
              <a:xfrm>
                <a:off x="-27886" y="5447725"/>
                <a:ext cx="450507" cy="222397"/>
              </a:xfrm>
              <a:custGeom>
                <a:avLst/>
                <a:gdLst/>
                <a:ahLst/>
                <a:cxnLst/>
                <a:rect l="l" t="t" r="r" b="b"/>
                <a:pathLst>
                  <a:path w="262304" h="129489" extrusionOk="0">
                    <a:moveTo>
                      <a:pt x="262304" y="129490"/>
                    </a:moveTo>
                    <a:cubicBezTo>
                      <a:pt x="196336" y="128562"/>
                      <a:pt x="130631" y="120946"/>
                      <a:pt x="66199" y="106758"/>
                    </a:cubicBezTo>
                    <a:cubicBezTo>
                      <a:pt x="65975" y="95948"/>
                      <a:pt x="61811" y="85592"/>
                      <a:pt x="54488" y="77636"/>
                    </a:cubicBezTo>
                    <a:cubicBezTo>
                      <a:pt x="39763" y="58759"/>
                      <a:pt x="21189" y="43230"/>
                      <a:pt x="0" y="32084"/>
                    </a:cubicBezTo>
                    <a:cubicBezTo>
                      <a:pt x="48736" y="20562"/>
                      <a:pt x="97653" y="9868"/>
                      <a:pt x="146751" y="0"/>
                    </a:cubicBezTo>
                    <a:cubicBezTo>
                      <a:pt x="145828" y="928"/>
                      <a:pt x="144809" y="1758"/>
                      <a:pt x="143837" y="2636"/>
                    </a:cubicBezTo>
                    <a:cubicBezTo>
                      <a:pt x="170611" y="18208"/>
                      <a:pt x="195670" y="36558"/>
                      <a:pt x="218597" y="57382"/>
                    </a:cubicBezTo>
                    <a:cubicBezTo>
                      <a:pt x="239638" y="76845"/>
                      <a:pt x="254783" y="101832"/>
                      <a:pt x="262304" y="1294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23"/>
              <p:cNvSpPr/>
              <p:nvPr/>
            </p:nvSpPr>
            <p:spPr>
              <a:xfrm>
                <a:off x="219141" y="5386277"/>
                <a:ext cx="567629" cy="283951"/>
              </a:xfrm>
              <a:custGeom>
                <a:avLst/>
                <a:gdLst/>
                <a:ahLst/>
                <a:cxnLst/>
                <a:rect l="l" t="t" r="r" b="b"/>
                <a:pathLst>
                  <a:path w="330497" h="165328" extrusionOk="0">
                    <a:moveTo>
                      <a:pt x="330497" y="137827"/>
                    </a:moveTo>
                    <a:cubicBezTo>
                      <a:pt x="272942" y="153562"/>
                      <a:pt x="213768" y="162623"/>
                      <a:pt x="154141" y="164832"/>
                    </a:cubicBezTo>
                    <a:cubicBezTo>
                      <a:pt x="142267" y="165253"/>
                      <a:pt x="130343" y="165432"/>
                      <a:pt x="118467" y="165269"/>
                    </a:cubicBezTo>
                    <a:cubicBezTo>
                      <a:pt x="110946" y="137611"/>
                      <a:pt x="95801" y="112625"/>
                      <a:pt x="74760" y="93162"/>
                    </a:cubicBezTo>
                    <a:cubicBezTo>
                      <a:pt x="51832" y="72337"/>
                      <a:pt x="26774" y="53987"/>
                      <a:pt x="0" y="38416"/>
                    </a:cubicBezTo>
                    <a:cubicBezTo>
                      <a:pt x="972" y="37538"/>
                      <a:pt x="1991" y="36707"/>
                      <a:pt x="2913" y="35780"/>
                    </a:cubicBezTo>
                    <a:cubicBezTo>
                      <a:pt x="69215" y="22410"/>
                      <a:pt x="135796" y="10484"/>
                      <a:pt x="202656" y="0"/>
                    </a:cubicBezTo>
                    <a:cubicBezTo>
                      <a:pt x="202209" y="433"/>
                      <a:pt x="201739" y="840"/>
                      <a:pt x="201248" y="1220"/>
                    </a:cubicBezTo>
                    <a:cubicBezTo>
                      <a:pt x="258731" y="30404"/>
                      <a:pt x="304359" y="78562"/>
                      <a:pt x="330399" y="1375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23"/>
              <p:cNvSpPr/>
              <p:nvPr/>
            </p:nvSpPr>
            <p:spPr>
              <a:xfrm>
                <a:off x="564763" y="5342510"/>
                <a:ext cx="505051" cy="280487"/>
              </a:xfrm>
              <a:custGeom>
                <a:avLst/>
                <a:gdLst/>
                <a:ahLst/>
                <a:cxnLst/>
                <a:rect l="l" t="t" r="r" b="b"/>
                <a:pathLst>
                  <a:path w="294062" h="163311" extrusionOk="0">
                    <a:moveTo>
                      <a:pt x="129250" y="163312"/>
                    </a:moveTo>
                    <a:lnTo>
                      <a:pt x="129152" y="163020"/>
                    </a:lnTo>
                    <a:cubicBezTo>
                      <a:pt x="103111" y="104047"/>
                      <a:pt x="57484" y="55888"/>
                      <a:pt x="0" y="26705"/>
                    </a:cubicBezTo>
                    <a:cubicBezTo>
                      <a:pt x="491" y="26325"/>
                      <a:pt x="962" y="25917"/>
                      <a:pt x="1408" y="25485"/>
                    </a:cubicBezTo>
                    <a:cubicBezTo>
                      <a:pt x="64653" y="15676"/>
                      <a:pt x="128080" y="7181"/>
                      <a:pt x="191688" y="0"/>
                    </a:cubicBezTo>
                    <a:cubicBezTo>
                      <a:pt x="231621" y="26514"/>
                      <a:pt x="272436" y="55362"/>
                      <a:pt x="294063" y="97744"/>
                    </a:cubicBezTo>
                    <a:cubicBezTo>
                      <a:pt x="286190" y="101951"/>
                      <a:pt x="278219" y="106060"/>
                      <a:pt x="270248" y="109976"/>
                    </a:cubicBezTo>
                    <a:cubicBezTo>
                      <a:pt x="225094" y="132294"/>
                      <a:pt x="177871" y="150157"/>
                      <a:pt x="129250" y="16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23"/>
              <p:cNvSpPr/>
              <p:nvPr/>
            </p:nvSpPr>
            <p:spPr>
              <a:xfrm>
                <a:off x="893968" y="5319612"/>
                <a:ext cx="346775" cy="190773"/>
              </a:xfrm>
              <a:custGeom>
                <a:avLst/>
                <a:gdLst/>
                <a:ahLst/>
                <a:cxnLst/>
                <a:rect l="l" t="t" r="r" b="b"/>
                <a:pathLst>
                  <a:path w="201907" h="111076" extrusionOk="0">
                    <a:moveTo>
                      <a:pt x="102375" y="111076"/>
                    </a:moveTo>
                    <a:cubicBezTo>
                      <a:pt x="80749" y="68695"/>
                      <a:pt x="39933" y="39847"/>
                      <a:pt x="0" y="13333"/>
                    </a:cubicBezTo>
                    <a:cubicBezTo>
                      <a:pt x="24863" y="10491"/>
                      <a:pt x="49823" y="7843"/>
                      <a:pt x="74736" y="5440"/>
                    </a:cubicBezTo>
                    <a:cubicBezTo>
                      <a:pt x="97070" y="3286"/>
                      <a:pt x="119550" y="1278"/>
                      <a:pt x="142081" y="0"/>
                    </a:cubicBezTo>
                    <a:cubicBezTo>
                      <a:pt x="140914" y="685"/>
                      <a:pt x="139699" y="1418"/>
                      <a:pt x="138533" y="2103"/>
                    </a:cubicBezTo>
                    <a:cubicBezTo>
                      <a:pt x="162579" y="16878"/>
                      <a:pt x="183983" y="35574"/>
                      <a:pt x="201857" y="57415"/>
                    </a:cubicBezTo>
                    <a:lnTo>
                      <a:pt x="201907" y="57561"/>
                    </a:lnTo>
                    <a:cubicBezTo>
                      <a:pt x="168418" y="74346"/>
                      <a:pt x="135570" y="93513"/>
                      <a:pt x="102375" y="11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>
                <a:off x="1131884" y="5316612"/>
                <a:ext cx="320128" cy="101860"/>
              </a:xfrm>
              <a:custGeom>
                <a:avLst/>
                <a:gdLst/>
                <a:ahLst/>
                <a:cxnLst/>
                <a:rect l="l" t="t" r="r" b="b"/>
                <a:pathLst>
                  <a:path w="186392" h="59307" extrusionOk="0">
                    <a:moveTo>
                      <a:pt x="186393" y="16631"/>
                    </a:moveTo>
                    <a:cubicBezTo>
                      <a:pt x="143401" y="24315"/>
                      <a:pt x="101887" y="38717"/>
                      <a:pt x="63374" y="59308"/>
                    </a:cubicBezTo>
                    <a:lnTo>
                      <a:pt x="63324" y="59162"/>
                    </a:lnTo>
                    <a:cubicBezTo>
                      <a:pt x="45450" y="37321"/>
                      <a:pt x="24046" y="18625"/>
                      <a:pt x="0" y="3850"/>
                    </a:cubicBezTo>
                    <a:cubicBezTo>
                      <a:pt x="1166" y="3165"/>
                      <a:pt x="2381" y="2432"/>
                      <a:pt x="3548" y="1747"/>
                    </a:cubicBezTo>
                    <a:cubicBezTo>
                      <a:pt x="65057" y="-1924"/>
                      <a:pt x="126725" y="-777"/>
                      <a:pt x="186096" y="14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>
                <a:off x="1137978" y="5235630"/>
                <a:ext cx="328158" cy="109549"/>
              </a:xfrm>
              <a:custGeom>
                <a:avLst/>
                <a:gdLst/>
                <a:ahLst/>
                <a:cxnLst/>
                <a:rect l="l" t="t" r="r" b="b"/>
                <a:pathLst>
                  <a:path w="191067" h="63784" extrusionOk="0">
                    <a:moveTo>
                      <a:pt x="182548" y="61838"/>
                    </a:moveTo>
                    <a:cubicBezTo>
                      <a:pt x="123177" y="46377"/>
                      <a:pt x="61509" y="45230"/>
                      <a:pt x="0" y="48901"/>
                    </a:cubicBezTo>
                    <a:cubicBezTo>
                      <a:pt x="19769" y="36537"/>
                      <a:pt x="36560" y="19954"/>
                      <a:pt x="49170" y="341"/>
                    </a:cubicBezTo>
                    <a:lnTo>
                      <a:pt x="49316" y="0"/>
                    </a:lnTo>
                    <a:cubicBezTo>
                      <a:pt x="98457" y="16309"/>
                      <a:pt x="145925" y="37285"/>
                      <a:pt x="191068" y="62643"/>
                    </a:cubicBezTo>
                    <a:cubicBezTo>
                      <a:pt x="188294" y="62991"/>
                      <a:pt x="185570" y="63388"/>
                      <a:pt x="182845" y="637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23"/>
              <p:cNvSpPr/>
              <p:nvPr/>
            </p:nvSpPr>
            <p:spPr>
              <a:xfrm>
                <a:off x="885509" y="5183367"/>
                <a:ext cx="337181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96321" h="92664" extrusionOk="0">
                    <a:moveTo>
                      <a:pt x="4925" y="92665"/>
                    </a:moveTo>
                    <a:cubicBezTo>
                      <a:pt x="3267" y="91501"/>
                      <a:pt x="1658" y="90386"/>
                      <a:pt x="0" y="89319"/>
                    </a:cubicBezTo>
                    <a:cubicBezTo>
                      <a:pt x="33220" y="69880"/>
                      <a:pt x="59288" y="40248"/>
                      <a:pt x="74333" y="4821"/>
                    </a:cubicBezTo>
                    <a:lnTo>
                      <a:pt x="75147" y="0"/>
                    </a:lnTo>
                    <a:cubicBezTo>
                      <a:pt x="116254" y="7044"/>
                      <a:pt x="156764" y="17217"/>
                      <a:pt x="196321" y="30430"/>
                    </a:cubicBezTo>
                    <a:lnTo>
                      <a:pt x="196176" y="30772"/>
                    </a:lnTo>
                    <a:cubicBezTo>
                      <a:pt x="183565" y="50385"/>
                      <a:pt x="166774" y="66967"/>
                      <a:pt x="147005" y="79332"/>
                    </a:cubicBezTo>
                    <a:cubicBezTo>
                      <a:pt x="124474" y="80610"/>
                      <a:pt x="101994" y="82618"/>
                      <a:pt x="79660" y="84772"/>
                    </a:cubicBezTo>
                    <a:cubicBezTo>
                      <a:pt x="54747" y="87175"/>
                      <a:pt x="29787" y="89823"/>
                      <a:pt x="4925" y="92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23"/>
              <p:cNvSpPr/>
              <p:nvPr/>
            </p:nvSpPr>
            <p:spPr>
              <a:xfrm>
                <a:off x="567181" y="5162575"/>
                <a:ext cx="447412" cy="223715"/>
              </a:xfrm>
              <a:custGeom>
                <a:avLst/>
                <a:gdLst/>
                <a:ahLst/>
                <a:cxnLst/>
                <a:rect l="l" t="t" r="r" b="b"/>
                <a:pathLst>
                  <a:path w="260502" h="130256" extrusionOk="0">
                    <a:moveTo>
                      <a:pt x="0" y="130257"/>
                    </a:moveTo>
                    <a:cubicBezTo>
                      <a:pt x="41806" y="95576"/>
                      <a:pt x="76640" y="53265"/>
                      <a:pt x="102647" y="5577"/>
                    </a:cubicBezTo>
                    <a:lnTo>
                      <a:pt x="102487" y="175"/>
                    </a:lnTo>
                    <a:cubicBezTo>
                      <a:pt x="155419" y="-915"/>
                      <a:pt x="208334" y="3081"/>
                      <a:pt x="260502" y="12108"/>
                    </a:cubicBezTo>
                    <a:lnTo>
                      <a:pt x="259689" y="16928"/>
                    </a:lnTo>
                    <a:cubicBezTo>
                      <a:pt x="244643" y="52356"/>
                      <a:pt x="218575" y="81988"/>
                      <a:pt x="185355" y="101427"/>
                    </a:cubicBezTo>
                    <a:cubicBezTo>
                      <a:pt x="187013" y="102494"/>
                      <a:pt x="188622" y="103608"/>
                      <a:pt x="190280" y="104772"/>
                    </a:cubicBezTo>
                    <a:cubicBezTo>
                      <a:pt x="126688" y="111905"/>
                      <a:pt x="63261" y="120400"/>
                      <a:pt x="0" y="1302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23"/>
              <p:cNvSpPr/>
              <p:nvPr/>
            </p:nvSpPr>
            <p:spPr>
              <a:xfrm>
                <a:off x="224144" y="5162875"/>
                <a:ext cx="519353" cy="284866"/>
              </a:xfrm>
              <a:custGeom>
                <a:avLst/>
                <a:gdLst/>
                <a:ahLst/>
                <a:cxnLst/>
                <a:rect l="l" t="t" r="r" b="b"/>
                <a:pathLst>
                  <a:path w="302389" h="165861" extrusionOk="0">
                    <a:moveTo>
                      <a:pt x="0" y="165861"/>
                    </a:moveTo>
                    <a:cubicBezTo>
                      <a:pt x="41310" y="129348"/>
                      <a:pt x="73320" y="83512"/>
                      <a:pt x="93376" y="32154"/>
                    </a:cubicBezTo>
                    <a:cubicBezTo>
                      <a:pt x="135380" y="19895"/>
                      <a:pt x="178311" y="11071"/>
                      <a:pt x="221745" y="5767"/>
                    </a:cubicBezTo>
                    <a:cubicBezTo>
                      <a:pt x="248456" y="2531"/>
                      <a:pt x="275284" y="608"/>
                      <a:pt x="302229" y="0"/>
                    </a:cubicBezTo>
                    <a:lnTo>
                      <a:pt x="302390" y="5402"/>
                    </a:lnTo>
                    <a:cubicBezTo>
                      <a:pt x="276382" y="53090"/>
                      <a:pt x="241549" y="95401"/>
                      <a:pt x="199742" y="130082"/>
                    </a:cubicBezTo>
                    <a:cubicBezTo>
                      <a:pt x="132946" y="140532"/>
                      <a:pt x="66366" y="152459"/>
                      <a:pt x="0" y="1658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23"/>
              <p:cNvSpPr/>
              <p:nvPr/>
            </p:nvSpPr>
            <p:spPr>
              <a:xfrm>
                <a:off x="-30313" y="5218097"/>
                <a:ext cx="414845" cy="284744"/>
              </a:xfrm>
              <a:custGeom>
                <a:avLst/>
                <a:gdLst/>
                <a:ahLst/>
                <a:cxnLst/>
                <a:rect l="l" t="t" r="r" b="b"/>
                <a:pathLst>
                  <a:path w="241540" h="165790" extrusionOk="0">
                    <a:moveTo>
                      <a:pt x="0" y="165064"/>
                    </a:moveTo>
                    <a:cubicBezTo>
                      <a:pt x="25455" y="139523"/>
                      <a:pt x="46728" y="110130"/>
                      <a:pt x="63035" y="77968"/>
                    </a:cubicBezTo>
                    <a:lnTo>
                      <a:pt x="62008" y="76170"/>
                    </a:lnTo>
                    <a:cubicBezTo>
                      <a:pt x="118674" y="43860"/>
                      <a:pt x="178928" y="18296"/>
                      <a:pt x="241540" y="0"/>
                    </a:cubicBezTo>
                    <a:cubicBezTo>
                      <a:pt x="221485" y="51357"/>
                      <a:pt x="189475" y="97193"/>
                      <a:pt x="148164" y="133707"/>
                    </a:cubicBezTo>
                    <a:cubicBezTo>
                      <a:pt x="99082" y="143526"/>
                      <a:pt x="50166" y="154221"/>
                      <a:pt x="1413" y="165791"/>
                    </a:cubicBezTo>
                    <a:cubicBezTo>
                      <a:pt x="974" y="165548"/>
                      <a:pt x="438" y="165307"/>
                      <a:pt x="0" y="165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>
                <a:off x="-183673" y="5348909"/>
                <a:ext cx="26163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152332" h="111863" extrusionOk="0">
                    <a:moveTo>
                      <a:pt x="89298" y="88894"/>
                    </a:moveTo>
                    <a:cubicBezTo>
                      <a:pt x="89736" y="89137"/>
                      <a:pt x="90273" y="89378"/>
                      <a:pt x="90712" y="89621"/>
                    </a:cubicBezTo>
                    <a:cubicBezTo>
                      <a:pt x="60653" y="96711"/>
                      <a:pt x="30660" y="104125"/>
                      <a:pt x="732" y="111864"/>
                    </a:cubicBezTo>
                    <a:lnTo>
                      <a:pt x="0" y="111038"/>
                    </a:lnTo>
                    <a:cubicBezTo>
                      <a:pt x="46025" y="68363"/>
                      <a:pt x="96792" y="31107"/>
                      <a:pt x="151306" y="0"/>
                    </a:cubicBezTo>
                    <a:lnTo>
                      <a:pt x="152333" y="1798"/>
                    </a:lnTo>
                    <a:cubicBezTo>
                      <a:pt x="136026" y="33961"/>
                      <a:pt x="114754" y="63353"/>
                      <a:pt x="89298" y="888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>
                <a:off x="-214172" y="5156855"/>
                <a:ext cx="1683830" cy="532260"/>
              </a:xfrm>
              <a:custGeom>
                <a:avLst/>
                <a:gdLst/>
                <a:ahLst/>
                <a:cxnLst/>
                <a:rect l="l" t="t" r="r" b="b"/>
                <a:pathLst>
                  <a:path w="980396" h="309904" extrusionOk="0">
                    <a:moveTo>
                      <a:pt x="977854" y="105867"/>
                    </a:moveTo>
                    <a:cubicBezTo>
                      <a:pt x="854794" y="37216"/>
                      <a:pt x="716371" y="799"/>
                      <a:pt x="575459" y="3"/>
                    </a:cubicBezTo>
                    <a:cubicBezTo>
                      <a:pt x="441018" y="-345"/>
                      <a:pt x="308546" y="32296"/>
                      <a:pt x="189656" y="95063"/>
                    </a:cubicBezTo>
                    <a:cubicBezTo>
                      <a:pt x="123272" y="129522"/>
                      <a:pt x="62484" y="173828"/>
                      <a:pt x="9356" y="226475"/>
                    </a:cubicBezTo>
                    <a:cubicBezTo>
                      <a:pt x="8862" y="226933"/>
                      <a:pt x="8629" y="227608"/>
                      <a:pt x="8737" y="228273"/>
                    </a:cubicBezTo>
                    <a:cubicBezTo>
                      <a:pt x="7659" y="227908"/>
                      <a:pt x="6573" y="227572"/>
                      <a:pt x="5496" y="227205"/>
                    </a:cubicBezTo>
                    <a:cubicBezTo>
                      <a:pt x="-22" y="225387"/>
                      <a:pt x="-2352" y="234032"/>
                      <a:pt x="3105" y="235877"/>
                    </a:cubicBezTo>
                    <a:cubicBezTo>
                      <a:pt x="57403" y="254473"/>
                      <a:pt x="112717" y="269958"/>
                      <a:pt x="168778" y="282257"/>
                    </a:cubicBezTo>
                    <a:lnTo>
                      <a:pt x="168764" y="282339"/>
                    </a:lnTo>
                    <a:cubicBezTo>
                      <a:pt x="168180" y="284759"/>
                      <a:pt x="171894" y="285790"/>
                      <a:pt x="172498" y="283368"/>
                    </a:cubicBezTo>
                    <a:cubicBezTo>
                      <a:pt x="172522" y="283271"/>
                      <a:pt x="172514" y="283178"/>
                      <a:pt x="172537" y="283081"/>
                    </a:cubicBezTo>
                    <a:cubicBezTo>
                      <a:pt x="236253" y="296980"/>
                      <a:pt x="301193" y="304511"/>
                      <a:pt x="366399" y="305564"/>
                    </a:cubicBezTo>
                    <a:cubicBezTo>
                      <a:pt x="366598" y="306518"/>
                      <a:pt x="366883" y="307423"/>
                      <a:pt x="367062" y="308389"/>
                    </a:cubicBezTo>
                    <a:cubicBezTo>
                      <a:pt x="367554" y="311043"/>
                      <a:pt x="371584" y="309915"/>
                      <a:pt x="371107" y="307274"/>
                    </a:cubicBezTo>
                    <a:cubicBezTo>
                      <a:pt x="371003" y="306701"/>
                      <a:pt x="370832" y="306167"/>
                      <a:pt x="370721" y="305598"/>
                    </a:cubicBezTo>
                    <a:cubicBezTo>
                      <a:pt x="382753" y="305656"/>
                      <a:pt x="394792" y="305547"/>
                      <a:pt x="406838" y="305060"/>
                    </a:cubicBezTo>
                    <a:cubicBezTo>
                      <a:pt x="472337" y="302358"/>
                      <a:pt x="537240" y="291479"/>
                      <a:pt x="600039" y="272675"/>
                    </a:cubicBezTo>
                    <a:cubicBezTo>
                      <a:pt x="661884" y="253280"/>
                      <a:pt x="721487" y="227352"/>
                      <a:pt x="777839" y="195331"/>
                    </a:cubicBezTo>
                    <a:cubicBezTo>
                      <a:pt x="840091" y="161134"/>
                      <a:pt x="903628" y="124530"/>
                      <a:pt x="975280" y="115374"/>
                    </a:cubicBezTo>
                    <a:cubicBezTo>
                      <a:pt x="979900" y="114783"/>
                      <a:pt x="982720" y="108589"/>
                      <a:pt x="977854" y="105867"/>
                    </a:cubicBezTo>
                    <a:close/>
                    <a:moveTo>
                      <a:pt x="842875" y="149115"/>
                    </a:moveTo>
                    <a:cubicBezTo>
                      <a:pt x="826440" y="129835"/>
                      <a:pt x="807221" y="113113"/>
                      <a:pt x="785854" y="99501"/>
                    </a:cubicBezTo>
                    <a:cubicBezTo>
                      <a:pt x="811431" y="97944"/>
                      <a:pt x="837043" y="97440"/>
                      <a:pt x="862690" y="97990"/>
                    </a:cubicBezTo>
                    <a:cubicBezTo>
                      <a:pt x="893564" y="99218"/>
                      <a:pt x="924302" y="102768"/>
                      <a:pt x="954643" y="108609"/>
                    </a:cubicBezTo>
                    <a:cubicBezTo>
                      <a:pt x="915763" y="117120"/>
                      <a:pt x="878181" y="130741"/>
                      <a:pt x="842875" y="149115"/>
                    </a:cubicBezTo>
                    <a:close/>
                    <a:moveTo>
                      <a:pt x="784999" y="93288"/>
                    </a:moveTo>
                    <a:cubicBezTo>
                      <a:pt x="736967" y="95929"/>
                      <a:pt x="688994" y="100840"/>
                      <a:pt x="641168" y="106437"/>
                    </a:cubicBezTo>
                    <a:cubicBezTo>
                      <a:pt x="673613" y="87052"/>
                      <a:pt x="698830" y="57589"/>
                      <a:pt x="712973" y="22539"/>
                    </a:cubicBezTo>
                    <a:cubicBezTo>
                      <a:pt x="752267" y="29362"/>
                      <a:pt x="791009" y="39047"/>
                      <a:pt x="828892" y="51515"/>
                    </a:cubicBezTo>
                    <a:cubicBezTo>
                      <a:pt x="822661" y="59422"/>
                      <a:pt x="816130" y="67087"/>
                      <a:pt x="809144" y="74337"/>
                    </a:cubicBezTo>
                    <a:cubicBezTo>
                      <a:pt x="801726" y="81418"/>
                      <a:pt x="793640" y="87764"/>
                      <a:pt x="784999" y="93288"/>
                    </a:cubicBezTo>
                    <a:close/>
                    <a:moveTo>
                      <a:pt x="793909" y="92825"/>
                    </a:moveTo>
                    <a:cubicBezTo>
                      <a:pt x="809178" y="82101"/>
                      <a:pt x="822123" y="68404"/>
                      <a:pt x="831970" y="52555"/>
                    </a:cubicBezTo>
                    <a:cubicBezTo>
                      <a:pt x="874028" y="66567"/>
                      <a:pt x="914877" y="83974"/>
                      <a:pt x="954117" y="104602"/>
                    </a:cubicBezTo>
                    <a:cubicBezTo>
                      <a:pt x="902440" y="90930"/>
                      <a:pt x="846970" y="90242"/>
                      <a:pt x="793909" y="92825"/>
                    </a:cubicBezTo>
                    <a:close/>
                    <a:moveTo>
                      <a:pt x="709792" y="21962"/>
                    </a:moveTo>
                    <a:cubicBezTo>
                      <a:pt x="693819" y="56141"/>
                      <a:pt x="668220" y="84917"/>
                      <a:pt x="636133" y="104761"/>
                    </a:cubicBezTo>
                    <a:cubicBezTo>
                      <a:pt x="635355" y="105275"/>
                      <a:pt x="635038" y="106260"/>
                      <a:pt x="635370" y="107132"/>
                    </a:cubicBezTo>
                    <a:cubicBezTo>
                      <a:pt x="623153" y="108575"/>
                      <a:pt x="610944" y="110039"/>
                      <a:pt x="598742" y="111523"/>
                    </a:cubicBezTo>
                    <a:cubicBezTo>
                      <a:pt x="552633" y="117172"/>
                      <a:pt x="506633" y="123531"/>
                      <a:pt x="460740" y="130601"/>
                    </a:cubicBezTo>
                    <a:cubicBezTo>
                      <a:pt x="479339" y="114431"/>
                      <a:pt x="496529" y="96710"/>
                      <a:pt x="512125" y="77628"/>
                    </a:cubicBezTo>
                    <a:cubicBezTo>
                      <a:pt x="520523" y="67278"/>
                      <a:pt x="528473" y="56567"/>
                      <a:pt x="535839" y="45459"/>
                    </a:cubicBezTo>
                    <a:cubicBezTo>
                      <a:pt x="543828" y="34877"/>
                      <a:pt x="550303" y="23235"/>
                      <a:pt x="555080" y="10866"/>
                    </a:cubicBezTo>
                    <a:cubicBezTo>
                      <a:pt x="555106" y="10782"/>
                      <a:pt x="555002" y="10740"/>
                      <a:pt x="554991" y="10661"/>
                    </a:cubicBezTo>
                    <a:cubicBezTo>
                      <a:pt x="606833" y="9519"/>
                      <a:pt x="658666" y="13303"/>
                      <a:pt x="709792" y="21962"/>
                    </a:cubicBezTo>
                    <a:close/>
                    <a:moveTo>
                      <a:pt x="553693" y="10680"/>
                    </a:moveTo>
                    <a:cubicBezTo>
                      <a:pt x="546274" y="20730"/>
                      <a:pt x="539411" y="31178"/>
                      <a:pt x="533133" y="41977"/>
                    </a:cubicBezTo>
                    <a:cubicBezTo>
                      <a:pt x="524974" y="54084"/>
                      <a:pt x="516262" y="65829"/>
                      <a:pt x="506943" y="77069"/>
                    </a:cubicBezTo>
                    <a:cubicBezTo>
                      <a:pt x="490388" y="96936"/>
                      <a:pt x="472101" y="115293"/>
                      <a:pt x="452297" y="131923"/>
                    </a:cubicBezTo>
                    <a:cubicBezTo>
                      <a:pt x="388320" y="141892"/>
                      <a:pt x="324552" y="153241"/>
                      <a:pt x="260995" y="165969"/>
                    </a:cubicBezTo>
                    <a:cubicBezTo>
                      <a:pt x="298197" y="132281"/>
                      <a:pt x="326779" y="90163"/>
                      <a:pt x="344345" y="43149"/>
                    </a:cubicBezTo>
                    <a:cubicBezTo>
                      <a:pt x="347101" y="42311"/>
                      <a:pt x="349835" y="41414"/>
                      <a:pt x="352600" y="40603"/>
                    </a:cubicBezTo>
                    <a:cubicBezTo>
                      <a:pt x="418127" y="22311"/>
                      <a:pt x="485679" y="12259"/>
                      <a:pt x="553693" y="10680"/>
                    </a:cubicBezTo>
                    <a:close/>
                    <a:moveTo>
                      <a:pt x="341465" y="44037"/>
                    </a:moveTo>
                    <a:cubicBezTo>
                      <a:pt x="330913" y="66398"/>
                      <a:pt x="318740" y="87958"/>
                      <a:pt x="305044" y="108544"/>
                    </a:cubicBezTo>
                    <a:cubicBezTo>
                      <a:pt x="289804" y="130174"/>
                      <a:pt x="272173" y="150017"/>
                      <a:pt x="252485" y="167696"/>
                    </a:cubicBezTo>
                    <a:cubicBezTo>
                      <a:pt x="243562" y="169499"/>
                      <a:pt x="234633" y="171270"/>
                      <a:pt x="225718" y="173127"/>
                    </a:cubicBezTo>
                    <a:cubicBezTo>
                      <a:pt x="187078" y="181172"/>
                      <a:pt x="148569" y="189779"/>
                      <a:pt x="110191" y="198947"/>
                    </a:cubicBezTo>
                    <a:cubicBezTo>
                      <a:pt x="133162" y="175804"/>
                      <a:pt x="152073" y="148958"/>
                      <a:pt x="166129" y="119535"/>
                    </a:cubicBezTo>
                    <a:cubicBezTo>
                      <a:pt x="221676" y="88111"/>
                      <a:pt x="280465" y="62797"/>
                      <a:pt x="341465" y="44037"/>
                    </a:cubicBezTo>
                    <a:close/>
                    <a:moveTo>
                      <a:pt x="22681" y="220762"/>
                    </a:moveTo>
                    <a:cubicBezTo>
                      <a:pt x="65706" y="183484"/>
                      <a:pt x="112234" y="150453"/>
                      <a:pt x="161614" y="122127"/>
                    </a:cubicBezTo>
                    <a:cubicBezTo>
                      <a:pt x="154054" y="134701"/>
                      <a:pt x="146713" y="147350"/>
                      <a:pt x="138106" y="159298"/>
                    </a:cubicBezTo>
                    <a:cubicBezTo>
                      <a:pt x="127449" y="173992"/>
                      <a:pt x="115671" y="187840"/>
                      <a:pt x="102878" y="200718"/>
                    </a:cubicBezTo>
                    <a:cubicBezTo>
                      <a:pt x="76086" y="207144"/>
                      <a:pt x="49353" y="213825"/>
                      <a:pt x="22681" y="220762"/>
                    </a:cubicBezTo>
                    <a:close/>
                    <a:moveTo>
                      <a:pt x="14470" y="227894"/>
                    </a:moveTo>
                    <a:cubicBezTo>
                      <a:pt x="14963" y="228132"/>
                      <a:pt x="15517" y="228211"/>
                      <a:pt x="16056" y="228120"/>
                    </a:cubicBezTo>
                    <a:cubicBezTo>
                      <a:pt x="46172" y="220604"/>
                      <a:pt x="76360" y="213329"/>
                      <a:pt x="106619" y="206295"/>
                    </a:cubicBezTo>
                    <a:cubicBezTo>
                      <a:pt x="120468" y="213859"/>
                      <a:pt x="133199" y="223311"/>
                      <a:pt x="144446" y="234380"/>
                    </a:cubicBezTo>
                    <a:cubicBezTo>
                      <a:pt x="154318" y="244212"/>
                      <a:pt x="167311" y="257648"/>
                      <a:pt x="169245" y="272385"/>
                    </a:cubicBezTo>
                    <a:cubicBezTo>
                      <a:pt x="116257" y="261067"/>
                      <a:pt x="63950" y="246762"/>
                      <a:pt x="12577" y="229539"/>
                    </a:cubicBezTo>
                    <a:cubicBezTo>
                      <a:pt x="13201" y="228982"/>
                      <a:pt x="13845" y="228450"/>
                      <a:pt x="14470" y="227894"/>
                    </a:cubicBezTo>
                    <a:close/>
                    <a:moveTo>
                      <a:pt x="229560" y="283948"/>
                    </a:moveTo>
                    <a:cubicBezTo>
                      <a:pt x="210673" y="280754"/>
                      <a:pt x="191862" y="277183"/>
                      <a:pt x="173126" y="273235"/>
                    </a:cubicBezTo>
                    <a:cubicBezTo>
                      <a:pt x="171903" y="259658"/>
                      <a:pt x="162146" y="247597"/>
                      <a:pt x="153102" y="237659"/>
                    </a:cubicBezTo>
                    <a:cubicBezTo>
                      <a:pt x="141208" y="224765"/>
                      <a:pt x="127421" y="213756"/>
                      <a:pt x="112214" y="205010"/>
                    </a:cubicBezTo>
                    <a:cubicBezTo>
                      <a:pt x="157281" y="194586"/>
                      <a:pt x="202492" y="184741"/>
                      <a:pt x="247846" y="175474"/>
                    </a:cubicBezTo>
                    <a:cubicBezTo>
                      <a:pt x="247917" y="175537"/>
                      <a:pt x="247992" y="175594"/>
                      <a:pt x="248071" y="175647"/>
                    </a:cubicBezTo>
                    <a:cubicBezTo>
                      <a:pt x="294992" y="205311"/>
                      <a:pt x="347104" y="239727"/>
                      <a:pt x="363772" y="295109"/>
                    </a:cubicBezTo>
                    <a:cubicBezTo>
                      <a:pt x="318819" y="294749"/>
                      <a:pt x="273956" y="291019"/>
                      <a:pt x="229560" y="283948"/>
                    </a:cubicBezTo>
                    <a:close/>
                    <a:moveTo>
                      <a:pt x="368274" y="295114"/>
                    </a:moveTo>
                    <a:cubicBezTo>
                      <a:pt x="352428" y="239215"/>
                      <a:pt x="301384" y="204122"/>
                      <a:pt x="254086" y="174232"/>
                    </a:cubicBezTo>
                    <a:cubicBezTo>
                      <a:pt x="319088" y="161075"/>
                      <a:pt x="384345" y="149278"/>
                      <a:pt x="449859" y="138841"/>
                    </a:cubicBezTo>
                    <a:cubicBezTo>
                      <a:pt x="477941" y="153261"/>
                      <a:pt x="503406" y="172288"/>
                      <a:pt x="525194" y="195131"/>
                    </a:cubicBezTo>
                    <a:cubicBezTo>
                      <a:pt x="545299" y="217290"/>
                      <a:pt x="562256" y="242112"/>
                      <a:pt x="575587" y="268897"/>
                    </a:cubicBezTo>
                    <a:cubicBezTo>
                      <a:pt x="507923" y="286645"/>
                      <a:pt x="438226" y="295459"/>
                      <a:pt x="368274" y="295114"/>
                    </a:cubicBezTo>
                    <a:close/>
                    <a:moveTo>
                      <a:pt x="579251" y="267956"/>
                    </a:moveTo>
                    <a:cubicBezTo>
                      <a:pt x="556778" y="212499"/>
                      <a:pt x="509530" y="165788"/>
                      <a:pt x="457346" y="137663"/>
                    </a:cubicBezTo>
                    <a:cubicBezTo>
                      <a:pt x="518986" y="127989"/>
                      <a:pt x="580806" y="119680"/>
                      <a:pt x="642807" y="112738"/>
                    </a:cubicBezTo>
                    <a:cubicBezTo>
                      <a:pt x="679934" y="137470"/>
                      <a:pt x="717870" y="164243"/>
                      <a:pt x="740549" y="203335"/>
                    </a:cubicBezTo>
                    <a:cubicBezTo>
                      <a:pt x="705262" y="222131"/>
                      <a:pt x="668680" y="238387"/>
                      <a:pt x="631080" y="251979"/>
                    </a:cubicBezTo>
                    <a:cubicBezTo>
                      <a:pt x="613942" y="257963"/>
                      <a:pt x="596666" y="263289"/>
                      <a:pt x="579251" y="267956"/>
                    </a:cubicBezTo>
                    <a:close/>
                    <a:moveTo>
                      <a:pt x="742919" y="202113"/>
                    </a:moveTo>
                    <a:cubicBezTo>
                      <a:pt x="721347" y="163401"/>
                      <a:pt x="685485" y="136475"/>
                      <a:pt x="649113" y="112037"/>
                    </a:cubicBezTo>
                    <a:cubicBezTo>
                      <a:pt x="686203" y="107971"/>
                      <a:pt x="723341" y="104421"/>
                      <a:pt x="760530" y="101387"/>
                    </a:cubicBezTo>
                    <a:cubicBezTo>
                      <a:pt x="766661" y="100846"/>
                      <a:pt x="772801" y="100436"/>
                      <a:pt x="778940" y="100016"/>
                    </a:cubicBezTo>
                    <a:cubicBezTo>
                      <a:pt x="779089" y="100229"/>
                      <a:pt x="779274" y="100414"/>
                      <a:pt x="779487" y="100563"/>
                    </a:cubicBezTo>
                    <a:cubicBezTo>
                      <a:pt x="801575" y="114429"/>
                      <a:pt x="821434" y="131564"/>
                      <a:pt x="838387" y="151383"/>
                    </a:cubicBezTo>
                    <a:cubicBezTo>
                      <a:pt x="827681" y="156767"/>
                      <a:pt x="817059" y="162310"/>
                      <a:pt x="806523" y="168013"/>
                    </a:cubicBezTo>
                    <a:cubicBezTo>
                      <a:pt x="785298" y="179512"/>
                      <a:pt x="764203" y="191045"/>
                      <a:pt x="742919" y="2021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5" name="Google Shape;1595;p23"/>
            <p:cNvGrpSpPr/>
            <p:nvPr/>
          </p:nvGrpSpPr>
          <p:grpSpPr>
            <a:xfrm rot="-1409475">
              <a:off x="-309988" y="4663970"/>
              <a:ext cx="736671" cy="585689"/>
              <a:chOff x="969638" y="5223655"/>
              <a:chExt cx="736688" cy="585703"/>
            </a:xfrm>
          </p:grpSpPr>
          <p:sp>
            <p:nvSpPr>
              <p:cNvPr id="1596" name="Google Shape;1596;p23"/>
              <p:cNvSpPr/>
              <p:nvPr/>
            </p:nvSpPr>
            <p:spPr>
              <a:xfrm rot="-1596821" flipH="1">
                <a:off x="1058432" y="5563427"/>
                <a:ext cx="179241" cy="189847"/>
              </a:xfrm>
              <a:custGeom>
                <a:avLst/>
                <a:gdLst/>
                <a:ahLst/>
                <a:cxnLst/>
                <a:rect l="l" t="t" r="r" b="b"/>
                <a:pathLst>
                  <a:path w="136093" h="144146" extrusionOk="0">
                    <a:moveTo>
                      <a:pt x="136094" y="143067"/>
                    </a:moveTo>
                    <a:cubicBezTo>
                      <a:pt x="99855" y="88789"/>
                      <a:pt x="55346" y="40517"/>
                      <a:pt x="4182" y="0"/>
                    </a:cubicBezTo>
                    <a:lnTo>
                      <a:pt x="0" y="5317"/>
                    </a:lnTo>
                    <a:cubicBezTo>
                      <a:pt x="14712" y="39165"/>
                      <a:pt x="33198" y="71245"/>
                      <a:pt x="55106" y="100948"/>
                    </a:cubicBezTo>
                    <a:lnTo>
                      <a:pt x="54977" y="100996"/>
                    </a:lnTo>
                    <a:cubicBezTo>
                      <a:pt x="81680" y="115169"/>
                      <a:pt x="108223" y="129698"/>
                      <a:pt x="134588" y="144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23"/>
              <p:cNvSpPr/>
              <p:nvPr/>
            </p:nvSpPr>
            <p:spPr>
              <a:xfrm rot="-1596821" flipH="1">
                <a:off x="1125659" y="5453894"/>
                <a:ext cx="183632" cy="200585"/>
              </a:xfrm>
              <a:custGeom>
                <a:avLst/>
                <a:gdLst/>
                <a:ahLst/>
                <a:cxnLst/>
                <a:rect l="l" t="t" r="r" b="b"/>
                <a:pathLst>
                  <a:path w="139427" h="152299" extrusionOk="0">
                    <a:moveTo>
                      <a:pt x="0" y="3254"/>
                    </a:moveTo>
                    <a:cubicBezTo>
                      <a:pt x="12220" y="39116"/>
                      <a:pt x="29451" y="73069"/>
                      <a:pt x="51181" y="104105"/>
                    </a:cubicBezTo>
                    <a:cubicBezTo>
                      <a:pt x="49667" y="104379"/>
                      <a:pt x="48112" y="104741"/>
                      <a:pt x="46598" y="105015"/>
                    </a:cubicBezTo>
                    <a:cubicBezTo>
                      <a:pt x="77796" y="120003"/>
                      <a:pt x="108705" y="135982"/>
                      <a:pt x="139299" y="152300"/>
                    </a:cubicBezTo>
                    <a:lnTo>
                      <a:pt x="139428" y="152252"/>
                    </a:lnTo>
                    <a:cubicBezTo>
                      <a:pt x="117519" y="122549"/>
                      <a:pt x="99034" y="90469"/>
                      <a:pt x="84322" y="56620"/>
                    </a:cubicBezTo>
                    <a:lnTo>
                      <a:pt x="88504" y="51304"/>
                    </a:lnTo>
                    <a:cubicBezTo>
                      <a:pt x="80231" y="44922"/>
                      <a:pt x="71620" y="38815"/>
                      <a:pt x="62824" y="32997"/>
                    </a:cubicBezTo>
                    <a:cubicBezTo>
                      <a:pt x="43381" y="20192"/>
                      <a:pt x="22834" y="9149"/>
                      <a:pt x="1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23"/>
              <p:cNvSpPr/>
              <p:nvPr/>
            </p:nvSpPr>
            <p:spPr>
              <a:xfrm rot="-1596821" flipH="1">
                <a:off x="1207464" y="5371251"/>
                <a:ext cx="192823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146406" h="130678" extrusionOk="0">
                    <a:moveTo>
                      <a:pt x="0" y="0"/>
                    </a:moveTo>
                    <a:cubicBezTo>
                      <a:pt x="8739" y="32739"/>
                      <a:pt x="25576" y="62753"/>
                      <a:pt x="48960" y="87277"/>
                    </a:cubicBezTo>
                    <a:cubicBezTo>
                      <a:pt x="47994" y="87639"/>
                      <a:pt x="47027" y="88001"/>
                      <a:pt x="46084" y="88428"/>
                    </a:cubicBezTo>
                    <a:cubicBezTo>
                      <a:pt x="78378" y="101242"/>
                      <a:pt x="110270" y="115529"/>
                      <a:pt x="141823" y="130678"/>
                    </a:cubicBezTo>
                    <a:cubicBezTo>
                      <a:pt x="143338" y="130404"/>
                      <a:pt x="144892" y="130042"/>
                      <a:pt x="146407" y="129768"/>
                    </a:cubicBezTo>
                    <a:cubicBezTo>
                      <a:pt x="124677" y="98733"/>
                      <a:pt x="107446" y="64780"/>
                      <a:pt x="95225" y="28918"/>
                    </a:cubicBezTo>
                    <a:lnTo>
                      <a:pt x="96651" y="25663"/>
                    </a:lnTo>
                    <a:cubicBezTo>
                      <a:pt x="65904" y="12308"/>
                      <a:pt x="33322" y="365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 rot="-1596821" flipH="1">
                <a:off x="1309885" y="5317969"/>
                <a:ext cx="178519" cy="118664"/>
              </a:xfrm>
              <a:custGeom>
                <a:avLst/>
                <a:gdLst/>
                <a:ahLst/>
                <a:cxnLst/>
                <a:rect l="l" t="t" r="r" b="b"/>
                <a:pathLst>
                  <a:path w="135545" h="90099" extrusionOk="0">
                    <a:moveTo>
                      <a:pt x="379" y="7597"/>
                    </a:moveTo>
                    <a:cubicBezTo>
                      <a:pt x="5741" y="25993"/>
                      <a:pt x="16161" y="42513"/>
                      <a:pt x="30453" y="55276"/>
                    </a:cubicBezTo>
                    <a:cubicBezTo>
                      <a:pt x="65113" y="65082"/>
                      <a:pt x="99232" y="76706"/>
                      <a:pt x="132670" y="90100"/>
                    </a:cubicBezTo>
                    <a:cubicBezTo>
                      <a:pt x="133612" y="89673"/>
                      <a:pt x="134579" y="89311"/>
                      <a:pt x="135546" y="88948"/>
                    </a:cubicBezTo>
                    <a:cubicBezTo>
                      <a:pt x="112161" y="64425"/>
                      <a:pt x="95324" y="34411"/>
                      <a:pt x="86585" y="1672"/>
                    </a:cubicBezTo>
                    <a:cubicBezTo>
                      <a:pt x="65977" y="-587"/>
                      <a:pt x="45181" y="-557"/>
                      <a:pt x="24579" y="1760"/>
                    </a:cubicBezTo>
                    <a:cubicBezTo>
                      <a:pt x="16338" y="2718"/>
                      <a:pt x="8153" y="4022"/>
                      <a:pt x="0" y="56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 rot="-1596821" flipH="1">
                <a:off x="1426194" y="5271088"/>
                <a:ext cx="153660" cy="65415"/>
              </a:xfrm>
              <a:custGeom>
                <a:avLst/>
                <a:gdLst/>
                <a:ahLst/>
                <a:cxnLst/>
                <a:rect l="l" t="t" r="r" b="b"/>
                <a:pathLst>
                  <a:path w="116670" h="49668" extrusionOk="0">
                    <a:moveTo>
                      <a:pt x="0" y="25115"/>
                    </a:moveTo>
                    <a:lnTo>
                      <a:pt x="410" y="26210"/>
                    </a:lnTo>
                    <a:cubicBezTo>
                      <a:pt x="39711" y="31018"/>
                      <a:pt x="78581" y="38861"/>
                      <a:pt x="116671" y="49669"/>
                    </a:cubicBezTo>
                    <a:cubicBezTo>
                      <a:pt x="102379" y="36905"/>
                      <a:pt x="91959" y="20385"/>
                      <a:pt x="86596" y="1990"/>
                    </a:cubicBezTo>
                    <a:lnTo>
                      <a:pt x="86218" y="0"/>
                    </a:lnTo>
                    <a:cubicBezTo>
                      <a:pt x="56940" y="6398"/>
                      <a:pt x="28134" y="14789"/>
                      <a:pt x="0" y="251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23"/>
              <p:cNvSpPr/>
              <p:nvPr/>
            </p:nvSpPr>
            <p:spPr>
              <a:xfrm rot="-1596821" flipH="1">
                <a:off x="1440721" y="5299409"/>
                <a:ext cx="160673" cy="72379"/>
              </a:xfrm>
              <a:custGeom>
                <a:avLst/>
                <a:gdLst/>
                <a:ahLst/>
                <a:cxnLst/>
                <a:rect l="l" t="t" r="r" b="b"/>
                <a:pathLst>
                  <a:path w="121995" h="54956" extrusionOk="0">
                    <a:moveTo>
                      <a:pt x="4519" y="1095"/>
                    </a:moveTo>
                    <a:lnTo>
                      <a:pt x="4109" y="0"/>
                    </a:lnTo>
                    <a:cubicBezTo>
                      <a:pt x="2731" y="443"/>
                      <a:pt x="1378" y="950"/>
                      <a:pt x="0" y="1393"/>
                    </a:cubicBezTo>
                    <a:cubicBezTo>
                      <a:pt x="18453" y="19247"/>
                      <a:pt x="36907" y="37102"/>
                      <a:pt x="55361" y="54956"/>
                    </a:cubicBezTo>
                    <a:lnTo>
                      <a:pt x="57125" y="53192"/>
                    </a:lnTo>
                    <a:cubicBezTo>
                      <a:pt x="76552" y="39515"/>
                      <a:pt x="98664" y="30125"/>
                      <a:pt x="121996" y="25642"/>
                    </a:cubicBezTo>
                    <a:cubicBezTo>
                      <a:pt x="121570" y="25303"/>
                      <a:pt x="121164" y="24939"/>
                      <a:pt x="120779" y="24554"/>
                    </a:cubicBezTo>
                    <a:cubicBezTo>
                      <a:pt x="82689" y="13746"/>
                      <a:pt x="43820" y="5903"/>
                      <a:pt x="4519" y="1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23"/>
              <p:cNvSpPr/>
              <p:nvPr/>
            </p:nvSpPr>
            <p:spPr>
              <a:xfrm rot="-1596821" flipH="1">
                <a:off x="1343470" y="5371878"/>
                <a:ext cx="220781" cy="118513"/>
              </a:xfrm>
              <a:custGeom>
                <a:avLst/>
                <a:gdLst/>
                <a:ahLst/>
                <a:cxnLst/>
                <a:rect l="l" t="t" r="r" b="b"/>
                <a:pathLst>
                  <a:path w="167634" h="89984" extrusionOk="0">
                    <a:moveTo>
                      <a:pt x="0" y="30402"/>
                    </a:moveTo>
                    <a:cubicBezTo>
                      <a:pt x="6798" y="36968"/>
                      <a:pt x="13596" y="43535"/>
                      <a:pt x="20395" y="50102"/>
                    </a:cubicBezTo>
                    <a:cubicBezTo>
                      <a:pt x="34330" y="63549"/>
                      <a:pt x="48312" y="77125"/>
                      <a:pt x="62836" y="89985"/>
                    </a:cubicBezTo>
                    <a:lnTo>
                      <a:pt x="65970" y="86384"/>
                    </a:lnTo>
                    <a:cubicBezTo>
                      <a:pt x="97964" y="65692"/>
                      <a:pt x="132038" y="48411"/>
                      <a:pt x="167635" y="34824"/>
                    </a:cubicBezTo>
                    <a:cubicBezTo>
                      <a:pt x="134197" y="21430"/>
                      <a:pt x="100078" y="9806"/>
                      <a:pt x="65418" y="0"/>
                    </a:cubicBezTo>
                    <a:cubicBezTo>
                      <a:pt x="65802" y="386"/>
                      <a:pt x="66209" y="749"/>
                      <a:pt x="66634" y="1088"/>
                    </a:cubicBezTo>
                    <a:cubicBezTo>
                      <a:pt x="43303" y="5571"/>
                      <a:pt x="21191" y="14962"/>
                      <a:pt x="1764" y="286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23"/>
              <p:cNvSpPr/>
              <p:nvPr/>
            </p:nvSpPr>
            <p:spPr>
              <a:xfrm rot="-1596821" flipH="1">
                <a:off x="1253458" y="5458459"/>
                <a:ext cx="264116" cy="138315"/>
              </a:xfrm>
              <a:custGeom>
                <a:avLst/>
                <a:gdLst/>
                <a:ahLst/>
                <a:cxnLst/>
                <a:rect l="l" t="t" r="r" b="b"/>
                <a:pathLst>
                  <a:path w="200537" h="105019" extrusionOk="0">
                    <a:moveTo>
                      <a:pt x="67059" y="104633"/>
                    </a:moveTo>
                    <a:cubicBezTo>
                      <a:pt x="67324" y="104754"/>
                      <a:pt x="67526" y="104900"/>
                      <a:pt x="67792" y="105020"/>
                    </a:cubicBezTo>
                    <a:lnTo>
                      <a:pt x="70588" y="99929"/>
                    </a:lnTo>
                    <a:cubicBezTo>
                      <a:pt x="109297" y="71659"/>
                      <a:pt x="153605" y="51993"/>
                      <a:pt x="200538" y="42250"/>
                    </a:cubicBezTo>
                    <a:cubicBezTo>
                      <a:pt x="168984" y="27101"/>
                      <a:pt x="137093" y="12814"/>
                      <a:pt x="104799" y="0"/>
                    </a:cubicBezTo>
                    <a:cubicBezTo>
                      <a:pt x="69202" y="13587"/>
                      <a:pt x="35128" y="30868"/>
                      <a:pt x="3134" y="51560"/>
                    </a:cubicBezTo>
                    <a:lnTo>
                      <a:pt x="0" y="55161"/>
                    </a:lnTo>
                    <a:cubicBezTo>
                      <a:pt x="20576" y="73933"/>
                      <a:pt x="43050" y="90513"/>
                      <a:pt x="67059" y="104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3"/>
              <p:cNvSpPr/>
              <p:nvPr/>
            </p:nvSpPr>
            <p:spPr>
              <a:xfrm rot="-1596821" flipH="1">
                <a:off x="1165962" y="5555752"/>
                <a:ext cx="296922" cy="131348"/>
              </a:xfrm>
              <a:custGeom>
                <a:avLst/>
                <a:gdLst/>
                <a:ahLst/>
                <a:cxnLst/>
                <a:rect l="l" t="t" r="r" b="b"/>
                <a:pathLst>
                  <a:path w="225446" h="99729" extrusionOk="0">
                    <a:moveTo>
                      <a:pt x="2796" y="57679"/>
                    </a:moveTo>
                    <a:lnTo>
                      <a:pt x="0" y="62769"/>
                    </a:lnTo>
                    <a:cubicBezTo>
                      <a:pt x="34956" y="82034"/>
                      <a:pt x="73215" y="94571"/>
                      <a:pt x="112793" y="99730"/>
                    </a:cubicBezTo>
                    <a:lnTo>
                      <a:pt x="113560" y="94517"/>
                    </a:lnTo>
                    <a:cubicBezTo>
                      <a:pt x="147859" y="72450"/>
                      <a:pt x="185710" y="56472"/>
                      <a:pt x="225447" y="47285"/>
                    </a:cubicBezTo>
                    <a:cubicBezTo>
                      <a:pt x="194852" y="30967"/>
                      <a:pt x="163944" y="14988"/>
                      <a:pt x="132746" y="0"/>
                    </a:cubicBezTo>
                    <a:cubicBezTo>
                      <a:pt x="85813" y="9743"/>
                      <a:pt x="41506" y="29409"/>
                      <a:pt x="2796" y="576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3"/>
              <p:cNvSpPr/>
              <p:nvPr/>
            </p:nvSpPr>
            <p:spPr>
              <a:xfrm rot="-1596821" flipH="1">
                <a:off x="1089852" y="5670932"/>
                <a:ext cx="253219" cy="74784"/>
              </a:xfrm>
              <a:custGeom>
                <a:avLst/>
                <a:gdLst/>
                <a:ahLst/>
                <a:cxnLst/>
                <a:rect l="l" t="t" r="r" b="b"/>
                <a:pathLst>
                  <a:path w="192263" h="56782" extrusionOk="0">
                    <a:moveTo>
                      <a:pt x="766" y="47232"/>
                    </a:moveTo>
                    <a:lnTo>
                      <a:pt x="0" y="52445"/>
                    </a:lnTo>
                    <a:cubicBezTo>
                      <a:pt x="62997" y="61468"/>
                      <a:pt x="129402" y="55467"/>
                      <a:pt x="192264" y="43150"/>
                    </a:cubicBezTo>
                    <a:cubicBezTo>
                      <a:pt x="165899" y="28703"/>
                      <a:pt x="139356" y="14174"/>
                      <a:pt x="112654" y="0"/>
                    </a:cubicBezTo>
                    <a:cubicBezTo>
                      <a:pt x="72917" y="9187"/>
                      <a:pt x="35066" y="25166"/>
                      <a:pt x="766" y="472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3"/>
              <p:cNvSpPr/>
              <p:nvPr/>
            </p:nvSpPr>
            <p:spPr>
              <a:xfrm rot="-1596821" flipH="1">
                <a:off x="1007020" y="5354782"/>
                <a:ext cx="661924" cy="323449"/>
              </a:xfrm>
              <a:custGeom>
                <a:avLst/>
                <a:gdLst/>
                <a:ahLst/>
                <a:cxnLst/>
                <a:rect l="l" t="t" r="r" b="b"/>
                <a:pathLst>
                  <a:path w="502583" h="245587" extrusionOk="0">
                    <a:moveTo>
                      <a:pt x="502177" y="229102"/>
                    </a:moveTo>
                    <a:cubicBezTo>
                      <a:pt x="501327" y="227808"/>
                      <a:pt x="500440" y="226522"/>
                      <a:pt x="499580" y="225231"/>
                    </a:cubicBezTo>
                    <a:cubicBezTo>
                      <a:pt x="499349" y="224662"/>
                      <a:pt x="499003" y="224147"/>
                      <a:pt x="498564" y="223718"/>
                    </a:cubicBezTo>
                    <a:cubicBezTo>
                      <a:pt x="417542" y="102792"/>
                      <a:pt x="290523" y="-7539"/>
                      <a:pt x="136113" y="404"/>
                    </a:cubicBezTo>
                    <a:cubicBezTo>
                      <a:pt x="90231" y="2765"/>
                      <a:pt x="46456" y="17168"/>
                      <a:pt x="3292" y="31843"/>
                    </a:cubicBezTo>
                    <a:cubicBezTo>
                      <a:pt x="859" y="32562"/>
                      <a:pt x="-530" y="35118"/>
                      <a:pt x="190" y="37550"/>
                    </a:cubicBezTo>
                    <a:cubicBezTo>
                      <a:pt x="399" y="38258"/>
                      <a:pt x="776" y="38905"/>
                      <a:pt x="1288" y="39436"/>
                    </a:cubicBezTo>
                    <a:cubicBezTo>
                      <a:pt x="30586" y="67948"/>
                      <a:pt x="59753" y="96604"/>
                      <a:pt x="89240" y="124921"/>
                    </a:cubicBezTo>
                    <a:cubicBezTo>
                      <a:pt x="115493" y="151448"/>
                      <a:pt x="144357" y="175256"/>
                      <a:pt x="175392" y="195985"/>
                    </a:cubicBezTo>
                    <a:cubicBezTo>
                      <a:pt x="235550" y="233978"/>
                      <a:pt x="307348" y="246942"/>
                      <a:pt x="377649" y="245478"/>
                    </a:cubicBezTo>
                    <a:cubicBezTo>
                      <a:pt x="417728" y="244970"/>
                      <a:pt x="457639" y="240204"/>
                      <a:pt x="496710" y="231260"/>
                    </a:cubicBezTo>
                    <a:cubicBezTo>
                      <a:pt x="497021" y="231137"/>
                      <a:pt x="497316" y="230979"/>
                      <a:pt x="497590" y="230788"/>
                    </a:cubicBezTo>
                    <a:cubicBezTo>
                      <a:pt x="497757" y="231023"/>
                      <a:pt x="497936" y="231249"/>
                      <a:pt x="498102" y="231484"/>
                    </a:cubicBezTo>
                    <a:cubicBezTo>
                      <a:pt x="499846" y="233903"/>
                      <a:pt x="503870" y="231678"/>
                      <a:pt x="502177" y="229102"/>
                    </a:cubicBezTo>
                    <a:close/>
                    <a:moveTo>
                      <a:pt x="419317" y="136112"/>
                    </a:moveTo>
                    <a:cubicBezTo>
                      <a:pt x="444096" y="161981"/>
                      <a:pt x="467170" y="189432"/>
                      <a:pt x="488393" y="218290"/>
                    </a:cubicBezTo>
                    <a:cubicBezTo>
                      <a:pt x="464694" y="206402"/>
                      <a:pt x="441273" y="193979"/>
                      <a:pt x="417884" y="181492"/>
                    </a:cubicBezTo>
                    <a:cubicBezTo>
                      <a:pt x="407147" y="166911"/>
                      <a:pt x="397209" y="151758"/>
                      <a:pt x="388114" y="136099"/>
                    </a:cubicBezTo>
                    <a:cubicBezTo>
                      <a:pt x="383606" y="128309"/>
                      <a:pt x="379292" y="120411"/>
                      <a:pt x="375171" y="112405"/>
                    </a:cubicBezTo>
                    <a:cubicBezTo>
                      <a:pt x="371411" y="103776"/>
                      <a:pt x="366994" y="95447"/>
                      <a:pt x="361959" y="87494"/>
                    </a:cubicBezTo>
                    <a:cubicBezTo>
                      <a:pt x="361601" y="86926"/>
                      <a:pt x="360850" y="86755"/>
                      <a:pt x="360282" y="87113"/>
                    </a:cubicBezTo>
                    <a:cubicBezTo>
                      <a:pt x="359840" y="87391"/>
                      <a:pt x="359625" y="87919"/>
                      <a:pt x="359747" y="88427"/>
                    </a:cubicBezTo>
                    <a:lnTo>
                      <a:pt x="359747" y="88427"/>
                    </a:lnTo>
                    <a:cubicBezTo>
                      <a:pt x="361971" y="96906"/>
                      <a:pt x="365272" y="105065"/>
                      <a:pt x="369571" y="112705"/>
                    </a:cubicBezTo>
                    <a:cubicBezTo>
                      <a:pt x="373734" y="121169"/>
                      <a:pt x="378150" y="129502"/>
                      <a:pt x="382822" y="137702"/>
                    </a:cubicBezTo>
                    <a:cubicBezTo>
                      <a:pt x="390336" y="150809"/>
                      <a:pt x="398599" y="163458"/>
                      <a:pt x="407267" y="175827"/>
                    </a:cubicBezTo>
                    <a:cubicBezTo>
                      <a:pt x="381820" y="162250"/>
                      <a:pt x="356309" y="148789"/>
                      <a:pt x="330400" y="136075"/>
                    </a:cubicBezTo>
                    <a:cubicBezTo>
                      <a:pt x="330507" y="135646"/>
                      <a:pt x="330505" y="135196"/>
                      <a:pt x="330393" y="134767"/>
                    </a:cubicBezTo>
                    <a:cubicBezTo>
                      <a:pt x="330332" y="134553"/>
                      <a:pt x="330245" y="134346"/>
                      <a:pt x="330134" y="134153"/>
                    </a:cubicBezTo>
                    <a:cubicBezTo>
                      <a:pt x="309702" y="103444"/>
                      <a:pt x="292582" y="70657"/>
                      <a:pt x="279059" y="36340"/>
                    </a:cubicBezTo>
                    <a:cubicBezTo>
                      <a:pt x="331771" y="60306"/>
                      <a:pt x="379387" y="94178"/>
                      <a:pt x="419316" y="136112"/>
                    </a:cubicBezTo>
                    <a:close/>
                    <a:moveTo>
                      <a:pt x="275132" y="34628"/>
                    </a:moveTo>
                    <a:cubicBezTo>
                      <a:pt x="275126" y="34804"/>
                      <a:pt x="275021" y="34925"/>
                      <a:pt x="275077" y="35130"/>
                    </a:cubicBezTo>
                    <a:lnTo>
                      <a:pt x="275077" y="35130"/>
                    </a:lnTo>
                    <a:cubicBezTo>
                      <a:pt x="285475" y="69749"/>
                      <a:pt x="301359" y="102477"/>
                      <a:pt x="322123" y="132066"/>
                    </a:cubicBezTo>
                    <a:cubicBezTo>
                      <a:pt x="318962" y="130542"/>
                      <a:pt x="315824" y="128975"/>
                      <a:pt x="312649" y="127478"/>
                    </a:cubicBezTo>
                    <a:cubicBezTo>
                      <a:pt x="286808" y="114897"/>
                      <a:pt x="260526" y="103325"/>
                      <a:pt x="233805" y="92761"/>
                    </a:cubicBezTo>
                    <a:cubicBezTo>
                      <a:pt x="233809" y="92513"/>
                      <a:pt x="233786" y="92266"/>
                      <a:pt x="233736" y="92023"/>
                    </a:cubicBezTo>
                    <a:cubicBezTo>
                      <a:pt x="233571" y="91474"/>
                      <a:pt x="233278" y="90972"/>
                      <a:pt x="232883" y="90557"/>
                    </a:cubicBezTo>
                    <a:cubicBezTo>
                      <a:pt x="221151" y="78225"/>
                      <a:pt x="210987" y="64492"/>
                      <a:pt x="202621" y="49670"/>
                    </a:cubicBezTo>
                    <a:cubicBezTo>
                      <a:pt x="198766" y="42844"/>
                      <a:pt x="195266" y="35769"/>
                      <a:pt x="192100" y="28598"/>
                    </a:cubicBezTo>
                    <a:cubicBezTo>
                      <a:pt x="189467" y="22634"/>
                      <a:pt x="187436" y="16351"/>
                      <a:pt x="184937" y="10314"/>
                    </a:cubicBezTo>
                    <a:cubicBezTo>
                      <a:pt x="201166" y="12157"/>
                      <a:pt x="217215" y="15334"/>
                      <a:pt x="232922" y="19810"/>
                    </a:cubicBezTo>
                    <a:cubicBezTo>
                      <a:pt x="247296" y="23838"/>
                      <a:pt x="261395" y="28787"/>
                      <a:pt x="275132" y="34628"/>
                    </a:cubicBezTo>
                    <a:close/>
                    <a:moveTo>
                      <a:pt x="180670" y="9818"/>
                    </a:moveTo>
                    <a:cubicBezTo>
                      <a:pt x="183331" y="25107"/>
                      <a:pt x="188815" y="39767"/>
                      <a:pt x="196840" y="53049"/>
                    </a:cubicBezTo>
                    <a:cubicBezTo>
                      <a:pt x="203595" y="65341"/>
                      <a:pt x="211582" y="76914"/>
                      <a:pt x="220678" y="87591"/>
                    </a:cubicBezTo>
                    <a:cubicBezTo>
                      <a:pt x="189654" y="75709"/>
                      <a:pt x="158142" y="65191"/>
                      <a:pt x="126143" y="56038"/>
                    </a:cubicBezTo>
                    <a:cubicBezTo>
                      <a:pt x="113755" y="44034"/>
                      <a:pt x="104108" y="29494"/>
                      <a:pt x="97863" y="13415"/>
                    </a:cubicBezTo>
                    <a:cubicBezTo>
                      <a:pt x="106084" y="11824"/>
                      <a:pt x="114353" y="10472"/>
                      <a:pt x="122711" y="9605"/>
                    </a:cubicBezTo>
                    <a:cubicBezTo>
                      <a:pt x="141992" y="7791"/>
                      <a:pt x="161403" y="7862"/>
                      <a:pt x="180670" y="9818"/>
                    </a:cubicBezTo>
                    <a:close/>
                    <a:moveTo>
                      <a:pt x="13781" y="38868"/>
                    </a:moveTo>
                    <a:cubicBezTo>
                      <a:pt x="47589" y="44405"/>
                      <a:pt x="81040" y="51608"/>
                      <a:pt x="114134" y="60477"/>
                    </a:cubicBezTo>
                    <a:cubicBezTo>
                      <a:pt x="106328" y="62591"/>
                      <a:pt x="98708" y="65342"/>
                      <a:pt x="91352" y="68701"/>
                    </a:cubicBezTo>
                    <a:cubicBezTo>
                      <a:pt x="85880" y="71245"/>
                      <a:pt x="80667" y="74199"/>
                      <a:pt x="75454" y="77225"/>
                    </a:cubicBezTo>
                    <a:cubicBezTo>
                      <a:pt x="70834" y="79601"/>
                      <a:pt x="66507" y="82505"/>
                      <a:pt x="62557" y="85879"/>
                    </a:cubicBezTo>
                    <a:cubicBezTo>
                      <a:pt x="46296" y="70211"/>
                      <a:pt x="30037" y="54541"/>
                      <a:pt x="13782" y="38868"/>
                    </a:cubicBezTo>
                    <a:close/>
                    <a:moveTo>
                      <a:pt x="21374" y="35193"/>
                    </a:moveTo>
                    <a:cubicBezTo>
                      <a:pt x="45117" y="26633"/>
                      <a:pt x="69382" y="19596"/>
                      <a:pt x="94022" y="14126"/>
                    </a:cubicBezTo>
                    <a:cubicBezTo>
                      <a:pt x="97667" y="28517"/>
                      <a:pt x="104725" y="41819"/>
                      <a:pt x="114598" y="52906"/>
                    </a:cubicBezTo>
                    <a:cubicBezTo>
                      <a:pt x="84013" y="44665"/>
                      <a:pt x="52850" y="38744"/>
                      <a:pt x="21375" y="35193"/>
                    </a:cubicBezTo>
                    <a:close/>
                    <a:moveTo>
                      <a:pt x="64439" y="87683"/>
                    </a:moveTo>
                    <a:cubicBezTo>
                      <a:pt x="68797" y="85391"/>
                      <a:pt x="72892" y="82621"/>
                      <a:pt x="77241" y="80284"/>
                    </a:cubicBezTo>
                    <a:cubicBezTo>
                      <a:pt x="82617" y="77480"/>
                      <a:pt x="88169" y="75027"/>
                      <a:pt x="93862" y="72942"/>
                    </a:cubicBezTo>
                    <a:cubicBezTo>
                      <a:pt x="104195" y="69000"/>
                      <a:pt x="114826" y="65886"/>
                      <a:pt x="125653" y="63631"/>
                    </a:cubicBezTo>
                    <a:cubicBezTo>
                      <a:pt x="152097" y="71042"/>
                      <a:pt x="178234" y="79482"/>
                      <a:pt x="204064" y="88953"/>
                    </a:cubicBezTo>
                    <a:cubicBezTo>
                      <a:pt x="208564" y="90691"/>
                      <a:pt x="212994" y="92597"/>
                      <a:pt x="217478" y="94374"/>
                    </a:cubicBezTo>
                    <a:cubicBezTo>
                      <a:pt x="184713" y="107174"/>
                      <a:pt x="153498" y="123630"/>
                      <a:pt x="124425" y="143430"/>
                    </a:cubicBezTo>
                    <a:cubicBezTo>
                      <a:pt x="124165" y="143623"/>
                      <a:pt x="123939" y="143857"/>
                      <a:pt x="123755" y="144124"/>
                    </a:cubicBezTo>
                    <a:cubicBezTo>
                      <a:pt x="116437" y="137642"/>
                      <a:pt x="109309" y="130948"/>
                      <a:pt x="102371" y="124041"/>
                    </a:cubicBezTo>
                    <a:cubicBezTo>
                      <a:pt x="89669" y="111984"/>
                      <a:pt x="77025" y="99865"/>
                      <a:pt x="64439" y="87683"/>
                    </a:cubicBezTo>
                    <a:close/>
                    <a:moveTo>
                      <a:pt x="127999" y="147691"/>
                    </a:moveTo>
                    <a:cubicBezTo>
                      <a:pt x="144253" y="138132"/>
                      <a:pt x="160228" y="128387"/>
                      <a:pt x="177166" y="120030"/>
                    </a:cubicBezTo>
                    <a:cubicBezTo>
                      <a:pt x="193479" y="111980"/>
                      <a:pt x="210172" y="104865"/>
                      <a:pt x="227111" y="98266"/>
                    </a:cubicBezTo>
                    <a:cubicBezTo>
                      <a:pt x="256280" y="110033"/>
                      <a:pt x="285096" y="122604"/>
                      <a:pt x="313561" y="135980"/>
                    </a:cubicBezTo>
                    <a:cubicBezTo>
                      <a:pt x="269767" y="146501"/>
                      <a:pt x="228479" y="165559"/>
                      <a:pt x="192061" y="192061"/>
                    </a:cubicBezTo>
                    <a:cubicBezTo>
                      <a:pt x="191470" y="192479"/>
                      <a:pt x="191098" y="193141"/>
                      <a:pt x="191050" y="193864"/>
                    </a:cubicBezTo>
                    <a:cubicBezTo>
                      <a:pt x="190440" y="193521"/>
                      <a:pt x="189814" y="193208"/>
                      <a:pt x="189207" y="192861"/>
                    </a:cubicBezTo>
                    <a:cubicBezTo>
                      <a:pt x="167639" y="179452"/>
                      <a:pt x="147171" y="164348"/>
                      <a:pt x="127999" y="147691"/>
                    </a:cubicBezTo>
                    <a:close/>
                    <a:moveTo>
                      <a:pt x="194869" y="195943"/>
                    </a:moveTo>
                    <a:cubicBezTo>
                      <a:pt x="232730" y="168714"/>
                      <a:pt x="275793" y="149574"/>
                      <a:pt x="321374" y="139716"/>
                    </a:cubicBezTo>
                    <a:cubicBezTo>
                      <a:pt x="345174" y="151069"/>
                      <a:pt x="368792" y="162806"/>
                      <a:pt x="392037" y="175279"/>
                    </a:cubicBezTo>
                    <a:cubicBezTo>
                      <a:pt x="397001" y="177879"/>
                      <a:pt x="401974" y="180486"/>
                      <a:pt x="406954" y="183100"/>
                    </a:cubicBezTo>
                    <a:cubicBezTo>
                      <a:pt x="369879" y="192326"/>
                      <a:pt x="334610" y="207692"/>
                      <a:pt x="302607" y="228559"/>
                    </a:cubicBezTo>
                    <a:cubicBezTo>
                      <a:pt x="301815" y="229067"/>
                      <a:pt x="301348" y="229953"/>
                      <a:pt x="301376" y="230894"/>
                    </a:cubicBezTo>
                    <a:cubicBezTo>
                      <a:pt x="295849" y="230074"/>
                      <a:pt x="290320" y="229171"/>
                      <a:pt x="284784" y="228079"/>
                    </a:cubicBezTo>
                    <a:cubicBezTo>
                      <a:pt x="253323" y="222110"/>
                      <a:pt x="222986" y="211267"/>
                      <a:pt x="194869" y="195943"/>
                    </a:cubicBezTo>
                    <a:close/>
                    <a:moveTo>
                      <a:pt x="308010" y="231820"/>
                    </a:moveTo>
                    <a:cubicBezTo>
                      <a:pt x="341011" y="211606"/>
                      <a:pt x="376877" y="196496"/>
                      <a:pt x="414394" y="187001"/>
                    </a:cubicBezTo>
                    <a:cubicBezTo>
                      <a:pt x="437234" y="199010"/>
                      <a:pt x="459996" y="211308"/>
                      <a:pt x="482214" y="224353"/>
                    </a:cubicBezTo>
                    <a:cubicBezTo>
                      <a:pt x="424112" y="232848"/>
                      <a:pt x="366296" y="239380"/>
                      <a:pt x="308010" y="2318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samiq Sans"/>
              <a:buNone/>
              <a:defRPr sz="34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samiq Sans"/>
              <a:buNone/>
              <a:defRPr sz="34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samiq Sans"/>
              <a:buNone/>
              <a:defRPr sz="34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samiq Sans"/>
              <a:buNone/>
              <a:defRPr sz="34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samiq Sans"/>
              <a:buNone/>
              <a:defRPr sz="34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samiq Sans"/>
              <a:buNone/>
              <a:defRPr sz="34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samiq Sans"/>
              <a:buNone/>
              <a:defRPr sz="34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samiq Sans"/>
              <a:buNone/>
              <a:defRPr sz="34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samiq Sans"/>
              <a:buNone/>
              <a:defRPr sz="34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●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○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■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●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○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■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●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○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■"/>
              <a:defRPr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7" r:id="rId5"/>
    <p:sldLayoutId id="2147483658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27"/>
          <p:cNvSpPr txBox="1">
            <a:spLocks noGrp="1"/>
          </p:cNvSpPr>
          <p:nvPr>
            <p:ph type="ctrTitle"/>
          </p:nvPr>
        </p:nvSpPr>
        <p:spPr>
          <a:xfrm>
            <a:off x="1817394" y="311234"/>
            <a:ext cx="56688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50" dirty="0"/>
              <a:t>Секреты воспитания интереса к чтению у детей</a:t>
            </a:r>
            <a:endParaRPr sz="4150" dirty="0"/>
          </a:p>
        </p:txBody>
      </p:sp>
      <p:sp>
        <p:nvSpPr>
          <p:cNvPr id="1619" name="Google Shape;1619;p27"/>
          <p:cNvSpPr/>
          <p:nvPr/>
        </p:nvSpPr>
        <p:spPr>
          <a:xfrm>
            <a:off x="-362668" y="4924791"/>
            <a:ext cx="70966" cy="10119"/>
          </a:xfrm>
          <a:custGeom>
            <a:avLst/>
            <a:gdLst/>
            <a:ahLst/>
            <a:cxnLst/>
            <a:rect l="l" t="t" r="r" b="b"/>
            <a:pathLst>
              <a:path w="41322" h="5892" extrusionOk="0">
                <a:moveTo>
                  <a:pt x="41322" y="3255"/>
                </a:moveTo>
                <a:cubicBezTo>
                  <a:pt x="35868" y="2205"/>
                  <a:pt x="30438" y="1120"/>
                  <a:pt x="25031" y="0"/>
                </a:cubicBezTo>
                <a:cubicBezTo>
                  <a:pt x="16736" y="1646"/>
                  <a:pt x="8405" y="3150"/>
                  <a:pt x="0" y="4323"/>
                </a:cubicBezTo>
                <a:lnTo>
                  <a:pt x="214" y="5893"/>
                </a:lnTo>
                <a:cubicBezTo>
                  <a:pt x="13924" y="5017"/>
                  <a:pt x="27627" y="4138"/>
                  <a:pt x="41322" y="3255"/>
                </a:cubicBezTo>
                <a:close/>
              </a:path>
            </a:pathLst>
          </a:custGeom>
          <a:solidFill>
            <a:srgbClr val="9DCCC9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27"/>
          <p:cNvSpPr/>
          <p:nvPr/>
        </p:nvSpPr>
        <p:spPr>
          <a:xfrm>
            <a:off x="24699" y="4958334"/>
            <a:ext cx="267774" cy="34044"/>
          </a:xfrm>
          <a:custGeom>
            <a:avLst/>
            <a:gdLst/>
            <a:ahLst/>
            <a:cxnLst/>
            <a:rect l="l" t="t" r="r" b="b"/>
            <a:pathLst>
              <a:path w="155918" h="19823" extrusionOk="0">
                <a:moveTo>
                  <a:pt x="0" y="5196"/>
                </a:moveTo>
                <a:cubicBezTo>
                  <a:pt x="1894" y="9726"/>
                  <a:pt x="3319" y="14438"/>
                  <a:pt x="4253" y="19258"/>
                </a:cubicBezTo>
                <a:cubicBezTo>
                  <a:pt x="54837" y="20664"/>
                  <a:pt x="105460" y="19450"/>
                  <a:pt x="155918" y="15620"/>
                </a:cubicBezTo>
                <a:lnTo>
                  <a:pt x="155796" y="14174"/>
                </a:lnTo>
                <a:cubicBezTo>
                  <a:pt x="153619" y="9241"/>
                  <a:pt x="151031" y="4500"/>
                  <a:pt x="148060" y="0"/>
                </a:cubicBezTo>
                <a:cubicBezTo>
                  <a:pt x="98907" y="5441"/>
                  <a:pt x="49414" y="7178"/>
                  <a:pt x="0" y="5196"/>
                </a:cubicBezTo>
                <a:close/>
              </a:path>
            </a:pathLst>
          </a:custGeom>
          <a:solidFill>
            <a:srgbClr val="9DCCC9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2" name="Google Shape;1622;p27"/>
          <p:cNvGrpSpPr/>
          <p:nvPr/>
        </p:nvGrpSpPr>
        <p:grpSpPr>
          <a:xfrm>
            <a:off x="799773" y="1310362"/>
            <a:ext cx="7745249" cy="2045683"/>
            <a:chOff x="799773" y="1310362"/>
            <a:chExt cx="7745249" cy="2045683"/>
          </a:xfrm>
        </p:grpSpPr>
        <p:grpSp>
          <p:nvGrpSpPr>
            <p:cNvPr id="1623" name="Google Shape;1623;p27"/>
            <p:cNvGrpSpPr/>
            <p:nvPr/>
          </p:nvGrpSpPr>
          <p:grpSpPr>
            <a:xfrm>
              <a:off x="7406356" y="1421774"/>
              <a:ext cx="757512" cy="677640"/>
              <a:chOff x="7406356" y="1421774"/>
              <a:chExt cx="757512" cy="677640"/>
            </a:xfrm>
          </p:grpSpPr>
          <p:sp>
            <p:nvSpPr>
              <p:cNvPr id="1624" name="Google Shape;1624;p27"/>
              <p:cNvSpPr/>
              <p:nvPr/>
            </p:nvSpPr>
            <p:spPr>
              <a:xfrm>
                <a:off x="7406356" y="17906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49" y="105421"/>
                      <a:pt x="110084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7" y="29402"/>
                      <a:pt x="92536" y="58264"/>
                      <a:pt x="81212" y="82870"/>
                    </a:cubicBezTo>
                    <a:cubicBezTo>
                      <a:pt x="67932" y="111726"/>
                      <a:pt x="33768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2" y="123642"/>
                      <a:pt x="2776" y="126263"/>
                      <a:pt x="6046" y="126384"/>
                    </a:cubicBezTo>
                    <a:cubicBezTo>
                      <a:pt x="34654" y="128308"/>
                      <a:pt x="62033" y="138730"/>
                      <a:pt x="84669" y="156311"/>
                    </a:cubicBezTo>
                    <a:cubicBezTo>
                      <a:pt x="95063" y="165217"/>
                      <a:pt x="102976" y="176656"/>
                      <a:pt x="107640" y="189518"/>
                    </a:cubicBezTo>
                    <a:cubicBezTo>
                      <a:pt x="111233" y="201673"/>
                      <a:pt x="112601" y="214376"/>
                      <a:pt x="111678" y="227015"/>
                    </a:cubicBezTo>
                    <a:cubicBezTo>
                      <a:pt x="111718" y="228545"/>
                      <a:pt x="112992" y="229753"/>
                      <a:pt x="114524" y="229713"/>
                    </a:cubicBezTo>
                    <a:cubicBezTo>
                      <a:pt x="115457" y="229689"/>
                      <a:pt x="116316" y="229197"/>
                      <a:pt x="116808" y="228404"/>
                    </a:cubicBezTo>
                    <a:cubicBezTo>
                      <a:pt x="116868" y="228289"/>
                      <a:pt x="116907" y="228167"/>
                      <a:pt x="116967" y="228051"/>
                    </a:cubicBezTo>
                    <a:cubicBezTo>
                      <a:pt x="119801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8"/>
                    </a:cubicBezTo>
                    <a:cubicBezTo>
                      <a:pt x="138593" y="181172"/>
                      <a:pt x="157826" y="128399"/>
                      <a:pt x="208789" y="120106"/>
                    </a:cubicBezTo>
                    <a:cubicBezTo>
                      <a:pt x="215929" y="118944"/>
                      <a:pt x="213957" y="107935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037685" y="1963500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5" y="3549"/>
                    </a:cubicBezTo>
                    <a:cubicBezTo>
                      <a:pt x="65675" y="-965"/>
                      <a:pt x="59733" y="-999"/>
                      <a:pt x="58247" y="2566"/>
                    </a:cubicBezTo>
                    <a:cubicBezTo>
                      <a:pt x="52067" y="17403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9"/>
                    </a:cubicBezTo>
                    <a:cubicBezTo>
                      <a:pt x="20515" y="75927"/>
                      <a:pt x="36715" y="82094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8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4" y="135929"/>
                    </a:cubicBezTo>
                    <a:cubicBezTo>
                      <a:pt x="68327" y="135914"/>
                      <a:pt x="68835" y="135623"/>
                      <a:pt x="69126" y="135153"/>
                    </a:cubicBezTo>
                    <a:lnTo>
                      <a:pt x="69221" y="134944"/>
                    </a:lnTo>
                    <a:cubicBezTo>
                      <a:pt x="70897" y="136040"/>
                      <a:pt x="73144" y="135570"/>
                      <a:pt x="74241" y="133895"/>
                    </a:cubicBezTo>
                    <a:cubicBezTo>
                      <a:pt x="74440" y="133591"/>
                      <a:pt x="74592" y="133258"/>
                      <a:pt x="74693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10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7654630" y="1421774"/>
                <a:ext cx="126188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8" h="135913" extrusionOk="0">
                    <a:moveTo>
                      <a:pt x="122571" y="63804"/>
                    </a:moveTo>
                    <a:cubicBezTo>
                      <a:pt x="90398" y="62385"/>
                      <a:pt x="65152" y="35722"/>
                      <a:pt x="65519" y="3549"/>
                    </a:cubicBezTo>
                    <a:cubicBezTo>
                      <a:pt x="65679" y="-966"/>
                      <a:pt x="59737" y="-999"/>
                      <a:pt x="58252" y="2566"/>
                    </a:cubicBezTo>
                    <a:cubicBezTo>
                      <a:pt x="52072" y="17404"/>
                      <a:pt x="54769" y="34482"/>
                      <a:pt x="48068" y="49041"/>
                    </a:cubicBezTo>
                    <a:cubicBezTo>
                      <a:pt x="40211" y="66115"/>
                      <a:pt x="19996" y="67149"/>
                      <a:pt x="3592" y="67405"/>
                    </a:cubicBezTo>
                    <a:cubicBezTo>
                      <a:pt x="1552" y="67478"/>
                      <a:pt x="-43" y="69190"/>
                      <a:pt x="30" y="71229"/>
                    </a:cubicBezTo>
                    <a:cubicBezTo>
                      <a:pt x="99" y="73165"/>
                      <a:pt x="1654" y="74719"/>
                      <a:pt x="3592" y="74788"/>
                    </a:cubicBezTo>
                    <a:cubicBezTo>
                      <a:pt x="20519" y="75926"/>
                      <a:pt x="36719" y="82093"/>
                      <a:pt x="50113" y="92496"/>
                    </a:cubicBezTo>
                    <a:cubicBezTo>
                      <a:pt x="56264" y="97766"/>
                      <a:pt x="60946" y="104534"/>
                      <a:pt x="63705" y="112145"/>
                    </a:cubicBezTo>
                    <a:cubicBezTo>
                      <a:pt x="65831" y="119337"/>
                      <a:pt x="66641" y="126853"/>
                      <a:pt x="66095" y="134333"/>
                    </a:cubicBezTo>
                    <a:cubicBezTo>
                      <a:pt x="66119" y="135238"/>
                      <a:pt x="66872" y="135952"/>
                      <a:pt x="67778" y="135929"/>
                    </a:cubicBezTo>
                    <a:cubicBezTo>
                      <a:pt x="68331" y="135914"/>
                      <a:pt x="68839" y="135623"/>
                      <a:pt x="69130" y="135153"/>
                    </a:cubicBezTo>
                    <a:lnTo>
                      <a:pt x="69225" y="134945"/>
                    </a:lnTo>
                    <a:cubicBezTo>
                      <a:pt x="70901" y="136040"/>
                      <a:pt x="73149" y="135569"/>
                      <a:pt x="74245" y="133894"/>
                    </a:cubicBezTo>
                    <a:cubicBezTo>
                      <a:pt x="74444" y="133590"/>
                      <a:pt x="74596" y="133257"/>
                      <a:pt x="74695" y="132908"/>
                    </a:cubicBezTo>
                    <a:cubicBezTo>
                      <a:pt x="82021" y="107206"/>
                      <a:pt x="93402" y="75980"/>
                      <a:pt x="123555" y="71074"/>
                    </a:cubicBezTo>
                    <a:cubicBezTo>
                      <a:pt x="127781" y="70386"/>
                      <a:pt x="126614" y="63871"/>
                      <a:pt x="122571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7" name="Google Shape;1627;p27"/>
            <p:cNvGrpSpPr/>
            <p:nvPr/>
          </p:nvGrpSpPr>
          <p:grpSpPr>
            <a:xfrm>
              <a:off x="912457" y="2615038"/>
              <a:ext cx="618432" cy="448429"/>
              <a:chOff x="749957" y="2916238"/>
              <a:chExt cx="618432" cy="448429"/>
            </a:xfrm>
          </p:grpSpPr>
          <p:sp>
            <p:nvSpPr>
              <p:cNvPr id="1628" name="Google Shape;1628;p27"/>
              <p:cNvSpPr/>
              <p:nvPr/>
            </p:nvSpPr>
            <p:spPr>
              <a:xfrm>
                <a:off x="1155133" y="29162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0" name="Google Shape;1630;p27"/>
            <p:cNvGrpSpPr/>
            <p:nvPr/>
          </p:nvGrpSpPr>
          <p:grpSpPr>
            <a:xfrm flipH="1">
              <a:off x="7758835" y="2937882"/>
              <a:ext cx="786187" cy="418163"/>
              <a:chOff x="8037685" y="2312945"/>
              <a:chExt cx="786187" cy="418163"/>
            </a:xfrm>
          </p:grpSpPr>
          <p:sp>
            <p:nvSpPr>
              <p:cNvPr id="1631" name="Google Shape;1631;p27"/>
              <p:cNvSpPr/>
              <p:nvPr/>
            </p:nvSpPr>
            <p:spPr>
              <a:xfrm>
                <a:off x="8042069" y="2318829"/>
                <a:ext cx="775539" cy="409819"/>
              </a:xfrm>
              <a:custGeom>
                <a:avLst/>
                <a:gdLst/>
                <a:ahLst/>
                <a:cxnLst/>
                <a:rect l="l" t="t" r="r" b="b"/>
                <a:pathLst>
                  <a:path w="775539" h="409819" extrusionOk="0">
                    <a:moveTo>
                      <a:pt x="750265" y="310935"/>
                    </a:moveTo>
                    <a:cubicBezTo>
                      <a:pt x="775162" y="325492"/>
                      <a:pt x="784873" y="363605"/>
                      <a:pt x="765362" y="384691"/>
                    </a:cubicBezTo>
                    <a:lnTo>
                      <a:pt x="763067" y="392013"/>
                    </a:lnTo>
                    <a:cubicBezTo>
                      <a:pt x="509871" y="385201"/>
                      <a:pt x="256494" y="391150"/>
                      <a:pt x="3898" y="409835"/>
                    </a:cubicBezTo>
                    <a:lnTo>
                      <a:pt x="190" y="403483"/>
                    </a:lnTo>
                    <a:cubicBezTo>
                      <a:pt x="27024" y="350968"/>
                      <a:pt x="89406" y="327438"/>
                      <a:pt x="144272" y="349136"/>
                    </a:cubicBezTo>
                    <a:cubicBezTo>
                      <a:pt x="124437" y="316809"/>
                      <a:pt x="113616" y="279769"/>
                      <a:pt x="112931" y="241855"/>
                    </a:cubicBezTo>
                    <a:cubicBezTo>
                      <a:pt x="111985" y="234399"/>
                      <a:pt x="114121" y="226880"/>
                      <a:pt x="118846" y="221034"/>
                    </a:cubicBezTo>
                    <a:cubicBezTo>
                      <a:pt x="124624" y="216762"/>
                      <a:pt x="131874" y="214982"/>
                      <a:pt x="138975" y="216093"/>
                    </a:cubicBezTo>
                    <a:cubicBezTo>
                      <a:pt x="182553" y="218476"/>
                      <a:pt x="223368" y="238171"/>
                      <a:pt x="252334" y="270793"/>
                    </a:cubicBezTo>
                    <a:cubicBezTo>
                      <a:pt x="245006" y="216358"/>
                      <a:pt x="239886" y="159806"/>
                      <a:pt x="256130" y="107400"/>
                    </a:cubicBezTo>
                    <a:cubicBezTo>
                      <a:pt x="272463" y="54906"/>
                      <a:pt x="315105" y="7088"/>
                      <a:pt x="369754" y="736"/>
                    </a:cubicBezTo>
                    <a:cubicBezTo>
                      <a:pt x="430848" y="-6410"/>
                      <a:pt x="487792" y="40614"/>
                      <a:pt x="512600" y="96813"/>
                    </a:cubicBezTo>
                    <a:cubicBezTo>
                      <a:pt x="537408" y="153101"/>
                      <a:pt x="537320" y="216711"/>
                      <a:pt x="536790" y="278115"/>
                    </a:cubicBezTo>
                    <a:cubicBezTo>
                      <a:pt x="555507" y="262146"/>
                      <a:pt x="565836" y="238855"/>
                      <a:pt x="579609" y="218563"/>
                    </a:cubicBezTo>
                    <a:cubicBezTo>
                      <a:pt x="593470" y="198360"/>
                      <a:pt x="614482" y="179392"/>
                      <a:pt x="638937" y="180715"/>
                    </a:cubicBezTo>
                    <a:cubicBezTo>
                      <a:pt x="667100" y="182215"/>
                      <a:pt x="687494" y="211153"/>
                      <a:pt x="689613" y="239208"/>
                    </a:cubicBezTo>
                    <a:cubicBezTo>
                      <a:pt x="691820" y="267352"/>
                      <a:pt x="680519" y="294525"/>
                      <a:pt x="669396" y="320463"/>
                    </a:cubicBezTo>
                    <a:cubicBezTo>
                      <a:pt x="692173" y="302818"/>
                      <a:pt x="725368" y="296466"/>
                      <a:pt x="750265" y="3109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8037685" y="2312945"/>
                <a:ext cx="786187" cy="418163"/>
              </a:xfrm>
              <a:custGeom>
                <a:avLst/>
                <a:gdLst/>
                <a:ahLst/>
                <a:cxnLst/>
                <a:rect l="l" t="t" r="r" b="b"/>
                <a:pathLst>
                  <a:path w="786187" h="418163" extrusionOk="0">
                    <a:moveTo>
                      <a:pt x="766037" y="317095"/>
                    </a:moveTo>
                    <a:cubicBezTo>
                      <a:pt x="743998" y="298026"/>
                      <a:pt x="712593" y="299177"/>
                      <a:pt x="687166" y="310877"/>
                    </a:cubicBezTo>
                    <a:cubicBezTo>
                      <a:pt x="696508" y="287395"/>
                      <a:pt x="703936" y="262563"/>
                      <a:pt x="699570" y="237360"/>
                    </a:cubicBezTo>
                    <a:cubicBezTo>
                      <a:pt x="696098" y="213279"/>
                      <a:pt x="680363" y="192728"/>
                      <a:pt x="658013" y="183082"/>
                    </a:cubicBezTo>
                    <a:cubicBezTo>
                      <a:pt x="632437" y="173794"/>
                      <a:pt x="606937" y="187611"/>
                      <a:pt x="589902" y="206466"/>
                    </a:cubicBezTo>
                    <a:cubicBezTo>
                      <a:pt x="573237" y="224915"/>
                      <a:pt x="563368" y="248278"/>
                      <a:pt x="547790" y="267376"/>
                    </a:cubicBezTo>
                    <a:cubicBezTo>
                      <a:pt x="547749" y="176742"/>
                      <a:pt x="539343" y="74249"/>
                      <a:pt x="455690" y="20887"/>
                    </a:cubicBezTo>
                    <a:cubicBezTo>
                      <a:pt x="421764" y="-1935"/>
                      <a:pt x="378681" y="-6338"/>
                      <a:pt x="340834" y="9147"/>
                    </a:cubicBezTo>
                    <a:cubicBezTo>
                      <a:pt x="302174" y="25813"/>
                      <a:pt x="273831" y="61054"/>
                      <a:pt x="258738" y="99595"/>
                    </a:cubicBezTo>
                    <a:cubicBezTo>
                      <a:pt x="238860" y="150351"/>
                      <a:pt x="241866" y="206570"/>
                      <a:pt x="248477" y="260004"/>
                    </a:cubicBezTo>
                    <a:cubicBezTo>
                      <a:pt x="233929" y="246841"/>
                      <a:pt x="217215" y="236286"/>
                      <a:pt x="199072" y="228806"/>
                    </a:cubicBezTo>
                    <a:cubicBezTo>
                      <a:pt x="187230" y="223900"/>
                      <a:pt x="174861" y="220374"/>
                      <a:pt x="162211" y="218299"/>
                    </a:cubicBezTo>
                    <a:cubicBezTo>
                      <a:pt x="151032" y="215532"/>
                      <a:pt x="139367" y="215366"/>
                      <a:pt x="128115" y="217817"/>
                    </a:cubicBezTo>
                    <a:cubicBezTo>
                      <a:pt x="104897" y="225395"/>
                      <a:pt x="111382" y="258254"/>
                      <a:pt x="114100" y="276407"/>
                    </a:cubicBezTo>
                    <a:cubicBezTo>
                      <a:pt x="117829" y="300655"/>
                      <a:pt x="125675" y="324090"/>
                      <a:pt x="137299" y="345698"/>
                    </a:cubicBezTo>
                    <a:cubicBezTo>
                      <a:pt x="82986" y="331623"/>
                      <a:pt x="26181" y="357152"/>
                      <a:pt x="678" y="407096"/>
                    </a:cubicBezTo>
                    <a:cubicBezTo>
                      <a:pt x="-1816" y="412338"/>
                      <a:pt x="5927" y="416964"/>
                      <a:pt x="8539" y="411688"/>
                    </a:cubicBezTo>
                    <a:cubicBezTo>
                      <a:pt x="34309" y="361783"/>
                      <a:pt x="93577" y="339314"/>
                      <a:pt x="145986" y="359583"/>
                    </a:cubicBezTo>
                    <a:cubicBezTo>
                      <a:pt x="150487" y="361495"/>
                      <a:pt x="156178" y="357345"/>
                      <a:pt x="153206" y="352367"/>
                    </a:cubicBezTo>
                    <a:cubicBezTo>
                      <a:pt x="141378" y="332662"/>
                      <a:pt x="132788" y="311188"/>
                      <a:pt x="127764" y="288765"/>
                    </a:cubicBezTo>
                    <a:cubicBezTo>
                      <a:pt x="125188" y="277190"/>
                      <a:pt x="123642" y="265410"/>
                      <a:pt x="123144" y="253563"/>
                    </a:cubicBezTo>
                    <a:cubicBezTo>
                      <a:pt x="122376" y="247849"/>
                      <a:pt x="122688" y="242041"/>
                      <a:pt x="124066" y="236442"/>
                    </a:cubicBezTo>
                    <a:cubicBezTo>
                      <a:pt x="127124" y="228451"/>
                      <a:pt x="134280" y="227502"/>
                      <a:pt x="141784" y="227678"/>
                    </a:cubicBezTo>
                    <a:cubicBezTo>
                      <a:pt x="184384" y="229629"/>
                      <a:pt x="224343" y="248872"/>
                      <a:pt x="252414" y="280954"/>
                    </a:cubicBezTo>
                    <a:cubicBezTo>
                      <a:pt x="255670" y="284602"/>
                      <a:pt x="263447" y="281931"/>
                      <a:pt x="262765" y="276670"/>
                    </a:cubicBezTo>
                    <a:cubicBezTo>
                      <a:pt x="251682" y="191062"/>
                      <a:pt x="246329" y="80815"/>
                      <a:pt x="330690" y="28614"/>
                    </a:cubicBezTo>
                    <a:cubicBezTo>
                      <a:pt x="409624" y="-20229"/>
                      <a:pt x="493411" y="49359"/>
                      <a:pt x="518467" y="124469"/>
                    </a:cubicBezTo>
                    <a:cubicBezTo>
                      <a:pt x="535570" y="175741"/>
                      <a:pt x="535070" y="230597"/>
                      <a:pt x="534639" y="284011"/>
                    </a:cubicBezTo>
                    <a:cubicBezTo>
                      <a:pt x="534740" y="287663"/>
                      <a:pt x="537784" y="290542"/>
                      <a:pt x="541439" y="290441"/>
                    </a:cubicBezTo>
                    <a:cubicBezTo>
                      <a:pt x="543068" y="290396"/>
                      <a:pt x="544623" y="289753"/>
                      <a:pt x="545807" y="288633"/>
                    </a:cubicBezTo>
                    <a:cubicBezTo>
                      <a:pt x="563065" y="273252"/>
                      <a:pt x="573482" y="252824"/>
                      <a:pt x="585793" y="233637"/>
                    </a:cubicBezTo>
                    <a:cubicBezTo>
                      <a:pt x="598573" y="213718"/>
                      <a:pt x="619063" y="190118"/>
                      <a:pt x="645447" y="193377"/>
                    </a:cubicBezTo>
                    <a:cubicBezTo>
                      <a:pt x="667976" y="196160"/>
                      <a:pt x="682906" y="218496"/>
                      <a:pt x="686717" y="239321"/>
                    </a:cubicBezTo>
                    <a:cubicBezTo>
                      <a:pt x="691959" y="267974"/>
                      <a:pt x="679149" y="297263"/>
                      <a:pt x="668162" y="323022"/>
                    </a:cubicBezTo>
                    <a:cubicBezTo>
                      <a:pt x="665970" y="328162"/>
                      <a:pt x="671136" y="336305"/>
                      <a:pt x="677065" y="331919"/>
                    </a:cubicBezTo>
                    <a:cubicBezTo>
                      <a:pt x="698430" y="316117"/>
                      <a:pt x="730043" y="307866"/>
                      <a:pt x="753736" y="323932"/>
                    </a:cubicBezTo>
                    <a:cubicBezTo>
                      <a:pt x="772975" y="336977"/>
                      <a:pt x="781077" y="367511"/>
                      <a:pt x="765224" y="386075"/>
                    </a:cubicBezTo>
                    <a:cubicBezTo>
                      <a:pt x="763725" y="387775"/>
                      <a:pt x="763267" y="390154"/>
                      <a:pt x="764026" y="392288"/>
                    </a:cubicBezTo>
                    <a:cubicBezTo>
                      <a:pt x="741819" y="390287"/>
                      <a:pt x="719514" y="389557"/>
                      <a:pt x="697223" y="390103"/>
                    </a:cubicBezTo>
                    <a:cubicBezTo>
                      <a:pt x="672341" y="389689"/>
                      <a:pt x="647457" y="389396"/>
                      <a:pt x="622572" y="389226"/>
                    </a:cubicBezTo>
                    <a:cubicBezTo>
                      <a:pt x="572799" y="388888"/>
                      <a:pt x="523029" y="389087"/>
                      <a:pt x="473262" y="389823"/>
                    </a:cubicBezTo>
                    <a:cubicBezTo>
                      <a:pt x="373030" y="391310"/>
                      <a:pt x="272666" y="394407"/>
                      <a:pt x="172615" y="400753"/>
                    </a:cubicBezTo>
                    <a:cubicBezTo>
                      <a:pt x="117791" y="404230"/>
                      <a:pt x="62018" y="405585"/>
                      <a:pt x="7600" y="413305"/>
                    </a:cubicBezTo>
                    <a:cubicBezTo>
                      <a:pt x="4789" y="413704"/>
                      <a:pt x="5527" y="418194"/>
                      <a:pt x="8260" y="418179"/>
                    </a:cubicBezTo>
                    <a:cubicBezTo>
                      <a:pt x="57904" y="417916"/>
                      <a:pt x="107660" y="412725"/>
                      <a:pt x="157266" y="410618"/>
                    </a:cubicBezTo>
                    <a:cubicBezTo>
                      <a:pt x="206249" y="408536"/>
                      <a:pt x="255230" y="406435"/>
                      <a:pt x="304237" y="404971"/>
                    </a:cubicBezTo>
                    <a:cubicBezTo>
                      <a:pt x="402997" y="402021"/>
                      <a:pt x="501789" y="400848"/>
                      <a:pt x="600615" y="401451"/>
                    </a:cubicBezTo>
                    <a:cubicBezTo>
                      <a:pt x="627695" y="401602"/>
                      <a:pt x="654775" y="401899"/>
                      <a:pt x="681853" y="402343"/>
                    </a:cubicBezTo>
                    <a:cubicBezTo>
                      <a:pt x="709937" y="402802"/>
                      <a:pt x="739556" y="406247"/>
                      <a:pt x="767470" y="403188"/>
                    </a:cubicBezTo>
                    <a:cubicBezTo>
                      <a:pt x="770727" y="402633"/>
                      <a:pt x="772988" y="399639"/>
                      <a:pt x="772630" y="396357"/>
                    </a:cubicBezTo>
                    <a:cubicBezTo>
                      <a:pt x="773240" y="396035"/>
                      <a:pt x="773791" y="395611"/>
                      <a:pt x="774258" y="395104"/>
                    </a:cubicBezTo>
                    <a:cubicBezTo>
                      <a:pt x="794064" y="372205"/>
                      <a:pt x="788375" y="336422"/>
                      <a:pt x="766037" y="317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3" name="Google Shape;1633;p27"/>
            <p:cNvGrpSpPr/>
            <p:nvPr/>
          </p:nvGrpSpPr>
          <p:grpSpPr>
            <a:xfrm>
              <a:off x="799773" y="1310362"/>
              <a:ext cx="731128" cy="394605"/>
              <a:chOff x="1006523" y="1673424"/>
              <a:chExt cx="731128" cy="394605"/>
            </a:xfrm>
          </p:grpSpPr>
          <p:sp>
            <p:nvSpPr>
              <p:cNvPr id="1634" name="Google Shape;1634;p27"/>
              <p:cNvSpPr/>
              <p:nvPr/>
            </p:nvSpPr>
            <p:spPr>
              <a:xfrm>
                <a:off x="1010947" y="1679127"/>
                <a:ext cx="720146" cy="385761"/>
              </a:xfrm>
              <a:custGeom>
                <a:avLst/>
                <a:gdLst/>
                <a:ahLst/>
                <a:cxnLst/>
                <a:rect l="l" t="t" r="r" b="b"/>
                <a:pathLst>
                  <a:path w="720146" h="385761" extrusionOk="0">
                    <a:moveTo>
                      <a:pt x="714509" y="372279"/>
                    </a:moveTo>
                    <a:cubicBezTo>
                      <a:pt x="476403" y="370249"/>
                      <a:pt x="238355" y="374749"/>
                      <a:pt x="366" y="385777"/>
                    </a:cubicBezTo>
                    <a:lnTo>
                      <a:pt x="190" y="381807"/>
                    </a:lnTo>
                    <a:cubicBezTo>
                      <a:pt x="23494" y="337553"/>
                      <a:pt x="75353" y="316562"/>
                      <a:pt x="122907" y="332136"/>
                    </a:cubicBezTo>
                    <a:cubicBezTo>
                      <a:pt x="110459" y="305139"/>
                      <a:pt x="97657" y="275937"/>
                      <a:pt x="102601" y="246558"/>
                    </a:cubicBezTo>
                    <a:cubicBezTo>
                      <a:pt x="107545" y="217179"/>
                      <a:pt x="138710" y="190535"/>
                      <a:pt x="166255" y="201828"/>
                    </a:cubicBezTo>
                    <a:cubicBezTo>
                      <a:pt x="193712" y="213121"/>
                      <a:pt x="199627" y="251763"/>
                      <a:pt x="225318" y="266585"/>
                    </a:cubicBezTo>
                    <a:cubicBezTo>
                      <a:pt x="201658" y="224149"/>
                      <a:pt x="210133" y="171743"/>
                      <a:pt x="220904" y="124455"/>
                    </a:cubicBezTo>
                    <a:cubicBezTo>
                      <a:pt x="227349" y="95870"/>
                      <a:pt x="234765" y="66756"/>
                      <a:pt x="251186" y="42406"/>
                    </a:cubicBezTo>
                    <a:cubicBezTo>
                      <a:pt x="267519" y="18056"/>
                      <a:pt x="294711" y="-1001"/>
                      <a:pt x="324022" y="58"/>
                    </a:cubicBezTo>
                    <a:cubicBezTo>
                      <a:pt x="351743" y="1028"/>
                      <a:pt x="376552" y="19908"/>
                      <a:pt x="391119" y="43464"/>
                    </a:cubicBezTo>
                    <a:cubicBezTo>
                      <a:pt x="404555" y="67819"/>
                      <a:pt x="412877" y="94658"/>
                      <a:pt x="415574" y="122337"/>
                    </a:cubicBezTo>
                    <a:cubicBezTo>
                      <a:pt x="424312" y="182362"/>
                      <a:pt x="424846" y="243295"/>
                      <a:pt x="417163" y="303463"/>
                    </a:cubicBezTo>
                    <a:cubicBezTo>
                      <a:pt x="434979" y="242196"/>
                      <a:pt x="471189" y="187872"/>
                      <a:pt x="520899" y="147834"/>
                    </a:cubicBezTo>
                    <a:cubicBezTo>
                      <a:pt x="548179" y="126043"/>
                      <a:pt x="585259" y="108398"/>
                      <a:pt x="617218" y="122602"/>
                    </a:cubicBezTo>
                    <a:cubicBezTo>
                      <a:pt x="653592" y="138747"/>
                      <a:pt x="662597" y="186653"/>
                      <a:pt x="658006" y="226266"/>
                    </a:cubicBezTo>
                    <a:cubicBezTo>
                      <a:pt x="652915" y="269428"/>
                      <a:pt x="637831" y="310811"/>
                      <a:pt x="613952" y="347134"/>
                    </a:cubicBezTo>
                    <a:cubicBezTo>
                      <a:pt x="641674" y="313080"/>
                      <a:pt x="706563" y="324990"/>
                      <a:pt x="720336" y="3667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1006523" y="1673424"/>
                <a:ext cx="731128" cy="394605"/>
              </a:xfrm>
              <a:custGeom>
                <a:avLst/>
                <a:gdLst/>
                <a:ahLst/>
                <a:cxnLst/>
                <a:rect l="l" t="t" r="r" b="b"/>
                <a:pathLst>
                  <a:path w="731128" h="394605" extrusionOk="0">
                    <a:moveTo>
                      <a:pt x="730915" y="370736"/>
                    </a:moveTo>
                    <a:cubicBezTo>
                      <a:pt x="717966" y="334312"/>
                      <a:pt x="672867" y="317997"/>
                      <a:pt x="638450" y="331138"/>
                    </a:cubicBezTo>
                    <a:cubicBezTo>
                      <a:pt x="653422" y="302431"/>
                      <a:pt x="663395" y="271388"/>
                      <a:pt x="667943" y="239337"/>
                    </a:cubicBezTo>
                    <a:cubicBezTo>
                      <a:pt x="672240" y="208473"/>
                      <a:pt x="670821" y="172937"/>
                      <a:pt x="652509" y="146368"/>
                    </a:cubicBezTo>
                    <a:cubicBezTo>
                      <a:pt x="602956" y="74470"/>
                      <a:pt x="513277" y="147786"/>
                      <a:pt x="475750" y="193356"/>
                    </a:cubicBezTo>
                    <a:cubicBezTo>
                      <a:pt x="458396" y="214435"/>
                      <a:pt x="443791" y="237631"/>
                      <a:pt x="432286" y="262387"/>
                    </a:cubicBezTo>
                    <a:cubicBezTo>
                      <a:pt x="434488" y="224025"/>
                      <a:pt x="433396" y="185545"/>
                      <a:pt x="429023" y="147369"/>
                    </a:cubicBezTo>
                    <a:cubicBezTo>
                      <a:pt x="423997" y="103966"/>
                      <a:pt x="416603" y="55387"/>
                      <a:pt x="383188" y="23884"/>
                    </a:cubicBezTo>
                    <a:cubicBezTo>
                      <a:pt x="355093" y="-4468"/>
                      <a:pt x="310460" y="-7987"/>
                      <a:pt x="278263" y="15611"/>
                    </a:cubicBezTo>
                    <a:cubicBezTo>
                      <a:pt x="240486" y="42625"/>
                      <a:pt x="227920" y="89005"/>
                      <a:pt x="218343" y="132031"/>
                    </a:cubicBezTo>
                    <a:cubicBezTo>
                      <a:pt x="210023" y="169410"/>
                      <a:pt x="203739" y="209460"/>
                      <a:pt x="213250" y="246612"/>
                    </a:cubicBezTo>
                    <a:cubicBezTo>
                      <a:pt x="206835" y="235746"/>
                      <a:pt x="199671" y="225339"/>
                      <a:pt x="191809" y="215468"/>
                    </a:cubicBezTo>
                    <a:cubicBezTo>
                      <a:pt x="178661" y="199787"/>
                      <a:pt x="156697" y="194729"/>
                      <a:pt x="138008" y="203080"/>
                    </a:cubicBezTo>
                    <a:cubicBezTo>
                      <a:pt x="117536" y="212768"/>
                      <a:pt x="103422" y="232222"/>
                      <a:pt x="100574" y="254679"/>
                    </a:cubicBezTo>
                    <a:cubicBezTo>
                      <a:pt x="97247" y="280637"/>
                      <a:pt x="106487" y="305681"/>
                      <a:pt x="117010" y="329182"/>
                    </a:cubicBezTo>
                    <a:cubicBezTo>
                      <a:pt x="70130" y="319832"/>
                      <a:pt x="22760" y="342838"/>
                      <a:pt x="1151" y="385450"/>
                    </a:cubicBezTo>
                    <a:cubicBezTo>
                      <a:pt x="531" y="386691"/>
                      <a:pt x="608" y="388165"/>
                      <a:pt x="1352" y="389336"/>
                    </a:cubicBezTo>
                    <a:cubicBezTo>
                      <a:pt x="62" y="390312"/>
                      <a:pt x="-193" y="392149"/>
                      <a:pt x="784" y="393439"/>
                    </a:cubicBezTo>
                    <a:cubicBezTo>
                      <a:pt x="1339" y="394172"/>
                      <a:pt x="2205" y="394602"/>
                      <a:pt x="3125" y="394600"/>
                    </a:cubicBezTo>
                    <a:cubicBezTo>
                      <a:pt x="96756" y="394988"/>
                      <a:pt x="190477" y="389755"/>
                      <a:pt x="284088" y="387705"/>
                    </a:cubicBezTo>
                    <a:cubicBezTo>
                      <a:pt x="377777" y="385652"/>
                      <a:pt x="471482" y="384446"/>
                      <a:pt x="565203" y="384087"/>
                    </a:cubicBezTo>
                    <a:cubicBezTo>
                      <a:pt x="590828" y="384014"/>
                      <a:pt x="616454" y="384003"/>
                      <a:pt x="642079" y="384051"/>
                    </a:cubicBezTo>
                    <a:cubicBezTo>
                      <a:pt x="668174" y="385578"/>
                      <a:pt x="694344" y="385294"/>
                      <a:pt x="720399" y="383199"/>
                    </a:cubicBezTo>
                    <a:cubicBezTo>
                      <a:pt x="722663" y="382771"/>
                      <a:pt x="724283" y="380767"/>
                      <a:pt x="724226" y="378465"/>
                    </a:cubicBezTo>
                    <a:cubicBezTo>
                      <a:pt x="728342" y="378802"/>
                      <a:pt x="732677" y="375694"/>
                      <a:pt x="730915" y="370736"/>
                    </a:cubicBezTo>
                    <a:close/>
                    <a:moveTo>
                      <a:pt x="653062" y="371055"/>
                    </a:moveTo>
                    <a:cubicBezTo>
                      <a:pt x="629633" y="370964"/>
                      <a:pt x="606204" y="370938"/>
                      <a:pt x="582775" y="370977"/>
                    </a:cubicBezTo>
                    <a:cubicBezTo>
                      <a:pt x="535917" y="371087"/>
                      <a:pt x="489060" y="371453"/>
                      <a:pt x="442205" y="372075"/>
                    </a:cubicBezTo>
                    <a:cubicBezTo>
                      <a:pt x="348490" y="373312"/>
                      <a:pt x="254801" y="375743"/>
                      <a:pt x="161140" y="379368"/>
                    </a:cubicBezTo>
                    <a:cubicBezTo>
                      <a:pt x="110377" y="381270"/>
                      <a:pt x="59526" y="383365"/>
                      <a:pt x="8937" y="388065"/>
                    </a:cubicBezTo>
                    <a:cubicBezTo>
                      <a:pt x="32428" y="347461"/>
                      <a:pt x="81168" y="328851"/>
                      <a:pt x="125768" y="343457"/>
                    </a:cubicBezTo>
                    <a:cubicBezTo>
                      <a:pt x="131019" y="345282"/>
                      <a:pt x="134204" y="339130"/>
                      <a:pt x="132306" y="334958"/>
                    </a:cubicBezTo>
                    <a:cubicBezTo>
                      <a:pt x="121286" y="310743"/>
                      <a:pt x="109365" y="284378"/>
                      <a:pt x="112509" y="257100"/>
                    </a:cubicBezTo>
                    <a:cubicBezTo>
                      <a:pt x="114888" y="236463"/>
                      <a:pt x="130503" y="215044"/>
                      <a:pt x="152002" y="211517"/>
                    </a:cubicBezTo>
                    <a:cubicBezTo>
                      <a:pt x="172478" y="208158"/>
                      <a:pt x="185124" y="225320"/>
                      <a:pt x="194772" y="240541"/>
                    </a:cubicBezTo>
                    <a:cubicBezTo>
                      <a:pt x="202382" y="255199"/>
                      <a:pt x="213268" y="267909"/>
                      <a:pt x="226588" y="277684"/>
                    </a:cubicBezTo>
                    <a:cubicBezTo>
                      <a:pt x="229638" y="279355"/>
                      <a:pt x="233467" y="278238"/>
                      <a:pt x="235139" y="275189"/>
                    </a:cubicBezTo>
                    <a:cubicBezTo>
                      <a:pt x="236172" y="273304"/>
                      <a:pt x="236172" y="271023"/>
                      <a:pt x="235139" y="269139"/>
                    </a:cubicBezTo>
                    <a:cubicBezTo>
                      <a:pt x="215455" y="232283"/>
                      <a:pt x="219578" y="189328"/>
                      <a:pt x="227546" y="149807"/>
                    </a:cubicBezTo>
                    <a:cubicBezTo>
                      <a:pt x="235420" y="110756"/>
                      <a:pt x="243996" y="66177"/>
                      <a:pt x="273050" y="36772"/>
                    </a:cubicBezTo>
                    <a:cubicBezTo>
                      <a:pt x="286565" y="22158"/>
                      <a:pt x="305207" y="13328"/>
                      <a:pt x="325083" y="12125"/>
                    </a:cubicBezTo>
                    <a:cubicBezTo>
                      <a:pt x="344658" y="12570"/>
                      <a:pt x="363212" y="20948"/>
                      <a:pt x="376483" y="35335"/>
                    </a:cubicBezTo>
                    <a:cubicBezTo>
                      <a:pt x="406720" y="65794"/>
                      <a:pt x="412478" y="113178"/>
                      <a:pt x="416754" y="153816"/>
                    </a:cubicBezTo>
                    <a:cubicBezTo>
                      <a:pt x="422103" y="205489"/>
                      <a:pt x="421532" y="257603"/>
                      <a:pt x="415052" y="309147"/>
                    </a:cubicBezTo>
                    <a:cubicBezTo>
                      <a:pt x="414122" y="316649"/>
                      <a:pt x="425893" y="317708"/>
                      <a:pt x="427902" y="310885"/>
                    </a:cubicBezTo>
                    <a:cubicBezTo>
                      <a:pt x="446804" y="246663"/>
                      <a:pt x="488310" y="182671"/>
                      <a:pt x="546067" y="146817"/>
                    </a:cubicBezTo>
                    <a:cubicBezTo>
                      <a:pt x="573838" y="129578"/>
                      <a:pt x="612575" y="119662"/>
                      <a:pt x="637169" y="147721"/>
                    </a:cubicBezTo>
                    <a:cubicBezTo>
                      <a:pt x="656379" y="169638"/>
                      <a:pt x="658947" y="202751"/>
                      <a:pt x="656040" y="230472"/>
                    </a:cubicBezTo>
                    <a:cubicBezTo>
                      <a:pt x="651159" y="273011"/>
                      <a:pt x="636331" y="313806"/>
                      <a:pt x="612755" y="349560"/>
                    </a:cubicBezTo>
                    <a:cubicBezTo>
                      <a:pt x="608794" y="355665"/>
                      <a:pt x="618123" y="363078"/>
                      <a:pt x="622963" y="357430"/>
                    </a:cubicBezTo>
                    <a:cubicBezTo>
                      <a:pt x="648142" y="328049"/>
                      <a:pt x="703126" y="336288"/>
                      <a:pt x="717787" y="372463"/>
                    </a:cubicBezTo>
                    <a:cubicBezTo>
                      <a:pt x="696266" y="370574"/>
                      <a:pt x="674644" y="370103"/>
                      <a:pt x="653062" y="371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6" name="Google Shape;1636;p27"/>
          <p:cNvGrpSpPr/>
          <p:nvPr/>
        </p:nvGrpSpPr>
        <p:grpSpPr>
          <a:xfrm>
            <a:off x="2103183" y="2375637"/>
            <a:ext cx="5326939" cy="3588189"/>
            <a:chOff x="2103183" y="2375637"/>
            <a:chExt cx="5326939" cy="3588189"/>
          </a:xfrm>
        </p:grpSpPr>
        <p:sp>
          <p:nvSpPr>
            <p:cNvPr id="1637" name="Google Shape;1637;p27"/>
            <p:cNvSpPr/>
            <p:nvPr/>
          </p:nvSpPr>
          <p:spPr>
            <a:xfrm>
              <a:off x="2486429" y="4154677"/>
              <a:ext cx="3823047" cy="901715"/>
            </a:xfrm>
            <a:custGeom>
              <a:avLst/>
              <a:gdLst/>
              <a:ahLst/>
              <a:cxnLst/>
              <a:rect l="l" t="t" r="r" b="b"/>
              <a:pathLst>
                <a:path w="3823047" h="901715" extrusionOk="0">
                  <a:moveTo>
                    <a:pt x="3805090" y="564241"/>
                  </a:moveTo>
                  <a:cubicBezTo>
                    <a:pt x="3797955" y="532439"/>
                    <a:pt x="3790065" y="500815"/>
                    <a:pt x="3781419" y="469370"/>
                  </a:cubicBezTo>
                  <a:cubicBezTo>
                    <a:pt x="3764563" y="407978"/>
                    <a:pt x="3744670" y="347544"/>
                    <a:pt x="3721742" y="288070"/>
                  </a:cubicBezTo>
                  <a:cubicBezTo>
                    <a:pt x="3708842" y="252129"/>
                    <a:pt x="3694151" y="216855"/>
                    <a:pt x="3677722" y="182382"/>
                  </a:cubicBezTo>
                  <a:cubicBezTo>
                    <a:pt x="3676049" y="170382"/>
                    <a:pt x="3674288" y="158392"/>
                    <a:pt x="3672282" y="146441"/>
                  </a:cubicBezTo>
                  <a:cubicBezTo>
                    <a:pt x="3668994" y="126857"/>
                    <a:pt x="3665171" y="107356"/>
                    <a:pt x="3660444" y="88065"/>
                  </a:cubicBezTo>
                  <a:cubicBezTo>
                    <a:pt x="3658109" y="78533"/>
                    <a:pt x="3655666" y="68970"/>
                    <a:pt x="3652512" y="59671"/>
                  </a:cubicBezTo>
                  <a:cubicBezTo>
                    <a:pt x="3651371" y="52828"/>
                    <a:pt x="3647921" y="46581"/>
                    <a:pt x="3642738" y="41967"/>
                  </a:cubicBezTo>
                  <a:cubicBezTo>
                    <a:pt x="3642251" y="41644"/>
                    <a:pt x="3641630" y="41598"/>
                    <a:pt x="3641102" y="41848"/>
                  </a:cubicBezTo>
                  <a:cubicBezTo>
                    <a:pt x="3640745" y="41628"/>
                    <a:pt x="3640368" y="41444"/>
                    <a:pt x="3639974" y="41301"/>
                  </a:cubicBezTo>
                  <a:cubicBezTo>
                    <a:pt x="3571308" y="23698"/>
                    <a:pt x="3501717" y="9915"/>
                    <a:pt x="3431522" y="16"/>
                  </a:cubicBezTo>
                  <a:lnTo>
                    <a:pt x="2922373" y="16"/>
                  </a:lnTo>
                  <a:cubicBezTo>
                    <a:pt x="2886782" y="5201"/>
                    <a:pt x="2851377" y="11499"/>
                    <a:pt x="2816159" y="18910"/>
                  </a:cubicBezTo>
                  <a:cubicBezTo>
                    <a:pt x="2695185" y="44545"/>
                    <a:pt x="2577539" y="83912"/>
                    <a:pt x="2465512" y="136244"/>
                  </a:cubicBezTo>
                  <a:cubicBezTo>
                    <a:pt x="2354439" y="188027"/>
                    <a:pt x="2249912" y="252808"/>
                    <a:pt x="2154127" y="329226"/>
                  </a:cubicBezTo>
                  <a:cubicBezTo>
                    <a:pt x="2105292" y="367432"/>
                    <a:pt x="2059449" y="409311"/>
                    <a:pt x="2017000" y="454497"/>
                  </a:cubicBezTo>
                  <a:cubicBezTo>
                    <a:pt x="2004026" y="468449"/>
                    <a:pt x="1992106" y="483344"/>
                    <a:pt x="1981339" y="499060"/>
                  </a:cubicBezTo>
                  <a:cubicBezTo>
                    <a:pt x="2012136" y="438640"/>
                    <a:pt x="2050922" y="382633"/>
                    <a:pt x="2096654" y="332542"/>
                  </a:cubicBezTo>
                  <a:cubicBezTo>
                    <a:pt x="2173126" y="247783"/>
                    <a:pt x="2263329" y="176286"/>
                    <a:pt x="2355592" y="109556"/>
                  </a:cubicBezTo>
                  <a:cubicBezTo>
                    <a:pt x="2408640" y="71191"/>
                    <a:pt x="2463052" y="34677"/>
                    <a:pt x="2518828" y="16"/>
                  </a:cubicBezTo>
                  <a:lnTo>
                    <a:pt x="2349908" y="16"/>
                  </a:lnTo>
                  <a:cubicBezTo>
                    <a:pt x="2260597" y="66689"/>
                    <a:pt x="2172975" y="138580"/>
                    <a:pt x="2097894" y="220698"/>
                  </a:cubicBezTo>
                  <a:cubicBezTo>
                    <a:pt x="2010630" y="316140"/>
                    <a:pt x="1938371" y="436943"/>
                    <a:pt x="1935663" y="569196"/>
                  </a:cubicBezTo>
                  <a:cubicBezTo>
                    <a:pt x="1910742" y="328671"/>
                    <a:pt x="1722403" y="146799"/>
                    <a:pt x="1540909" y="4955"/>
                  </a:cubicBezTo>
                  <a:cubicBezTo>
                    <a:pt x="1538775" y="3288"/>
                    <a:pt x="1536601" y="1675"/>
                    <a:pt x="1534462" y="16"/>
                  </a:cubicBezTo>
                  <a:lnTo>
                    <a:pt x="1366479" y="16"/>
                  </a:lnTo>
                  <a:cubicBezTo>
                    <a:pt x="1397356" y="19331"/>
                    <a:pt x="1427830" y="39272"/>
                    <a:pt x="1457902" y="59837"/>
                  </a:cubicBezTo>
                  <a:cubicBezTo>
                    <a:pt x="1512327" y="97200"/>
                    <a:pt x="1565849" y="135909"/>
                    <a:pt x="1618469" y="175964"/>
                  </a:cubicBezTo>
                  <a:cubicBezTo>
                    <a:pt x="1668101" y="212831"/>
                    <a:pt x="1714019" y="254445"/>
                    <a:pt x="1755571" y="300215"/>
                  </a:cubicBezTo>
                  <a:cubicBezTo>
                    <a:pt x="1830121" y="384770"/>
                    <a:pt x="1885736" y="484263"/>
                    <a:pt x="1918694" y="592035"/>
                  </a:cubicBezTo>
                  <a:cubicBezTo>
                    <a:pt x="1874037" y="485275"/>
                    <a:pt x="1799449" y="392270"/>
                    <a:pt x="1710830" y="317834"/>
                  </a:cubicBezTo>
                  <a:cubicBezTo>
                    <a:pt x="1590137" y="216458"/>
                    <a:pt x="1444640" y="150531"/>
                    <a:pt x="1295752" y="101970"/>
                  </a:cubicBezTo>
                  <a:cubicBezTo>
                    <a:pt x="1216729" y="76196"/>
                    <a:pt x="1136278" y="54880"/>
                    <a:pt x="1055553" y="35160"/>
                  </a:cubicBezTo>
                  <a:cubicBezTo>
                    <a:pt x="1002276" y="22145"/>
                    <a:pt x="948689" y="10308"/>
                    <a:pt x="894812" y="16"/>
                  </a:cubicBezTo>
                  <a:lnTo>
                    <a:pt x="292903" y="16"/>
                  </a:lnTo>
                  <a:cubicBezTo>
                    <a:pt x="279360" y="3730"/>
                    <a:pt x="265872" y="7645"/>
                    <a:pt x="252523" y="12010"/>
                  </a:cubicBezTo>
                  <a:cubicBezTo>
                    <a:pt x="236829" y="17140"/>
                    <a:pt x="218123" y="21465"/>
                    <a:pt x="205252" y="32390"/>
                  </a:cubicBezTo>
                  <a:cubicBezTo>
                    <a:pt x="191747" y="43856"/>
                    <a:pt x="189497" y="62125"/>
                    <a:pt x="186559" y="78533"/>
                  </a:cubicBezTo>
                  <a:cubicBezTo>
                    <a:pt x="182479" y="101332"/>
                    <a:pt x="178503" y="124148"/>
                    <a:pt x="174630" y="146984"/>
                  </a:cubicBezTo>
                  <a:cubicBezTo>
                    <a:pt x="168656" y="182217"/>
                    <a:pt x="162952" y="217500"/>
                    <a:pt x="157518" y="252835"/>
                  </a:cubicBezTo>
                  <a:cubicBezTo>
                    <a:pt x="121445" y="310670"/>
                    <a:pt x="90807" y="371718"/>
                    <a:pt x="65998" y="435198"/>
                  </a:cubicBezTo>
                  <a:cubicBezTo>
                    <a:pt x="39930" y="501371"/>
                    <a:pt x="19983" y="569751"/>
                    <a:pt x="398" y="638055"/>
                  </a:cubicBezTo>
                  <a:cubicBezTo>
                    <a:pt x="-1138" y="643412"/>
                    <a:pt x="6216" y="648174"/>
                    <a:pt x="10105" y="643702"/>
                  </a:cubicBezTo>
                  <a:cubicBezTo>
                    <a:pt x="10466" y="643287"/>
                    <a:pt x="10835" y="642874"/>
                    <a:pt x="11196" y="642460"/>
                  </a:cubicBezTo>
                  <a:cubicBezTo>
                    <a:pt x="11298" y="642440"/>
                    <a:pt x="11380" y="642468"/>
                    <a:pt x="11485" y="642443"/>
                  </a:cubicBezTo>
                  <a:cubicBezTo>
                    <a:pt x="69468" y="627924"/>
                    <a:pt x="127131" y="613217"/>
                    <a:pt x="186081" y="602960"/>
                  </a:cubicBezTo>
                  <a:cubicBezTo>
                    <a:pt x="245761" y="592576"/>
                    <a:pt x="305982" y="585284"/>
                    <a:pt x="366333" y="580151"/>
                  </a:cubicBezTo>
                  <a:cubicBezTo>
                    <a:pt x="485722" y="569998"/>
                    <a:pt x="605769" y="567949"/>
                    <a:pt x="725538" y="568087"/>
                  </a:cubicBezTo>
                  <a:cubicBezTo>
                    <a:pt x="964796" y="568359"/>
                    <a:pt x="1206906" y="583636"/>
                    <a:pt x="1436980" y="653850"/>
                  </a:cubicBezTo>
                  <a:cubicBezTo>
                    <a:pt x="1557389" y="689651"/>
                    <a:pt x="1671970" y="742697"/>
                    <a:pt x="1777155" y="811336"/>
                  </a:cubicBezTo>
                  <a:cubicBezTo>
                    <a:pt x="1778609" y="812401"/>
                    <a:pt x="1780482" y="812716"/>
                    <a:pt x="1782205" y="812185"/>
                  </a:cubicBezTo>
                  <a:cubicBezTo>
                    <a:pt x="1782191" y="812674"/>
                    <a:pt x="1782284" y="813159"/>
                    <a:pt x="1782477" y="813609"/>
                  </a:cubicBezTo>
                  <a:cubicBezTo>
                    <a:pt x="1796072" y="844111"/>
                    <a:pt x="1829380" y="867680"/>
                    <a:pt x="1858525" y="881858"/>
                  </a:cubicBezTo>
                  <a:cubicBezTo>
                    <a:pt x="1889636" y="897382"/>
                    <a:pt x="1924433" y="904018"/>
                    <a:pt x="1959079" y="901034"/>
                  </a:cubicBezTo>
                  <a:cubicBezTo>
                    <a:pt x="2026092" y="894337"/>
                    <a:pt x="2083620" y="850497"/>
                    <a:pt x="2107813" y="787688"/>
                  </a:cubicBezTo>
                  <a:cubicBezTo>
                    <a:pt x="2108519" y="786038"/>
                    <a:pt x="2108373" y="784148"/>
                    <a:pt x="2107420" y="782627"/>
                  </a:cubicBezTo>
                  <a:lnTo>
                    <a:pt x="2108476" y="783056"/>
                  </a:lnTo>
                  <a:cubicBezTo>
                    <a:pt x="2107883" y="785540"/>
                    <a:pt x="2109417" y="788034"/>
                    <a:pt x="2111903" y="788627"/>
                  </a:cubicBezTo>
                  <a:cubicBezTo>
                    <a:pt x="2113113" y="788915"/>
                    <a:pt x="2114388" y="788705"/>
                    <a:pt x="2115441" y="788044"/>
                  </a:cubicBezTo>
                  <a:cubicBezTo>
                    <a:pt x="2160834" y="759356"/>
                    <a:pt x="2207723" y="733102"/>
                    <a:pt x="2255908" y="709392"/>
                  </a:cubicBezTo>
                  <a:cubicBezTo>
                    <a:pt x="2304525" y="686239"/>
                    <a:pt x="2354632" y="666349"/>
                    <a:pt x="2405896" y="649857"/>
                  </a:cubicBezTo>
                  <a:cubicBezTo>
                    <a:pt x="2509556" y="616919"/>
                    <a:pt x="2616368" y="594865"/>
                    <a:pt x="2724602" y="584050"/>
                  </a:cubicBezTo>
                  <a:cubicBezTo>
                    <a:pt x="2844300" y="572422"/>
                    <a:pt x="2964650" y="568949"/>
                    <a:pt x="3084820" y="573655"/>
                  </a:cubicBezTo>
                  <a:cubicBezTo>
                    <a:pt x="3202880" y="577315"/>
                    <a:pt x="3321094" y="584672"/>
                    <a:pt x="3438771" y="594824"/>
                  </a:cubicBezTo>
                  <a:cubicBezTo>
                    <a:pt x="3566188" y="605817"/>
                    <a:pt x="3694214" y="624593"/>
                    <a:pt x="3813357" y="673073"/>
                  </a:cubicBezTo>
                  <a:cubicBezTo>
                    <a:pt x="3818066" y="674990"/>
                    <a:pt x="3822080" y="669911"/>
                    <a:pt x="3821472" y="665557"/>
                  </a:cubicBezTo>
                  <a:cubicBezTo>
                    <a:pt x="3822275" y="665062"/>
                    <a:pt x="3822820" y="664239"/>
                    <a:pt x="3822959" y="663306"/>
                  </a:cubicBezTo>
                  <a:cubicBezTo>
                    <a:pt x="3824567" y="647395"/>
                    <a:pt x="3818823" y="629618"/>
                    <a:pt x="3815739" y="614044"/>
                  </a:cubicBezTo>
                  <a:cubicBezTo>
                    <a:pt x="3812442" y="597394"/>
                    <a:pt x="3808803" y="580803"/>
                    <a:pt x="3805090" y="564241"/>
                  </a:cubicBezTo>
                  <a:close/>
                  <a:moveTo>
                    <a:pt x="1938081" y="613136"/>
                  </a:moveTo>
                  <a:cubicBezTo>
                    <a:pt x="1937882" y="612398"/>
                    <a:pt x="1937660" y="611665"/>
                    <a:pt x="1937460" y="610926"/>
                  </a:cubicBezTo>
                  <a:cubicBezTo>
                    <a:pt x="1938233" y="608241"/>
                    <a:pt x="1938989" y="605546"/>
                    <a:pt x="1939796" y="602875"/>
                  </a:cubicBezTo>
                  <a:cubicBezTo>
                    <a:pt x="1939175" y="606286"/>
                    <a:pt x="1938595" y="609705"/>
                    <a:pt x="1938081" y="613136"/>
                  </a:cubicBezTo>
                  <a:close/>
                </a:path>
              </a:pathLst>
            </a:custGeom>
            <a:solidFill>
              <a:srgbClr val="202120">
                <a:alpha val="37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6156650" y="4285600"/>
              <a:ext cx="143420" cy="467719"/>
            </a:xfrm>
            <a:custGeom>
              <a:avLst/>
              <a:gdLst/>
              <a:ahLst/>
              <a:cxnLst/>
              <a:rect l="l" t="t" r="r" b="b"/>
              <a:pathLst>
                <a:path w="150968" h="494941" extrusionOk="0">
                  <a:moveTo>
                    <a:pt x="98451" y="407614"/>
                  </a:moveTo>
                  <a:cubicBezTo>
                    <a:pt x="72319" y="294510"/>
                    <a:pt x="42684" y="182318"/>
                    <a:pt x="9548" y="71037"/>
                  </a:cubicBezTo>
                  <a:cubicBezTo>
                    <a:pt x="6723" y="47304"/>
                    <a:pt x="3809" y="23572"/>
                    <a:pt x="190" y="16"/>
                  </a:cubicBezTo>
                  <a:cubicBezTo>
                    <a:pt x="68027" y="157957"/>
                    <a:pt x="118642" y="322741"/>
                    <a:pt x="151158" y="491516"/>
                  </a:cubicBezTo>
                  <a:lnTo>
                    <a:pt x="143654" y="494957"/>
                  </a:lnTo>
                  <a:cubicBezTo>
                    <a:pt x="127586" y="468490"/>
                    <a:pt x="111577" y="442022"/>
                    <a:pt x="95627" y="415555"/>
                  </a:cubicBezTo>
                  <a:lnTo>
                    <a:pt x="97834" y="407438"/>
                  </a:lnTo>
                  <a:cubicBezTo>
                    <a:pt x="98010" y="407526"/>
                    <a:pt x="98275" y="407526"/>
                    <a:pt x="98451" y="4076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2485224" y="4328753"/>
              <a:ext cx="158561" cy="390571"/>
            </a:xfrm>
            <a:custGeom>
              <a:avLst/>
              <a:gdLst/>
              <a:ahLst/>
              <a:cxnLst/>
              <a:rect l="l" t="t" r="r" b="b"/>
              <a:pathLst>
                <a:path w="158561" h="390571" extrusionOk="0">
                  <a:moveTo>
                    <a:pt x="190" y="390587"/>
                  </a:moveTo>
                  <a:cubicBezTo>
                    <a:pt x="38985" y="255129"/>
                    <a:pt x="92140" y="124197"/>
                    <a:pt x="158751" y="16"/>
                  </a:cubicBezTo>
                  <a:cubicBezTo>
                    <a:pt x="156191" y="16425"/>
                    <a:pt x="153630" y="32747"/>
                    <a:pt x="151247" y="49157"/>
                  </a:cubicBezTo>
                  <a:cubicBezTo>
                    <a:pt x="122112" y="133235"/>
                    <a:pt x="97039" y="218813"/>
                    <a:pt x="76027" y="305274"/>
                  </a:cubicBezTo>
                  <a:lnTo>
                    <a:pt x="74703" y="304921"/>
                  </a:lnTo>
                  <a:cubicBezTo>
                    <a:pt x="50778" y="332535"/>
                    <a:pt x="26676" y="360061"/>
                    <a:pt x="2750" y="387676"/>
                  </a:cubicBezTo>
                  <a:cubicBezTo>
                    <a:pt x="1867" y="388646"/>
                    <a:pt x="1073" y="389617"/>
                    <a:pt x="190" y="3905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2560858" y="4323114"/>
              <a:ext cx="3686191" cy="621829"/>
            </a:xfrm>
            <a:custGeom>
              <a:avLst/>
              <a:gdLst/>
              <a:ahLst/>
              <a:cxnLst/>
              <a:rect l="l" t="t" r="r" b="b"/>
              <a:pathLst>
                <a:path w="3686191" h="621829" extrusionOk="0">
                  <a:moveTo>
                    <a:pt x="896" y="311449"/>
                  </a:moveTo>
                  <a:cubicBezTo>
                    <a:pt x="21908" y="224989"/>
                    <a:pt x="46981" y="139411"/>
                    <a:pt x="76115" y="55333"/>
                  </a:cubicBezTo>
                  <a:cubicBezTo>
                    <a:pt x="67110" y="115678"/>
                    <a:pt x="58812" y="176113"/>
                    <a:pt x="51219" y="236635"/>
                  </a:cubicBezTo>
                  <a:lnTo>
                    <a:pt x="51219" y="236811"/>
                  </a:lnTo>
                  <a:cubicBezTo>
                    <a:pt x="508274" y="123795"/>
                    <a:pt x="996229" y="170025"/>
                    <a:pt x="1442071" y="321243"/>
                  </a:cubicBezTo>
                  <a:cubicBezTo>
                    <a:pt x="1553576" y="359091"/>
                    <a:pt x="1664992" y="404527"/>
                    <a:pt x="1754867" y="480577"/>
                  </a:cubicBezTo>
                  <a:cubicBezTo>
                    <a:pt x="1777607" y="453631"/>
                    <a:pt x="1811058" y="438047"/>
                    <a:pt x="1846331" y="437964"/>
                  </a:cubicBezTo>
                  <a:cubicBezTo>
                    <a:pt x="1850195" y="437947"/>
                    <a:pt x="1854056" y="438154"/>
                    <a:pt x="1857896" y="438582"/>
                  </a:cubicBezTo>
                  <a:cubicBezTo>
                    <a:pt x="1889083" y="442068"/>
                    <a:pt x="1917728" y="457423"/>
                    <a:pt x="1937883" y="481459"/>
                  </a:cubicBezTo>
                  <a:lnTo>
                    <a:pt x="1941591" y="478283"/>
                  </a:lnTo>
                  <a:cubicBezTo>
                    <a:pt x="2259980" y="291559"/>
                    <a:pt x="2622405" y="192983"/>
                    <a:pt x="2991573" y="192699"/>
                  </a:cubicBezTo>
                  <a:cubicBezTo>
                    <a:pt x="3049577" y="192699"/>
                    <a:pt x="3107492" y="195257"/>
                    <a:pt x="3165319" y="198875"/>
                  </a:cubicBezTo>
                  <a:cubicBezTo>
                    <a:pt x="3325898" y="209119"/>
                    <a:pt x="3485753" y="228590"/>
                    <a:pt x="3644092" y="257191"/>
                  </a:cubicBezTo>
                  <a:lnTo>
                    <a:pt x="3653804" y="252604"/>
                  </a:lnTo>
                  <a:cubicBezTo>
                    <a:pt x="3617342" y="173819"/>
                    <a:pt x="3607983" y="86917"/>
                    <a:pt x="3597477" y="16"/>
                  </a:cubicBezTo>
                  <a:cubicBezTo>
                    <a:pt x="3630673" y="111267"/>
                    <a:pt x="3660307" y="223460"/>
                    <a:pt x="3686381" y="336594"/>
                  </a:cubicBezTo>
                  <a:cubicBezTo>
                    <a:pt x="3686204" y="336505"/>
                    <a:pt x="3685939" y="336505"/>
                    <a:pt x="3685763" y="336417"/>
                  </a:cubicBezTo>
                  <a:cubicBezTo>
                    <a:pt x="3422318" y="264514"/>
                    <a:pt x="3145190" y="260985"/>
                    <a:pt x="2872299" y="272719"/>
                  </a:cubicBezTo>
                  <a:cubicBezTo>
                    <a:pt x="2717622" y="279336"/>
                    <a:pt x="2562505" y="290717"/>
                    <a:pt x="2411624" y="324860"/>
                  </a:cubicBezTo>
                  <a:cubicBezTo>
                    <a:pt x="2260656" y="359003"/>
                    <a:pt x="2113307" y="416702"/>
                    <a:pt x="1989177" y="509073"/>
                  </a:cubicBezTo>
                  <a:lnTo>
                    <a:pt x="1988913" y="510308"/>
                  </a:lnTo>
                  <a:cubicBezTo>
                    <a:pt x="1987145" y="509850"/>
                    <a:pt x="1985344" y="509525"/>
                    <a:pt x="1983527" y="509338"/>
                  </a:cubicBezTo>
                  <a:lnTo>
                    <a:pt x="1980967" y="510838"/>
                  </a:lnTo>
                  <a:cubicBezTo>
                    <a:pt x="1985150" y="543189"/>
                    <a:pt x="1971841" y="575330"/>
                    <a:pt x="1946006" y="595269"/>
                  </a:cubicBezTo>
                  <a:cubicBezTo>
                    <a:pt x="1920169" y="614574"/>
                    <a:pt x="1888213" y="623881"/>
                    <a:pt x="1856043" y="621472"/>
                  </a:cubicBezTo>
                  <a:cubicBezTo>
                    <a:pt x="1818080" y="619531"/>
                    <a:pt x="1779146" y="603121"/>
                    <a:pt x="1758310" y="571448"/>
                  </a:cubicBezTo>
                  <a:cubicBezTo>
                    <a:pt x="1751748" y="558979"/>
                    <a:pt x="1744467" y="546901"/>
                    <a:pt x="1736504" y="535276"/>
                  </a:cubicBezTo>
                  <a:cubicBezTo>
                    <a:pt x="1736051" y="534677"/>
                    <a:pt x="1735549" y="534116"/>
                    <a:pt x="1735003" y="533600"/>
                  </a:cubicBezTo>
                  <a:cubicBezTo>
                    <a:pt x="1727506" y="525695"/>
                    <a:pt x="1718949" y="518866"/>
                    <a:pt x="1709577" y="513308"/>
                  </a:cubicBezTo>
                  <a:cubicBezTo>
                    <a:pt x="1528944" y="395087"/>
                    <a:pt x="1312380" y="347092"/>
                    <a:pt x="1100317" y="306509"/>
                  </a:cubicBezTo>
                  <a:cubicBezTo>
                    <a:pt x="1019801" y="291070"/>
                    <a:pt x="938931" y="276336"/>
                    <a:pt x="857444" y="266808"/>
                  </a:cubicBezTo>
                  <a:cubicBezTo>
                    <a:pt x="572193" y="233282"/>
                    <a:pt x="282792" y="263014"/>
                    <a:pt x="190" y="314449"/>
                  </a:cubicBezTo>
                  <a:cubicBezTo>
                    <a:pt x="455" y="313479"/>
                    <a:pt x="631" y="312420"/>
                    <a:pt x="896" y="311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3767093" y="3578277"/>
              <a:ext cx="1261641" cy="1093212"/>
            </a:xfrm>
            <a:custGeom>
              <a:avLst/>
              <a:gdLst/>
              <a:ahLst/>
              <a:cxnLst/>
              <a:rect l="l" t="t" r="r" b="b"/>
              <a:pathLst>
                <a:path w="1261641" h="1093212" extrusionOk="0">
                  <a:moveTo>
                    <a:pt x="130743" y="457374"/>
                  </a:moveTo>
                  <a:cubicBezTo>
                    <a:pt x="42987" y="473519"/>
                    <a:pt x="-9454" y="574360"/>
                    <a:pt x="1669" y="662849"/>
                  </a:cubicBezTo>
                  <a:cubicBezTo>
                    <a:pt x="12882" y="751339"/>
                    <a:pt x="71592" y="826595"/>
                    <a:pt x="136747" y="887558"/>
                  </a:cubicBezTo>
                  <a:cubicBezTo>
                    <a:pt x="276767" y="1018484"/>
                    <a:pt x="465787" y="1107062"/>
                    <a:pt x="656926" y="1091446"/>
                  </a:cubicBezTo>
                  <a:cubicBezTo>
                    <a:pt x="829701" y="1077418"/>
                    <a:pt x="984554" y="982312"/>
                    <a:pt x="1125634" y="881735"/>
                  </a:cubicBezTo>
                  <a:cubicBezTo>
                    <a:pt x="1168188" y="851298"/>
                    <a:pt x="1211448" y="818743"/>
                    <a:pt x="1236786" y="773042"/>
                  </a:cubicBezTo>
                  <a:cubicBezTo>
                    <a:pt x="1269187" y="714285"/>
                    <a:pt x="1266891" y="641764"/>
                    <a:pt x="1248351" y="577271"/>
                  </a:cubicBezTo>
                  <a:cubicBezTo>
                    <a:pt x="1232989" y="523895"/>
                    <a:pt x="1203944" y="470343"/>
                    <a:pt x="1153974" y="445904"/>
                  </a:cubicBezTo>
                  <a:cubicBezTo>
                    <a:pt x="1091694" y="417982"/>
                    <a:pt x="1018357" y="440934"/>
                    <a:pt x="983141" y="499369"/>
                  </a:cubicBezTo>
                  <a:cubicBezTo>
                    <a:pt x="983847" y="461608"/>
                    <a:pt x="994883" y="423936"/>
                    <a:pt x="990204" y="386441"/>
                  </a:cubicBezTo>
                  <a:cubicBezTo>
                    <a:pt x="985613" y="348857"/>
                    <a:pt x="957009" y="309509"/>
                    <a:pt x="919222" y="312155"/>
                  </a:cubicBezTo>
                  <a:cubicBezTo>
                    <a:pt x="905601" y="313960"/>
                    <a:pt x="892564" y="318816"/>
                    <a:pt x="881083" y="326359"/>
                  </a:cubicBezTo>
                  <a:cubicBezTo>
                    <a:pt x="842906" y="348314"/>
                    <a:pt x="808507" y="376255"/>
                    <a:pt x="779201" y="409114"/>
                  </a:cubicBezTo>
                  <a:cubicBezTo>
                    <a:pt x="815520" y="271864"/>
                    <a:pt x="876517" y="142359"/>
                    <a:pt x="959216" y="26924"/>
                  </a:cubicBezTo>
                  <a:lnTo>
                    <a:pt x="964954" y="26042"/>
                  </a:lnTo>
                  <a:cubicBezTo>
                    <a:pt x="963192" y="16364"/>
                    <a:pt x="958793" y="7358"/>
                    <a:pt x="952241" y="16"/>
                  </a:cubicBezTo>
                  <a:cubicBezTo>
                    <a:pt x="842796" y="114255"/>
                    <a:pt x="743318" y="237630"/>
                    <a:pt x="654895" y="368796"/>
                  </a:cubicBezTo>
                  <a:cubicBezTo>
                    <a:pt x="638543" y="323598"/>
                    <a:pt x="612233" y="282652"/>
                    <a:pt x="577910" y="248986"/>
                  </a:cubicBezTo>
                  <a:cubicBezTo>
                    <a:pt x="553631" y="225254"/>
                    <a:pt x="517258" y="204521"/>
                    <a:pt x="487064" y="220225"/>
                  </a:cubicBezTo>
                  <a:cubicBezTo>
                    <a:pt x="455988" y="236370"/>
                    <a:pt x="453074" y="279600"/>
                    <a:pt x="458989" y="314185"/>
                  </a:cubicBezTo>
                  <a:cubicBezTo>
                    <a:pt x="465395" y="351061"/>
                    <a:pt x="477050" y="386831"/>
                    <a:pt x="493597" y="420407"/>
                  </a:cubicBezTo>
                  <a:cubicBezTo>
                    <a:pt x="466842" y="381120"/>
                    <a:pt x="433477" y="346763"/>
                    <a:pt x="394982" y="318861"/>
                  </a:cubicBezTo>
                  <a:cubicBezTo>
                    <a:pt x="358344" y="292217"/>
                    <a:pt x="300958" y="274572"/>
                    <a:pt x="272883" y="310038"/>
                  </a:cubicBezTo>
                  <a:cubicBezTo>
                    <a:pt x="258493" y="328036"/>
                    <a:pt x="258404" y="353445"/>
                    <a:pt x="261141" y="376295"/>
                  </a:cubicBezTo>
                  <a:cubicBezTo>
                    <a:pt x="266224" y="418593"/>
                    <a:pt x="278590" y="459694"/>
                    <a:pt x="297691" y="497781"/>
                  </a:cubicBezTo>
                  <a:cubicBezTo>
                    <a:pt x="245161" y="472636"/>
                    <a:pt x="188041" y="446787"/>
                    <a:pt x="130743" y="457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4733737" y="3928421"/>
              <a:ext cx="23106" cy="38247"/>
            </a:xfrm>
            <a:custGeom>
              <a:avLst/>
              <a:gdLst/>
              <a:ahLst/>
              <a:cxnLst/>
              <a:rect l="l" t="t" r="r" b="b"/>
              <a:pathLst>
                <a:path w="23106" h="38247" extrusionOk="0">
                  <a:moveTo>
                    <a:pt x="15351" y="38263"/>
                  </a:moveTo>
                  <a:cubicBezTo>
                    <a:pt x="11455" y="27721"/>
                    <a:pt x="6369" y="17657"/>
                    <a:pt x="190" y="8267"/>
                  </a:cubicBezTo>
                  <a:cubicBezTo>
                    <a:pt x="3830" y="5298"/>
                    <a:pt x="7640" y="2543"/>
                    <a:pt x="11601" y="16"/>
                  </a:cubicBezTo>
                  <a:cubicBezTo>
                    <a:pt x="17574" y="10762"/>
                    <a:pt x="21537" y="22505"/>
                    <a:pt x="23296" y="34671"/>
                  </a:cubicBezTo>
                  <a:cubicBezTo>
                    <a:pt x="20639" y="35794"/>
                    <a:pt x="17979" y="36910"/>
                    <a:pt x="15351" y="38263"/>
                  </a:cubicBezTo>
                  <a:close/>
                </a:path>
              </a:pathLst>
            </a:custGeom>
            <a:solidFill>
              <a:srgbClr val="F5DBD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3760835" y="3571794"/>
              <a:ext cx="1274257" cy="1106079"/>
            </a:xfrm>
            <a:custGeom>
              <a:avLst/>
              <a:gdLst/>
              <a:ahLst/>
              <a:cxnLst/>
              <a:rect l="l" t="t" r="r" b="b"/>
              <a:pathLst>
                <a:path w="1274257" h="1106079" extrusionOk="0">
                  <a:moveTo>
                    <a:pt x="1262393" y="587294"/>
                  </a:moveTo>
                  <a:cubicBezTo>
                    <a:pt x="1252944" y="548419"/>
                    <a:pt x="1234618" y="512257"/>
                    <a:pt x="1208849" y="481641"/>
                  </a:cubicBezTo>
                  <a:cubicBezTo>
                    <a:pt x="1184809" y="453744"/>
                    <a:pt x="1150624" y="436586"/>
                    <a:pt x="1113876" y="433975"/>
                  </a:cubicBezTo>
                  <a:cubicBezTo>
                    <a:pt x="1079107" y="432214"/>
                    <a:pt x="1044850" y="442908"/>
                    <a:pt x="1017266" y="464132"/>
                  </a:cubicBezTo>
                  <a:cubicBezTo>
                    <a:pt x="1010096" y="469705"/>
                    <a:pt x="1003524" y="476005"/>
                    <a:pt x="997653" y="482932"/>
                  </a:cubicBezTo>
                  <a:cubicBezTo>
                    <a:pt x="1001098" y="450384"/>
                    <a:pt x="1007982" y="417611"/>
                    <a:pt x="1001880" y="385230"/>
                  </a:cubicBezTo>
                  <a:cubicBezTo>
                    <a:pt x="996735" y="357932"/>
                    <a:pt x="979814" y="329594"/>
                    <a:pt x="953887" y="317599"/>
                  </a:cubicBezTo>
                  <a:cubicBezTo>
                    <a:pt x="922207" y="302940"/>
                    <a:pt x="891130" y="321811"/>
                    <a:pt x="864788" y="338946"/>
                  </a:cubicBezTo>
                  <a:cubicBezTo>
                    <a:pt x="841014" y="354463"/>
                    <a:pt x="818877" y="372351"/>
                    <a:pt x="798717" y="392334"/>
                  </a:cubicBezTo>
                  <a:cubicBezTo>
                    <a:pt x="835366" y="267283"/>
                    <a:pt x="891753" y="148879"/>
                    <a:pt x="965749" y="41588"/>
                  </a:cubicBezTo>
                  <a:cubicBezTo>
                    <a:pt x="967071" y="49072"/>
                    <a:pt x="979107" y="48911"/>
                    <a:pt x="978627" y="40793"/>
                  </a:cubicBezTo>
                  <a:cubicBezTo>
                    <a:pt x="977923" y="26469"/>
                    <a:pt x="972463" y="12787"/>
                    <a:pt x="963108" y="1910"/>
                  </a:cubicBezTo>
                  <a:cubicBezTo>
                    <a:pt x="960541" y="-616"/>
                    <a:pt x="956421" y="-616"/>
                    <a:pt x="953853" y="1910"/>
                  </a:cubicBezTo>
                  <a:cubicBezTo>
                    <a:pt x="847037" y="113629"/>
                    <a:pt x="749615" y="233955"/>
                    <a:pt x="662576" y="361665"/>
                  </a:cubicBezTo>
                  <a:cubicBezTo>
                    <a:pt x="651472" y="334094"/>
                    <a:pt x="636690" y="308150"/>
                    <a:pt x="618633" y="284536"/>
                  </a:cubicBezTo>
                  <a:cubicBezTo>
                    <a:pt x="599168" y="259317"/>
                    <a:pt x="575829" y="233869"/>
                    <a:pt x="545871" y="221295"/>
                  </a:cubicBezTo>
                  <a:cubicBezTo>
                    <a:pt x="519606" y="210272"/>
                    <a:pt x="489121" y="213258"/>
                    <a:pt x="471270" y="237310"/>
                  </a:cubicBezTo>
                  <a:cubicBezTo>
                    <a:pt x="455437" y="258642"/>
                    <a:pt x="454441" y="288216"/>
                    <a:pt x="457661" y="313539"/>
                  </a:cubicBezTo>
                  <a:cubicBezTo>
                    <a:pt x="460881" y="337608"/>
                    <a:pt x="466658" y="361266"/>
                    <a:pt x="474892" y="384113"/>
                  </a:cubicBezTo>
                  <a:cubicBezTo>
                    <a:pt x="462578" y="369858"/>
                    <a:pt x="449298" y="356465"/>
                    <a:pt x="435146" y="344030"/>
                  </a:cubicBezTo>
                  <a:cubicBezTo>
                    <a:pt x="412956" y="322871"/>
                    <a:pt x="386656" y="306488"/>
                    <a:pt x="357875" y="295895"/>
                  </a:cubicBezTo>
                  <a:cubicBezTo>
                    <a:pt x="333463" y="288053"/>
                    <a:pt x="304210" y="286356"/>
                    <a:pt x="283113" y="303295"/>
                  </a:cubicBezTo>
                  <a:cubicBezTo>
                    <a:pt x="258052" y="323416"/>
                    <a:pt x="257611" y="357514"/>
                    <a:pt x="261359" y="386728"/>
                  </a:cubicBezTo>
                  <a:cubicBezTo>
                    <a:pt x="266040" y="422582"/>
                    <a:pt x="275841" y="457579"/>
                    <a:pt x="290463" y="490653"/>
                  </a:cubicBezTo>
                  <a:cubicBezTo>
                    <a:pt x="252011" y="472689"/>
                    <a:pt x="211705" y="456212"/>
                    <a:pt x="168927" y="454960"/>
                  </a:cubicBezTo>
                  <a:cubicBezTo>
                    <a:pt x="132342" y="453767"/>
                    <a:pt x="96610" y="466144"/>
                    <a:pt x="68612" y="489708"/>
                  </a:cubicBezTo>
                  <a:cubicBezTo>
                    <a:pt x="14021" y="535341"/>
                    <a:pt x="-8514" y="612861"/>
                    <a:pt x="3210" y="681640"/>
                  </a:cubicBezTo>
                  <a:cubicBezTo>
                    <a:pt x="17729" y="766808"/>
                    <a:pt x="74524" y="838401"/>
                    <a:pt x="135780" y="896209"/>
                  </a:cubicBezTo>
                  <a:cubicBezTo>
                    <a:pt x="199941" y="957258"/>
                    <a:pt x="273601" y="1007484"/>
                    <a:pt x="353881" y="1044924"/>
                  </a:cubicBezTo>
                  <a:cubicBezTo>
                    <a:pt x="432646" y="1082113"/>
                    <a:pt x="518153" y="1102916"/>
                    <a:pt x="605211" y="1106069"/>
                  </a:cubicBezTo>
                  <a:cubicBezTo>
                    <a:pt x="695539" y="1106891"/>
                    <a:pt x="784997" y="1088376"/>
                    <a:pt x="867568" y="1051770"/>
                  </a:cubicBezTo>
                  <a:cubicBezTo>
                    <a:pt x="953826" y="1015196"/>
                    <a:pt x="1033536" y="965036"/>
                    <a:pt x="1110135" y="911511"/>
                  </a:cubicBezTo>
                  <a:cubicBezTo>
                    <a:pt x="1146269" y="886262"/>
                    <a:pt x="1183623" y="861072"/>
                    <a:pt x="1214142" y="828987"/>
                  </a:cubicBezTo>
                  <a:cubicBezTo>
                    <a:pt x="1244207" y="798121"/>
                    <a:pt x="1264140" y="758829"/>
                    <a:pt x="1271282" y="716351"/>
                  </a:cubicBezTo>
                  <a:cubicBezTo>
                    <a:pt x="1277534" y="673190"/>
                    <a:pt x="1274503" y="629192"/>
                    <a:pt x="1262393" y="587294"/>
                  </a:cubicBezTo>
                  <a:close/>
                  <a:moveTo>
                    <a:pt x="1261399" y="683792"/>
                  </a:moveTo>
                  <a:cubicBezTo>
                    <a:pt x="1260601" y="726553"/>
                    <a:pt x="1246209" y="767951"/>
                    <a:pt x="1220306" y="801996"/>
                  </a:cubicBezTo>
                  <a:cubicBezTo>
                    <a:pt x="1194715" y="834774"/>
                    <a:pt x="1160605" y="859701"/>
                    <a:pt x="1127015" y="883639"/>
                  </a:cubicBezTo>
                  <a:cubicBezTo>
                    <a:pt x="1057744" y="934634"/>
                    <a:pt x="984437" y="979915"/>
                    <a:pt x="907821" y="1019035"/>
                  </a:cubicBezTo>
                  <a:cubicBezTo>
                    <a:pt x="830084" y="1057219"/>
                    <a:pt x="746325" y="1085183"/>
                    <a:pt x="659537" y="1091681"/>
                  </a:cubicBezTo>
                  <a:cubicBezTo>
                    <a:pt x="578065" y="1097014"/>
                    <a:pt x="496371" y="1085415"/>
                    <a:pt x="419609" y="1057616"/>
                  </a:cubicBezTo>
                  <a:cubicBezTo>
                    <a:pt x="341329" y="1029470"/>
                    <a:pt x="268182" y="988719"/>
                    <a:pt x="203066" y="936977"/>
                  </a:cubicBezTo>
                  <a:cubicBezTo>
                    <a:pt x="140069" y="887450"/>
                    <a:pt x="78907" y="828603"/>
                    <a:pt x="42242" y="756414"/>
                  </a:cubicBezTo>
                  <a:cubicBezTo>
                    <a:pt x="8586" y="690149"/>
                    <a:pt x="1491" y="612955"/>
                    <a:pt x="38819" y="546596"/>
                  </a:cubicBezTo>
                  <a:cubicBezTo>
                    <a:pt x="54672" y="516967"/>
                    <a:pt x="79654" y="493229"/>
                    <a:pt x="110063" y="478898"/>
                  </a:cubicBezTo>
                  <a:cubicBezTo>
                    <a:pt x="150548" y="461020"/>
                    <a:pt x="195609" y="467795"/>
                    <a:pt x="236077" y="482031"/>
                  </a:cubicBezTo>
                  <a:cubicBezTo>
                    <a:pt x="258086" y="490159"/>
                    <a:pt x="279642" y="499461"/>
                    <a:pt x="300654" y="509897"/>
                  </a:cubicBezTo>
                  <a:cubicBezTo>
                    <a:pt x="303857" y="511638"/>
                    <a:pt x="307865" y="510454"/>
                    <a:pt x="309607" y="507253"/>
                  </a:cubicBezTo>
                  <a:cubicBezTo>
                    <a:pt x="310676" y="505288"/>
                    <a:pt x="310676" y="502915"/>
                    <a:pt x="309607" y="500950"/>
                  </a:cubicBezTo>
                  <a:cubicBezTo>
                    <a:pt x="288175" y="457716"/>
                    <a:pt x="230138" y="304676"/>
                    <a:pt x="322573" y="303190"/>
                  </a:cubicBezTo>
                  <a:cubicBezTo>
                    <a:pt x="357152" y="302634"/>
                    <a:pt x="388643" y="322653"/>
                    <a:pt x="414441" y="343621"/>
                  </a:cubicBezTo>
                  <a:cubicBezTo>
                    <a:pt x="445034" y="368532"/>
                    <a:pt x="471902" y="397690"/>
                    <a:pt x="494229" y="430208"/>
                  </a:cubicBezTo>
                  <a:cubicBezTo>
                    <a:pt x="496165" y="433260"/>
                    <a:pt x="500211" y="434166"/>
                    <a:pt x="503266" y="432231"/>
                  </a:cubicBezTo>
                  <a:cubicBezTo>
                    <a:pt x="506166" y="430394"/>
                    <a:pt x="507154" y="426630"/>
                    <a:pt x="505529" y="423607"/>
                  </a:cubicBezTo>
                  <a:cubicBezTo>
                    <a:pt x="487341" y="387749"/>
                    <a:pt x="475402" y="349056"/>
                    <a:pt x="470225" y="309190"/>
                  </a:cubicBezTo>
                  <a:cubicBezTo>
                    <a:pt x="467154" y="280711"/>
                    <a:pt x="470398" y="240350"/>
                    <a:pt x="502756" y="229838"/>
                  </a:cubicBezTo>
                  <a:cubicBezTo>
                    <a:pt x="538922" y="218090"/>
                    <a:pt x="574603" y="253142"/>
                    <a:pt x="595996" y="277501"/>
                  </a:cubicBezTo>
                  <a:cubicBezTo>
                    <a:pt x="621564" y="306765"/>
                    <a:pt x="641500" y="340499"/>
                    <a:pt x="654800" y="377003"/>
                  </a:cubicBezTo>
                  <a:cubicBezTo>
                    <a:pt x="655891" y="380503"/>
                    <a:pt x="659614" y="382456"/>
                    <a:pt x="663116" y="381365"/>
                  </a:cubicBezTo>
                  <a:cubicBezTo>
                    <a:pt x="664625" y="380895"/>
                    <a:pt x="665917" y="379903"/>
                    <a:pt x="666760" y="378565"/>
                  </a:cubicBezTo>
                  <a:cubicBezTo>
                    <a:pt x="753573" y="250102"/>
                    <a:pt x="850940" y="129085"/>
                    <a:pt x="957851" y="16770"/>
                  </a:cubicBezTo>
                  <a:cubicBezTo>
                    <a:pt x="960296" y="20666"/>
                    <a:pt x="962175" y="24889"/>
                    <a:pt x="963432" y="29313"/>
                  </a:cubicBezTo>
                  <a:cubicBezTo>
                    <a:pt x="962593" y="29646"/>
                    <a:pt x="961862" y="30205"/>
                    <a:pt x="961320" y="30927"/>
                  </a:cubicBezTo>
                  <a:cubicBezTo>
                    <a:pt x="877175" y="146055"/>
                    <a:pt x="815398" y="275942"/>
                    <a:pt x="779198" y="413842"/>
                  </a:cubicBezTo>
                  <a:cubicBezTo>
                    <a:pt x="778326" y="417362"/>
                    <a:pt x="780475" y="420923"/>
                    <a:pt x="783998" y="421795"/>
                  </a:cubicBezTo>
                  <a:cubicBezTo>
                    <a:pt x="786174" y="422333"/>
                    <a:pt x="788474" y="421726"/>
                    <a:pt x="790101" y="420184"/>
                  </a:cubicBezTo>
                  <a:cubicBezTo>
                    <a:pt x="811916" y="395760"/>
                    <a:pt x="836578" y="374034"/>
                    <a:pt x="863561" y="355468"/>
                  </a:cubicBezTo>
                  <a:cubicBezTo>
                    <a:pt x="887656" y="338998"/>
                    <a:pt x="919817" y="314999"/>
                    <a:pt x="949828" y="330123"/>
                  </a:cubicBezTo>
                  <a:cubicBezTo>
                    <a:pt x="974090" y="342349"/>
                    <a:pt x="987911" y="371047"/>
                    <a:pt x="990402" y="397072"/>
                  </a:cubicBezTo>
                  <a:cubicBezTo>
                    <a:pt x="993886" y="433469"/>
                    <a:pt x="983855" y="469571"/>
                    <a:pt x="982868" y="505863"/>
                  </a:cubicBezTo>
                  <a:cubicBezTo>
                    <a:pt x="982964" y="509501"/>
                    <a:pt x="985994" y="512371"/>
                    <a:pt x="989634" y="512275"/>
                  </a:cubicBezTo>
                  <a:cubicBezTo>
                    <a:pt x="991852" y="512216"/>
                    <a:pt x="993892" y="511047"/>
                    <a:pt x="995062" y="509163"/>
                  </a:cubicBezTo>
                  <a:cubicBezTo>
                    <a:pt x="1030178" y="448070"/>
                    <a:pt x="1115927" y="427801"/>
                    <a:pt x="1174045" y="468048"/>
                  </a:cubicBezTo>
                  <a:cubicBezTo>
                    <a:pt x="1206589" y="490585"/>
                    <a:pt x="1227626" y="526637"/>
                    <a:pt x="1241013" y="563136"/>
                  </a:cubicBezTo>
                  <a:cubicBezTo>
                    <a:pt x="1255486" y="601677"/>
                    <a:pt x="1262407" y="642639"/>
                    <a:pt x="1261399" y="683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4" name="Google Shape;1644;p27"/>
            <p:cNvGrpSpPr/>
            <p:nvPr/>
          </p:nvGrpSpPr>
          <p:grpSpPr>
            <a:xfrm rot="720667">
              <a:off x="6672637" y="2444881"/>
              <a:ext cx="715675" cy="477127"/>
              <a:chOff x="6206084" y="2191639"/>
              <a:chExt cx="715680" cy="477131"/>
            </a:xfrm>
          </p:grpSpPr>
          <p:sp>
            <p:nvSpPr>
              <p:cNvPr id="1645" name="Google Shape;1645;p27"/>
              <p:cNvSpPr/>
              <p:nvPr/>
            </p:nvSpPr>
            <p:spPr>
              <a:xfrm>
                <a:off x="6405182" y="2215546"/>
                <a:ext cx="510260" cy="447878"/>
              </a:xfrm>
              <a:custGeom>
                <a:avLst/>
                <a:gdLst/>
                <a:ahLst/>
                <a:cxnLst/>
                <a:rect l="l" t="t" r="r" b="b"/>
                <a:pathLst>
                  <a:path w="510260" h="447878" extrusionOk="0">
                    <a:moveTo>
                      <a:pt x="510450" y="2108"/>
                    </a:moveTo>
                    <a:cubicBezTo>
                      <a:pt x="418642" y="40849"/>
                      <a:pt x="341627" y="109392"/>
                      <a:pt x="281009" y="188386"/>
                    </a:cubicBezTo>
                    <a:cubicBezTo>
                      <a:pt x="220387" y="267468"/>
                      <a:pt x="175098" y="357031"/>
                      <a:pt x="134159" y="447895"/>
                    </a:cubicBezTo>
                    <a:lnTo>
                      <a:pt x="125525" y="444147"/>
                    </a:lnTo>
                    <a:cubicBezTo>
                      <a:pt x="91494" y="406366"/>
                      <a:pt x="59627" y="366693"/>
                      <a:pt x="30078" y="325317"/>
                    </a:cubicBezTo>
                    <a:cubicBezTo>
                      <a:pt x="20395" y="311791"/>
                      <a:pt x="10897" y="298099"/>
                      <a:pt x="1762" y="284251"/>
                    </a:cubicBezTo>
                    <a:lnTo>
                      <a:pt x="190" y="282308"/>
                    </a:lnTo>
                    <a:cubicBezTo>
                      <a:pt x="85351" y="212970"/>
                      <a:pt x="175164" y="149541"/>
                      <a:pt x="268999" y="92468"/>
                    </a:cubicBezTo>
                    <a:cubicBezTo>
                      <a:pt x="329025" y="56031"/>
                      <a:pt x="392390" y="21546"/>
                      <a:pt x="460352" y="6225"/>
                    </a:cubicBezTo>
                    <a:cubicBezTo>
                      <a:pt x="472306" y="3472"/>
                      <a:pt x="484407" y="1399"/>
                      <a:pt x="496596" y="16"/>
                    </a:cubicBezTo>
                    <a:cubicBezTo>
                      <a:pt x="501243" y="715"/>
                      <a:pt x="505803" y="1409"/>
                      <a:pt x="510450" y="21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7"/>
              <p:cNvSpPr/>
              <p:nvPr/>
            </p:nvSpPr>
            <p:spPr>
              <a:xfrm>
                <a:off x="6210063" y="2197529"/>
                <a:ext cx="691524" cy="223741"/>
              </a:xfrm>
              <a:custGeom>
                <a:avLst/>
                <a:gdLst/>
                <a:ahLst/>
                <a:cxnLst/>
                <a:rect l="l" t="t" r="r" b="b"/>
                <a:pathLst>
                  <a:path w="691524" h="223741" extrusionOk="0">
                    <a:moveTo>
                      <a:pt x="691715" y="17713"/>
                    </a:moveTo>
                    <a:cubicBezTo>
                      <a:pt x="679526" y="19096"/>
                      <a:pt x="667426" y="21169"/>
                      <a:pt x="655472" y="23922"/>
                    </a:cubicBezTo>
                    <a:cubicBezTo>
                      <a:pt x="465205" y="40694"/>
                      <a:pt x="283320" y="109870"/>
                      <a:pt x="130040" y="223757"/>
                    </a:cubicBezTo>
                    <a:cubicBezTo>
                      <a:pt x="129874" y="223491"/>
                      <a:pt x="129681" y="223244"/>
                      <a:pt x="129462" y="223018"/>
                    </a:cubicBezTo>
                    <a:cubicBezTo>
                      <a:pt x="90731" y="167224"/>
                      <a:pt x="47911" y="114378"/>
                      <a:pt x="1356" y="64915"/>
                    </a:cubicBezTo>
                    <a:lnTo>
                      <a:pt x="190" y="60432"/>
                    </a:lnTo>
                    <a:cubicBezTo>
                      <a:pt x="225261" y="-1445"/>
                      <a:pt x="460731" y="-15992"/>
                      <a:pt x="691715" y="177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7"/>
              <p:cNvSpPr/>
              <p:nvPr/>
            </p:nvSpPr>
            <p:spPr>
              <a:xfrm>
                <a:off x="6350117" y="2497838"/>
                <a:ext cx="84953" cy="71065"/>
              </a:xfrm>
              <a:custGeom>
                <a:avLst/>
                <a:gdLst/>
                <a:ahLst/>
                <a:cxnLst/>
                <a:rect l="l" t="t" r="r" b="b"/>
                <a:pathLst>
                  <a:path w="84953" h="71065" extrusionOk="0">
                    <a:moveTo>
                      <a:pt x="56828" y="1958"/>
                    </a:moveTo>
                    <a:cubicBezTo>
                      <a:pt x="65963" y="15807"/>
                      <a:pt x="75461" y="29499"/>
                      <a:pt x="85144" y="43024"/>
                    </a:cubicBezTo>
                    <a:lnTo>
                      <a:pt x="84870" y="43186"/>
                    </a:lnTo>
                    <a:cubicBezTo>
                      <a:pt x="57891" y="54798"/>
                      <a:pt x="29985" y="64129"/>
                      <a:pt x="1444" y="71081"/>
                    </a:cubicBezTo>
                    <a:lnTo>
                      <a:pt x="190" y="69774"/>
                    </a:lnTo>
                    <a:cubicBezTo>
                      <a:pt x="22708" y="50352"/>
                      <a:pt x="41277" y="26782"/>
                      <a:pt x="54884" y="349"/>
                    </a:cubicBezTo>
                    <a:cubicBezTo>
                      <a:pt x="54982" y="177"/>
                      <a:pt x="55163" y="100"/>
                      <a:pt x="55255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7"/>
              <p:cNvSpPr/>
              <p:nvPr/>
            </p:nvSpPr>
            <p:spPr>
              <a:xfrm>
                <a:off x="6210063" y="2197849"/>
                <a:ext cx="691524" cy="223741"/>
              </a:xfrm>
              <a:custGeom>
                <a:avLst/>
                <a:gdLst/>
                <a:ahLst/>
                <a:cxnLst/>
                <a:rect l="l" t="t" r="r" b="b"/>
                <a:pathLst>
                  <a:path w="691524" h="223741" extrusionOk="0">
                    <a:moveTo>
                      <a:pt x="691715" y="17713"/>
                    </a:moveTo>
                    <a:cubicBezTo>
                      <a:pt x="679526" y="19096"/>
                      <a:pt x="667426" y="21169"/>
                      <a:pt x="655472" y="23922"/>
                    </a:cubicBezTo>
                    <a:cubicBezTo>
                      <a:pt x="465205" y="40694"/>
                      <a:pt x="283320" y="109870"/>
                      <a:pt x="130040" y="223757"/>
                    </a:cubicBezTo>
                    <a:cubicBezTo>
                      <a:pt x="129874" y="223491"/>
                      <a:pt x="129681" y="223244"/>
                      <a:pt x="129462" y="223018"/>
                    </a:cubicBezTo>
                    <a:cubicBezTo>
                      <a:pt x="90731" y="167224"/>
                      <a:pt x="47911" y="114378"/>
                      <a:pt x="1356" y="64915"/>
                    </a:cubicBezTo>
                    <a:lnTo>
                      <a:pt x="190" y="60432"/>
                    </a:lnTo>
                    <a:cubicBezTo>
                      <a:pt x="225261" y="-1445"/>
                      <a:pt x="460731" y="-15992"/>
                      <a:pt x="691715" y="17713"/>
                    </a:cubicBezTo>
                    <a:close/>
                  </a:path>
                </a:pathLst>
              </a:custGeom>
              <a:solidFill>
                <a:srgbClr val="FFFFFF">
                  <a:alpha val="559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7"/>
              <p:cNvSpPr/>
              <p:nvPr/>
            </p:nvSpPr>
            <p:spPr>
              <a:xfrm>
                <a:off x="6337494" y="2221755"/>
                <a:ext cx="527851" cy="345841"/>
              </a:xfrm>
              <a:custGeom>
                <a:avLst/>
                <a:gdLst/>
                <a:ahLst/>
                <a:cxnLst/>
                <a:rect l="l" t="t" r="r" b="b"/>
                <a:pathLst>
                  <a:path w="527851" h="345841" extrusionOk="0">
                    <a:moveTo>
                      <a:pt x="67507" y="276432"/>
                    </a:moveTo>
                    <a:cubicBezTo>
                      <a:pt x="53899" y="302865"/>
                      <a:pt x="35331" y="326435"/>
                      <a:pt x="12813" y="345857"/>
                    </a:cubicBezTo>
                    <a:lnTo>
                      <a:pt x="190" y="200424"/>
                    </a:lnTo>
                    <a:lnTo>
                      <a:pt x="2032" y="199112"/>
                    </a:lnTo>
                    <a:cubicBezTo>
                      <a:pt x="2250" y="199337"/>
                      <a:pt x="2443" y="199585"/>
                      <a:pt x="2610" y="199851"/>
                    </a:cubicBezTo>
                    <a:cubicBezTo>
                      <a:pt x="155890" y="85963"/>
                      <a:pt x="337774" y="16788"/>
                      <a:pt x="528041" y="16"/>
                    </a:cubicBezTo>
                    <a:cubicBezTo>
                      <a:pt x="460079" y="15337"/>
                      <a:pt x="396713" y="49821"/>
                      <a:pt x="336688" y="86259"/>
                    </a:cubicBezTo>
                    <a:cubicBezTo>
                      <a:pt x="242853" y="143332"/>
                      <a:pt x="153039" y="206760"/>
                      <a:pt x="67878" y="276099"/>
                    </a:cubicBezTo>
                    <a:cubicBezTo>
                      <a:pt x="67786" y="276183"/>
                      <a:pt x="67605" y="276260"/>
                      <a:pt x="67507" y="276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7"/>
              <p:cNvSpPr/>
              <p:nvPr/>
            </p:nvSpPr>
            <p:spPr>
              <a:xfrm>
                <a:off x="6311345" y="2200482"/>
                <a:ext cx="590242" cy="221108"/>
              </a:xfrm>
              <a:custGeom>
                <a:avLst/>
                <a:gdLst/>
                <a:ahLst/>
                <a:cxnLst/>
                <a:rect l="l" t="t" r="r" b="b"/>
                <a:pathLst>
                  <a:path w="590242" h="221108" extrusionOk="0">
                    <a:moveTo>
                      <a:pt x="438940" y="16"/>
                    </a:moveTo>
                    <a:cubicBezTo>
                      <a:pt x="390611" y="7192"/>
                      <a:pt x="342855" y="17796"/>
                      <a:pt x="296033" y="31748"/>
                    </a:cubicBezTo>
                    <a:cubicBezTo>
                      <a:pt x="188321" y="64552"/>
                      <a:pt x="99839" y="133322"/>
                      <a:pt x="190" y="181621"/>
                    </a:cubicBezTo>
                    <a:cubicBezTo>
                      <a:pt x="9728" y="194388"/>
                      <a:pt x="19057" y="207309"/>
                      <a:pt x="28180" y="220386"/>
                    </a:cubicBezTo>
                    <a:cubicBezTo>
                      <a:pt x="28399" y="220610"/>
                      <a:pt x="28593" y="220858"/>
                      <a:pt x="28758" y="221124"/>
                    </a:cubicBezTo>
                    <a:cubicBezTo>
                      <a:pt x="182038" y="107236"/>
                      <a:pt x="363922" y="38060"/>
                      <a:pt x="554188" y="21288"/>
                    </a:cubicBezTo>
                    <a:cubicBezTo>
                      <a:pt x="566142" y="18536"/>
                      <a:pt x="578243" y="16463"/>
                      <a:pt x="590432" y="15079"/>
                    </a:cubicBezTo>
                    <a:cubicBezTo>
                      <a:pt x="540202" y="7706"/>
                      <a:pt x="489632" y="2783"/>
                      <a:pt x="438940" y="16"/>
                    </a:cubicBezTo>
                    <a:close/>
                  </a:path>
                </a:pathLst>
              </a:custGeom>
              <a:solidFill>
                <a:srgbClr val="FBEDD5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7"/>
              <p:cNvSpPr/>
              <p:nvPr/>
            </p:nvSpPr>
            <p:spPr>
              <a:xfrm>
                <a:off x="6405182" y="2215546"/>
                <a:ext cx="510260" cy="447878"/>
              </a:xfrm>
              <a:custGeom>
                <a:avLst/>
                <a:gdLst/>
                <a:ahLst/>
                <a:cxnLst/>
                <a:rect l="l" t="t" r="r" b="b"/>
                <a:pathLst>
                  <a:path w="510260" h="447878" extrusionOk="0">
                    <a:moveTo>
                      <a:pt x="510450" y="2108"/>
                    </a:moveTo>
                    <a:cubicBezTo>
                      <a:pt x="418642" y="40849"/>
                      <a:pt x="341627" y="109392"/>
                      <a:pt x="281009" y="188386"/>
                    </a:cubicBezTo>
                    <a:cubicBezTo>
                      <a:pt x="220387" y="267468"/>
                      <a:pt x="175098" y="357031"/>
                      <a:pt x="134159" y="447895"/>
                    </a:cubicBezTo>
                    <a:lnTo>
                      <a:pt x="125525" y="444147"/>
                    </a:lnTo>
                    <a:cubicBezTo>
                      <a:pt x="91494" y="406366"/>
                      <a:pt x="59627" y="366693"/>
                      <a:pt x="30078" y="325317"/>
                    </a:cubicBezTo>
                    <a:cubicBezTo>
                      <a:pt x="20395" y="311791"/>
                      <a:pt x="10897" y="298099"/>
                      <a:pt x="1762" y="284251"/>
                    </a:cubicBezTo>
                    <a:lnTo>
                      <a:pt x="190" y="282308"/>
                    </a:lnTo>
                    <a:cubicBezTo>
                      <a:pt x="85351" y="212970"/>
                      <a:pt x="175164" y="149541"/>
                      <a:pt x="268999" y="92468"/>
                    </a:cubicBezTo>
                    <a:cubicBezTo>
                      <a:pt x="329025" y="56031"/>
                      <a:pt x="392390" y="21546"/>
                      <a:pt x="460352" y="6225"/>
                    </a:cubicBezTo>
                    <a:cubicBezTo>
                      <a:pt x="472306" y="3472"/>
                      <a:pt x="484407" y="1399"/>
                      <a:pt x="496596" y="16"/>
                    </a:cubicBezTo>
                    <a:cubicBezTo>
                      <a:pt x="501243" y="715"/>
                      <a:pt x="505803" y="1409"/>
                      <a:pt x="510450" y="2108"/>
                    </a:cubicBezTo>
                    <a:close/>
                  </a:path>
                </a:pathLst>
              </a:custGeom>
              <a:solidFill>
                <a:srgbClr val="FFFFFF">
                  <a:alpha val="559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7"/>
              <p:cNvSpPr/>
              <p:nvPr/>
            </p:nvSpPr>
            <p:spPr>
              <a:xfrm>
                <a:off x="6206084" y="2191639"/>
                <a:ext cx="715680" cy="477131"/>
              </a:xfrm>
              <a:custGeom>
                <a:avLst/>
                <a:gdLst/>
                <a:ahLst/>
                <a:cxnLst/>
                <a:rect l="l" t="t" r="r" b="b"/>
                <a:pathLst>
                  <a:path w="715680" h="477131" extrusionOk="0">
                    <a:moveTo>
                      <a:pt x="711233" y="19827"/>
                    </a:moveTo>
                    <a:cubicBezTo>
                      <a:pt x="527074" y="-8729"/>
                      <a:pt x="339440" y="-6400"/>
                      <a:pt x="156048" y="26718"/>
                    </a:cubicBezTo>
                    <a:cubicBezTo>
                      <a:pt x="104030" y="35855"/>
                      <a:pt x="52658" y="48345"/>
                      <a:pt x="2255" y="64109"/>
                    </a:cubicBezTo>
                    <a:cubicBezTo>
                      <a:pt x="703" y="64595"/>
                      <a:pt x="-161" y="66247"/>
                      <a:pt x="326" y="67798"/>
                    </a:cubicBezTo>
                    <a:cubicBezTo>
                      <a:pt x="569" y="68573"/>
                      <a:pt x="1121" y="69212"/>
                      <a:pt x="1852" y="69566"/>
                    </a:cubicBezTo>
                    <a:cubicBezTo>
                      <a:pt x="1152" y="71022"/>
                      <a:pt x="1410" y="72758"/>
                      <a:pt x="2505" y="73947"/>
                    </a:cubicBezTo>
                    <a:cubicBezTo>
                      <a:pt x="46912" y="123975"/>
                      <a:pt x="88679" y="176283"/>
                      <a:pt x="127638" y="230656"/>
                    </a:cubicBezTo>
                    <a:cubicBezTo>
                      <a:pt x="127492" y="254833"/>
                      <a:pt x="130613" y="279176"/>
                      <a:pt x="132581" y="303252"/>
                    </a:cubicBezTo>
                    <a:cubicBezTo>
                      <a:pt x="134562" y="327495"/>
                      <a:pt x="136663" y="351728"/>
                      <a:pt x="138754" y="375961"/>
                    </a:cubicBezTo>
                    <a:cubicBezTo>
                      <a:pt x="138853" y="379001"/>
                      <a:pt x="141400" y="381384"/>
                      <a:pt x="144441" y="381284"/>
                    </a:cubicBezTo>
                    <a:cubicBezTo>
                      <a:pt x="145777" y="381241"/>
                      <a:pt x="147052" y="380713"/>
                      <a:pt x="148027" y="379800"/>
                    </a:cubicBezTo>
                    <a:cubicBezTo>
                      <a:pt x="148243" y="379612"/>
                      <a:pt x="148449" y="379410"/>
                      <a:pt x="148665" y="379223"/>
                    </a:cubicBezTo>
                    <a:cubicBezTo>
                      <a:pt x="175259" y="374227"/>
                      <a:pt x="201157" y="366061"/>
                      <a:pt x="225804" y="354900"/>
                    </a:cubicBezTo>
                    <a:cubicBezTo>
                      <a:pt x="235408" y="368171"/>
                      <a:pt x="245505" y="381099"/>
                      <a:pt x="255333" y="393821"/>
                    </a:cubicBezTo>
                    <a:cubicBezTo>
                      <a:pt x="276105" y="420706"/>
                      <a:pt x="297839" y="446803"/>
                      <a:pt x="320534" y="472111"/>
                    </a:cubicBezTo>
                    <a:cubicBezTo>
                      <a:pt x="322333" y="474266"/>
                      <a:pt x="325540" y="474556"/>
                      <a:pt x="327697" y="472757"/>
                    </a:cubicBezTo>
                    <a:cubicBezTo>
                      <a:pt x="327927" y="472566"/>
                      <a:pt x="328139" y="472355"/>
                      <a:pt x="328331" y="472126"/>
                    </a:cubicBezTo>
                    <a:cubicBezTo>
                      <a:pt x="328966" y="476704"/>
                      <a:pt x="335462" y="479526"/>
                      <a:pt x="337770" y="474428"/>
                    </a:cubicBezTo>
                    <a:cubicBezTo>
                      <a:pt x="401957" y="332703"/>
                      <a:pt x="479525" y="189657"/>
                      <a:pt x="606006" y="93825"/>
                    </a:cubicBezTo>
                    <a:cubicBezTo>
                      <a:pt x="638916" y="68793"/>
                      <a:pt x="674771" y="47885"/>
                      <a:pt x="712769" y="31567"/>
                    </a:cubicBezTo>
                    <a:cubicBezTo>
                      <a:pt x="715824" y="29700"/>
                      <a:pt x="716786" y="25710"/>
                      <a:pt x="714917" y="22657"/>
                    </a:cubicBezTo>
                    <a:cubicBezTo>
                      <a:pt x="714081" y="21291"/>
                      <a:pt x="712769" y="20283"/>
                      <a:pt x="711233" y="19827"/>
                    </a:cubicBezTo>
                    <a:close/>
                    <a:moveTo>
                      <a:pt x="277230" y="21225"/>
                    </a:moveTo>
                    <a:cubicBezTo>
                      <a:pt x="368538" y="12031"/>
                      <a:pt x="460435" y="10131"/>
                      <a:pt x="552046" y="15541"/>
                    </a:cubicBezTo>
                    <a:cubicBezTo>
                      <a:pt x="588044" y="17691"/>
                      <a:pt x="623936" y="21036"/>
                      <a:pt x="659721" y="25577"/>
                    </a:cubicBezTo>
                    <a:cubicBezTo>
                      <a:pt x="514243" y="38065"/>
                      <a:pt x="373011" y="80945"/>
                      <a:pt x="245169" y="151441"/>
                    </a:cubicBezTo>
                    <a:cubicBezTo>
                      <a:pt x="207091" y="172654"/>
                      <a:pt x="170407" y="196273"/>
                      <a:pt x="135338" y="222153"/>
                    </a:cubicBezTo>
                    <a:cubicBezTo>
                      <a:pt x="97797" y="167272"/>
                      <a:pt x="55335" y="115921"/>
                      <a:pt x="8477" y="68733"/>
                    </a:cubicBezTo>
                    <a:cubicBezTo>
                      <a:pt x="96966" y="47233"/>
                      <a:pt x="186730" y="31365"/>
                      <a:pt x="277230" y="21225"/>
                    </a:cubicBezTo>
                    <a:close/>
                    <a:moveTo>
                      <a:pt x="136199" y="235077"/>
                    </a:moveTo>
                    <a:cubicBezTo>
                      <a:pt x="136431" y="235010"/>
                      <a:pt x="136656" y="234922"/>
                      <a:pt x="136871" y="234812"/>
                    </a:cubicBezTo>
                    <a:cubicBezTo>
                      <a:pt x="263647" y="140443"/>
                      <a:pt x="410379" y="76361"/>
                      <a:pt x="565798" y="47486"/>
                    </a:cubicBezTo>
                    <a:cubicBezTo>
                      <a:pt x="580301" y="44829"/>
                      <a:pt x="594870" y="42619"/>
                      <a:pt x="609467" y="40610"/>
                    </a:cubicBezTo>
                    <a:cubicBezTo>
                      <a:pt x="604712" y="42330"/>
                      <a:pt x="600019" y="44078"/>
                      <a:pt x="595449" y="45844"/>
                    </a:cubicBezTo>
                    <a:cubicBezTo>
                      <a:pt x="561737" y="59240"/>
                      <a:pt x="529071" y="75128"/>
                      <a:pt x="497723" y="93376"/>
                    </a:cubicBezTo>
                    <a:cubicBezTo>
                      <a:pt x="429655" y="132511"/>
                      <a:pt x="363787" y="175348"/>
                      <a:pt x="300415" y="221693"/>
                    </a:cubicBezTo>
                    <a:cubicBezTo>
                      <a:pt x="264378" y="247830"/>
                      <a:pt x="228936" y="274865"/>
                      <a:pt x="194516" y="303098"/>
                    </a:cubicBezTo>
                    <a:cubicBezTo>
                      <a:pt x="193034" y="304169"/>
                      <a:pt x="192399" y="306062"/>
                      <a:pt x="192935" y="307809"/>
                    </a:cubicBezTo>
                    <a:cubicBezTo>
                      <a:pt x="180583" y="328495"/>
                      <a:pt x="165691" y="347556"/>
                      <a:pt x="148606" y="364549"/>
                    </a:cubicBezTo>
                    <a:cubicBezTo>
                      <a:pt x="146780" y="343639"/>
                      <a:pt x="144926" y="322732"/>
                      <a:pt x="143042" y="301827"/>
                    </a:cubicBezTo>
                    <a:cubicBezTo>
                      <a:pt x="141004" y="279640"/>
                      <a:pt x="139747" y="257113"/>
                      <a:pt x="136199" y="235077"/>
                    </a:cubicBezTo>
                    <a:close/>
                    <a:moveTo>
                      <a:pt x="186015" y="361658"/>
                    </a:moveTo>
                    <a:cubicBezTo>
                      <a:pt x="176702" y="364797"/>
                      <a:pt x="167313" y="367693"/>
                      <a:pt x="157957" y="370685"/>
                    </a:cubicBezTo>
                    <a:cubicBezTo>
                      <a:pt x="175071" y="354619"/>
                      <a:pt x="189245" y="335689"/>
                      <a:pt x="199841" y="314748"/>
                    </a:cubicBezTo>
                    <a:cubicBezTo>
                      <a:pt x="206344" y="326293"/>
                      <a:pt x="213446" y="337490"/>
                      <a:pt x="221117" y="348294"/>
                    </a:cubicBezTo>
                    <a:cubicBezTo>
                      <a:pt x="209570" y="353141"/>
                      <a:pt x="197884" y="357657"/>
                      <a:pt x="186015" y="361658"/>
                    </a:cubicBezTo>
                    <a:close/>
                    <a:moveTo>
                      <a:pt x="390667" y="341836"/>
                    </a:moveTo>
                    <a:cubicBezTo>
                      <a:pt x="368746" y="382511"/>
                      <a:pt x="348943" y="424291"/>
                      <a:pt x="329950" y="466399"/>
                    </a:cubicBezTo>
                    <a:cubicBezTo>
                      <a:pt x="329717" y="465506"/>
                      <a:pt x="329273" y="464682"/>
                      <a:pt x="328655" y="463996"/>
                    </a:cubicBezTo>
                    <a:cubicBezTo>
                      <a:pt x="306109" y="438913"/>
                      <a:pt x="284485" y="413044"/>
                      <a:pt x="263784" y="386391"/>
                    </a:cubicBezTo>
                    <a:cubicBezTo>
                      <a:pt x="243896" y="360710"/>
                      <a:pt x="226110" y="333249"/>
                      <a:pt x="205855" y="307882"/>
                    </a:cubicBezTo>
                    <a:cubicBezTo>
                      <a:pt x="264962" y="260402"/>
                      <a:pt x="325662" y="214941"/>
                      <a:pt x="388726" y="172814"/>
                    </a:cubicBezTo>
                    <a:cubicBezTo>
                      <a:pt x="450569" y="131504"/>
                      <a:pt x="514179" y="90086"/>
                      <a:pt x="582434" y="60062"/>
                    </a:cubicBezTo>
                    <a:cubicBezTo>
                      <a:pt x="601660" y="51560"/>
                      <a:pt x="621408" y="44289"/>
                      <a:pt x="641559" y="38296"/>
                    </a:cubicBezTo>
                    <a:cubicBezTo>
                      <a:pt x="644717" y="37364"/>
                      <a:pt x="647898" y="36594"/>
                      <a:pt x="651073" y="35782"/>
                    </a:cubicBezTo>
                    <a:cubicBezTo>
                      <a:pt x="660163" y="34912"/>
                      <a:pt x="669262" y="34156"/>
                      <a:pt x="678372" y="33514"/>
                    </a:cubicBezTo>
                    <a:cubicBezTo>
                      <a:pt x="549936" y="98396"/>
                      <a:pt x="457930" y="217032"/>
                      <a:pt x="390667" y="3418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3" name="Google Shape;1653;p27"/>
            <p:cNvSpPr/>
            <p:nvPr/>
          </p:nvSpPr>
          <p:spPr>
            <a:xfrm>
              <a:off x="4558801" y="3544682"/>
              <a:ext cx="197662" cy="192991"/>
            </a:xfrm>
            <a:custGeom>
              <a:avLst/>
              <a:gdLst/>
              <a:ahLst/>
              <a:cxnLst/>
              <a:rect l="l" t="t" r="r" b="b"/>
              <a:pathLst>
                <a:path w="197662" h="192991" extrusionOk="0">
                  <a:moveTo>
                    <a:pt x="183057" y="193008"/>
                  </a:moveTo>
                  <a:cubicBezTo>
                    <a:pt x="123960" y="151323"/>
                    <a:pt x="64826" y="109623"/>
                    <a:pt x="5653" y="67906"/>
                  </a:cubicBezTo>
                  <a:cubicBezTo>
                    <a:pt x="2855" y="65883"/>
                    <a:pt x="-350" y="63072"/>
                    <a:pt x="267" y="59600"/>
                  </a:cubicBezTo>
                  <a:cubicBezTo>
                    <a:pt x="1010" y="57295"/>
                    <a:pt x="2645" y="55383"/>
                    <a:pt x="4807" y="54289"/>
                  </a:cubicBezTo>
                  <a:cubicBezTo>
                    <a:pt x="29185" y="37222"/>
                    <a:pt x="53618" y="20134"/>
                    <a:pt x="78105" y="3024"/>
                  </a:cubicBezTo>
                  <a:lnTo>
                    <a:pt x="80426" y="16"/>
                  </a:lnTo>
                  <a:cubicBezTo>
                    <a:pt x="117215" y="28857"/>
                    <a:pt x="156515" y="54350"/>
                    <a:pt x="197853" y="76190"/>
                  </a:cubicBezTo>
                  <a:lnTo>
                    <a:pt x="196006" y="79674"/>
                  </a:lnTo>
                  <a:cubicBezTo>
                    <a:pt x="193291" y="117576"/>
                    <a:pt x="188953" y="155458"/>
                    <a:pt x="183057" y="193008"/>
                  </a:cubicBezTo>
                  <a:close/>
                </a:path>
              </a:pathLst>
            </a:custGeom>
            <a:solidFill>
              <a:srgbClr val="6C8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4852130" y="3091944"/>
              <a:ext cx="192135" cy="184574"/>
            </a:xfrm>
            <a:custGeom>
              <a:avLst/>
              <a:gdLst/>
              <a:ahLst/>
              <a:cxnLst/>
              <a:rect l="l" t="t" r="r" b="b"/>
              <a:pathLst>
                <a:path w="192135" h="184574" extrusionOk="0">
                  <a:moveTo>
                    <a:pt x="154670" y="19937"/>
                  </a:moveTo>
                  <a:cubicBezTo>
                    <a:pt x="175947" y="33450"/>
                    <a:pt x="189758" y="56050"/>
                    <a:pt x="192071" y="81137"/>
                  </a:cubicBezTo>
                  <a:cubicBezTo>
                    <a:pt x="195349" y="121219"/>
                    <a:pt x="166582" y="159292"/>
                    <a:pt x="129796" y="175488"/>
                  </a:cubicBezTo>
                  <a:cubicBezTo>
                    <a:pt x="118271" y="180743"/>
                    <a:pt x="105873" y="183824"/>
                    <a:pt x="93227" y="184574"/>
                  </a:cubicBezTo>
                  <a:cubicBezTo>
                    <a:pt x="52125" y="185342"/>
                    <a:pt x="15470" y="158851"/>
                    <a:pt x="3327" y="119604"/>
                  </a:cubicBezTo>
                  <a:cubicBezTo>
                    <a:pt x="-7039" y="79930"/>
                    <a:pt x="8831" y="38043"/>
                    <a:pt x="42891" y="15177"/>
                  </a:cubicBezTo>
                  <a:cubicBezTo>
                    <a:pt x="77683" y="-6364"/>
                    <a:pt x="122034" y="-4840"/>
                    <a:pt x="155263" y="190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586113" y="2911277"/>
              <a:ext cx="605933" cy="732651"/>
            </a:xfrm>
            <a:custGeom>
              <a:avLst/>
              <a:gdLst/>
              <a:ahLst/>
              <a:cxnLst/>
              <a:rect l="l" t="t" r="r" b="b"/>
              <a:pathLst>
                <a:path w="605933" h="732651" extrusionOk="0">
                  <a:moveTo>
                    <a:pt x="192464" y="143198"/>
                  </a:moveTo>
                  <a:cubicBezTo>
                    <a:pt x="223083" y="92530"/>
                    <a:pt x="258059" y="44622"/>
                    <a:pt x="296995" y="16"/>
                  </a:cubicBezTo>
                  <a:lnTo>
                    <a:pt x="298286" y="1118"/>
                  </a:lnTo>
                  <a:cubicBezTo>
                    <a:pt x="382721" y="79835"/>
                    <a:pt x="485113" y="150673"/>
                    <a:pt x="600504" y="153527"/>
                  </a:cubicBezTo>
                  <a:lnTo>
                    <a:pt x="606123" y="155001"/>
                  </a:lnTo>
                  <a:cubicBezTo>
                    <a:pt x="587971" y="222718"/>
                    <a:pt x="561258" y="287846"/>
                    <a:pt x="526628" y="348813"/>
                  </a:cubicBezTo>
                  <a:cubicBezTo>
                    <a:pt x="514812" y="370012"/>
                    <a:pt x="502162" y="390782"/>
                    <a:pt x="488922" y="411026"/>
                  </a:cubicBezTo>
                  <a:cubicBezTo>
                    <a:pt x="449044" y="470908"/>
                    <a:pt x="405086" y="527974"/>
                    <a:pt x="357360" y="581819"/>
                  </a:cubicBezTo>
                  <a:cubicBezTo>
                    <a:pt x="314412" y="631304"/>
                    <a:pt x="269272" y="679094"/>
                    <a:pt x="224314" y="726623"/>
                  </a:cubicBezTo>
                  <a:lnTo>
                    <a:pt x="217689" y="732667"/>
                  </a:lnTo>
                  <a:cubicBezTo>
                    <a:pt x="201742" y="725510"/>
                    <a:pt x="185960" y="717814"/>
                    <a:pt x="170540" y="709595"/>
                  </a:cubicBezTo>
                  <a:cubicBezTo>
                    <a:pt x="129202" y="687756"/>
                    <a:pt x="89903" y="662262"/>
                    <a:pt x="53113" y="633421"/>
                  </a:cubicBezTo>
                  <a:cubicBezTo>
                    <a:pt x="35513" y="619707"/>
                    <a:pt x="18537" y="605176"/>
                    <a:pt x="2252" y="589991"/>
                  </a:cubicBezTo>
                  <a:lnTo>
                    <a:pt x="190" y="583121"/>
                  </a:lnTo>
                  <a:cubicBezTo>
                    <a:pt x="23244" y="518933"/>
                    <a:pt x="46348" y="454631"/>
                    <a:pt x="71827" y="391285"/>
                  </a:cubicBezTo>
                  <a:cubicBezTo>
                    <a:pt x="96408" y="328725"/>
                    <a:pt x="124375" y="267546"/>
                    <a:pt x="155603" y="208019"/>
                  </a:cubicBezTo>
                  <a:cubicBezTo>
                    <a:pt x="167240" y="186131"/>
                    <a:pt x="179532" y="164460"/>
                    <a:pt x="192464" y="143198"/>
                  </a:cubicBezTo>
                  <a:close/>
                  <a:moveTo>
                    <a:pt x="359244" y="365241"/>
                  </a:moveTo>
                  <a:cubicBezTo>
                    <a:pt x="371890" y="364490"/>
                    <a:pt x="384288" y="361410"/>
                    <a:pt x="395813" y="356155"/>
                  </a:cubicBezTo>
                  <a:cubicBezTo>
                    <a:pt x="432600" y="339959"/>
                    <a:pt x="461366" y="301886"/>
                    <a:pt x="458088" y="261804"/>
                  </a:cubicBezTo>
                  <a:cubicBezTo>
                    <a:pt x="455775" y="236717"/>
                    <a:pt x="441964" y="214117"/>
                    <a:pt x="420687" y="200604"/>
                  </a:cubicBezTo>
                  <a:lnTo>
                    <a:pt x="421281" y="199705"/>
                  </a:lnTo>
                  <a:cubicBezTo>
                    <a:pt x="388051" y="175826"/>
                    <a:pt x="343700" y="174303"/>
                    <a:pt x="308908" y="195844"/>
                  </a:cubicBezTo>
                  <a:cubicBezTo>
                    <a:pt x="274848" y="218710"/>
                    <a:pt x="258978" y="260596"/>
                    <a:pt x="269344" y="300270"/>
                  </a:cubicBezTo>
                  <a:cubicBezTo>
                    <a:pt x="281488" y="339518"/>
                    <a:pt x="318142" y="366008"/>
                    <a:pt x="359244" y="365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4935809" y="3260075"/>
              <a:ext cx="227899" cy="483594"/>
            </a:xfrm>
            <a:custGeom>
              <a:avLst/>
              <a:gdLst/>
              <a:ahLst/>
              <a:cxnLst/>
              <a:rect l="l" t="t" r="r" b="b"/>
              <a:pathLst>
                <a:path w="227899" h="483594" extrusionOk="0">
                  <a:moveTo>
                    <a:pt x="9839" y="234912"/>
                  </a:moveTo>
                  <a:lnTo>
                    <a:pt x="7664" y="233021"/>
                  </a:lnTo>
                  <a:cubicBezTo>
                    <a:pt x="55390" y="179176"/>
                    <a:pt x="99348" y="122110"/>
                    <a:pt x="139227" y="62228"/>
                  </a:cubicBezTo>
                  <a:cubicBezTo>
                    <a:pt x="152466" y="41984"/>
                    <a:pt x="165116" y="21214"/>
                    <a:pt x="176933" y="16"/>
                  </a:cubicBezTo>
                  <a:cubicBezTo>
                    <a:pt x="195202" y="37667"/>
                    <a:pt x="213552" y="75761"/>
                    <a:pt x="222551" y="116614"/>
                  </a:cubicBezTo>
                  <a:cubicBezTo>
                    <a:pt x="231791" y="158319"/>
                    <a:pt x="230562" y="203794"/>
                    <a:pt x="210469" y="241467"/>
                  </a:cubicBezTo>
                  <a:cubicBezTo>
                    <a:pt x="199403" y="260308"/>
                    <a:pt x="186110" y="277750"/>
                    <a:pt x="170876" y="293418"/>
                  </a:cubicBezTo>
                  <a:cubicBezTo>
                    <a:pt x="113970" y="356788"/>
                    <a:pt x="57074" y="420186"/>
                    <a:pt x="190" y="483611"/>
                  </a:cubicBezTo>
                  <a:cubicBezTo>
                    <a:pt x="5313" y="400809"/>
                    <a:pt x="8529" y="317910"/>
                    <a:pt x="9839" y="23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4424882" y="3054460"/>
              <a:ext cx="353504" cy="374309"/>
            </a:xfrm>
            <a:custGeom>
              <a:avLst/>
              <a:gdLst/>
              <a:ahLst/>
              <a:cxnLst/>
              <a:rect l="l" t="t" r="r" b="b"/>
              <a:pathLst>
                <a:path w="353504" h="374309" extrusionOk="0">
                  <a:moveTo>
                    <a:pt x="233057" y="248102"/>
                  </a:moveTo>
                  <a:lnTo>
                    <a:pt x="226818" y="245545"/>
                  </a:lnTo>
                  <a:cubicBezTo>
                    <a:pt x="144753" y="274625"/>
                    <a:pt x="68605" y="318249"/>
                    <a:pt x="2027" y="374326"/>
                  </a:cubicBezTo>
                  <a:cubicBezTo>
                    <a:pt x="-4466" y="340263"/>
                    <a:pt x="7373" y="305483"/>
                    <a:pt x="19990" y="273147"/>
                  </a:cubicBezTo>
                  <a:cubicBezTo>
                    <a:pt x="39330" y="223529"/>
                    <a:pt x="60946" y="174939"/>
                    <a:pt x="84839" y="127376"/>
                  </a:cubicBezTo>
                  <a:cubicBezTo>
                    <a:pt x="97551" y="102215"/>
                    <a:pt x="111280" y="76747"/>
                    <a:pt x="132417" y="58212"/>
                  </a:cubicBezTo>
                  <a:cubicBezTo>
                    <a:pt x="157235" y="36511"/>
                    <a:pt x="189905" y="26218"/>
                    <a:pt x="221977" y="18725"/>
                  </a:cubicBezTo>
                  <a:cubicBezTo>
                    <a:pt x="265238" y="8582"/>
                    <a:pt x="309319" y="2321"/>
                    <a:pt x="353694" y="16"/>
                  </a:cubicBezTo>
                  <a:cubicBezTo>
                    <a:pt x="340763" y="21277"/>
                    <a:pt x="328471" y="42949"/>
                    <a:pt x="316834" y="64836"/>
                  </a:cubicBezTo>
                  <a:cubicBezTo>
                    <a:pt x="285606" y="124363"/>
                    <a:pt x="257639" y="185542"/>
                    <a:pt x="233057" y="248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4882918" y="2689735"/>
              <a:ext cx="329487" cy="376526"/>
            </a:xfrm>
            <a:custGeom>
              <a:avLst/>
              <a:gdLst/>
              <a:ahLst/>
              <a:cxnLst/>
              <a:rect l="l" t="t" r="r" b="b"/>
              <a:pathLst>
                <a:path w="329487" h="376526" extrusionOk="0">
                  <a:moveTo>
                    <a:pt x="309319" y="376543"/>
                  </a:moveTo>
                  <a:lnTo>
                    <a:pt x="303699" y="375068"/>
                  </a:lnTo>
                  <a:cubicBezTo>
                    <a:pt x="188308" y="372214"/>
                    <a:pt x="85916" y="301376"/>
                    <a:pt x="1482" y="222659"/>
                  </a:cubicBezTo>
                  <a:lnTo>
                    <a:pt x="190" y="221557"/>
                  </a:lnTo>
                  <a:cubicBezTo>
                    <a:pt x="34069" y="182839"/>
                    <a:pt x="71705" y="147572"/>
                    <a:pt x="112547" y="116275"/>
                  </a:cubicBezTo>
                  <a:cubicBezTo>
                    <a:pt x="172222" y="70885"/>
                    <a:pt x="238656" y="35344"/>
                    <a:pt x="304793" y="16"/>
                  </a:cubicBezTo>
                  <a:cubicBezTo>
                    <a:pt x="318853" y="82331"/>
                    <a:pt x="332926" y="165400"/>
                    <a:pt x="329014" y="248861"/>
                  </a:cubicBezTo>
                  <a:cubicBezTo>
                    <a:pt x="326873" y="291986"/>
                    <a:pt x="320273" y="334775"/>
                    <a:pt x="309319" y="3765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4558801" y="3550210"/>
              <a:ext cx="197661" cy="187463"/>
            </a:xfrm>
            <a:custGeom>
              <a:avLst/>
              <a:gdLst/>
              <a:ahLst/>
              <a:cxnLst/>
              <a:rect l="l" t="t" r="r" b="b"/>
              <a:pathLst>
                <a:path w="197661" h="187463" extrusionOk="0">
                  <a:moveTo>
                    <a:pt x="196006" y="74145"/>
                  </a:moveTo>
                  <a:lnTo>
                    <a:pt x="197852" y="70661"/>
                  </a:lnTo>
                  <a:cubicBezTo>
                    <a:pt x="162434" y="51890"/>
                    <a:pt x="128517" y="30419"/>
                    <a:pt x="96403" y="6438"/>
                  </a:cubicBezTo>
                  <a:cubicBezTo>
                    <a:pt x="88943" y="4884"/>
                    <a:pt x="81620" y="2737"/>
                    <a:pt x="74504" y="16"/>
                  </a:cubicBezTo>
                  <a:cubicBezTo>
                    <a:pt x="51246" y="16273"/>
                    <a:pt x="28013" y="32521"/>
                    <a:pt x="4807" y="48761"/>
                  </a:cubicBezTo>
                  <a:cubicBezTo>
                    <a:pt x="2645" y="49854"/>
                    <a:pt x="1010" y="51766"/>
                    <a:pt x="267" y="54071"/>
                  </a:cubicBezTo>
                  <a:cubicBezTo>
                    <a:pt x="-350" y="57543"/>
                    <a:pt x="2855" y="60353"/>
                    <a:pt x="5653" y="62377"/>
                  </a:cubicBezTo>
                  <a:cubicBezTo>
                    <a:pt x="64750" y="104062"/>
                    <a:pt x="123884" y="145763"/>
                    <a:pt x="183057" y="187479"/>
                  </a:cubicBezTo>
                  <a:cubicBezTo>
                    <a:pt x="188953" y="149931"/>
                    <a:pt x="193291" y="112048"/>
                    <a:pt x="196006" y="74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4651794" y="3096805"/>
              <a:ext cx="102088" cy="220927"/>
            </a:xfrm>
            <a:custGeom>
              <a:avLst/>
              <a:gdLst/>
              <a:ahLst/>
              <a:cxnLst/>
              <a:rect l="l" t="t" r="r" b="b"/>
              <a:pathLst>
                <a:path w="102088" h="220927" extrusionOk="0">
                  <a:moveTo>
                    <a:pt x="23733" y="194959"/>
                  </a:moveTo>
                  <a:cubicBezTo>
                    <a:pt x="50775" y="134598"/>
                    <a:pt x="75319" y="67328"/>
                    <a:pt x="102278" y="16"/>
                  </a:cubicBezTo>
                  <a:cubicBezTo>
                    <a:pt x="98117" y="7491"/>
                    <a:pt x="93928" y="14956"/>
                    <a:pt x="89923" y="22492"/>
                  </a:cubicBezTo>
                  <a:cubicBezTo>
                    <a:pt x="58695" y="82018"/>
                    <a:pt x="30728" y="143196"/>
                    <a:pt x="6146" y="205756"/>
                  </a:cubicBezTo>
                  <a:cubicBezTo>
                    <a:pt x="4117" y="210801"/>
                    <a:pt x="2190" y="215886"/>
                    <a:pt x="190" y="220943"/>
                  </a:cubicBezTo>
                  <a:cubicBezTo>
                    <a:pt x="7895" y="212181"/>
                    <a:pt x="15797" y="203530"/>
                    <a:pt x="23733" y="194959"/>
                  </a:cubicBezTo>
                  <a:close/>
                </a:path>
              </a:pathLst>
            </a:custGeom>
            <a:solidFill>
              <a:srgbClr val="9DCCC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5179335" y="2689735"/>
              <a:ext cx="16940" cy="52566"/>
            </a:xfrm>
            <a:custGeom>
              <a:avLst/>
              <a:gdLst/>
              <a:ahLst/>
              <a:cxnLst/>
              <a:rect l="l" t="t" r="r" b="b"/>
              <a:pathLst>
                <a:path w="16940" h="52566" extrusionOk="0">
                  <a:moveTo>
                    <a:pt x="17130" y="52582"/>
                  </a:moveTo>
                  <a:cubicBezTo>
                    <a:pt x="14316" y="35030"/>
                    <a:pt x="11397" y="17508"/>
                    <a:pt x="8376" y="16"/>
                  </a:cubicBezTo>
                  <a:cubicBezTo>
                    <a:pt x="5647" y="1472"/>
                    <a:pt x="2918" y="2933"/>
                    <a:pt x="190" y="4398"/>
                  </a:cubicBezTo>
                  <a:cubicBezTo>
                    <a:pt x="7931" y="19646"/>
                    <a:pt x="13627" y="35846"/>
                    <a:pt x="17130" y="52582"/>
                  </a:cubicBezTo>
                  <a:close/>
                </a:path>
              </a:pathLst>
            </a:custGeom>
            <a:solidFill>
              <a:srgbClr val="E5898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2" name="Google Shape;1662;p27"/>
            <p:cNvGrpSpPr/>
            <p:nvPr/>
          </p:nvGrpSpPr>
          <p:grpSpPr>
            <a:xfrm>
              <a:off x="4418654" y="2683274"/>
              <a:ext cx="800262" cy="1066847"/>
              <a:chOff x="5876404" y="2573449"/>
              <a:chExt cx="800262" cy="1066847"/>
            </a:xfrm>
          </p:grpSpPr>
          <p:sp>
            <p:nvSpPr>
              <p:cNvPr id="1663" name="Google Shape;1663;p27"/>
              <p:cNvSpPr/>
              <p:nvPr/>
            </p:nvSpPr>
            <p:spPr>
              <a:xfrm>
                <a:off x="5876404" y="2573449"/>
                <a:ext cx="800262" cy="1066847"/>
              </a:xfrm>
              <a:custGeom>
                <a:avLst/>
                <a:gdLst/>
                <a:ahLst/>
                <a:cxnLst/>
                <a:rect l="l" t="t" r="r" b="b"/>
                <a:pathLst>
                  <a:path w="800262" h="1066847" extrusionOk="0">
                    <a:moveTo>
                      <a:pt x="775347" y="4775"/>
                    </a:moveTo>
                    <a:cubicBezTo>
                      <a:pt x="774337" y="1281"/>
                      <a:pt x="770685" y="-733"/>
                      <a:pt x="767189" y="276"/>
                    </a:cubicBezTo>
                    <a:cubicBezTo>
                      <a:pt x="766691" y="420"/>
                      <a:pt x="766211" y="622"/>
                      <a:pt x="765761" y="878"/>
                    </a:cubicBezTo>
                    <a:cubicBezTo>
                      <a:pt x="703300" y="34254"/>
                      <a:pt x="640539" y="67790"/>
                      <a:pt x="583329" y="109782"/>
                    </a:cubicBezTo>
                    <a:cubicBezTo>
                      <a:pt x="532626" y="147323"/>
                      <a:pt x="486592" y="190782"/>
                      <a:pt x="446206" y="239235"/>
                    </a:cubicBezTo>
                    <a:cubicBezTo>
                      <a:pt x="412567" y="279543"/>
                      <a:pt x="382043" y="322347"/>
                      <a:pt x="354897" y="367278"/>
                    </a:cubicBezTo>
                    <a:cubicBezTo>
                      <a:pt x="315852" y="367339"/>
                      <a:pt x="276945" y="371920"/>
                      <a:pt x="238955" y="380931"/>
                    </a:cubicBezTo>
                    <a:cubicBezTo>
                      <a:pt x="204480" y="388346"/>
                      <a:pt x="168709" y="397665"/>
                      <a:pt x="140337" y="419616"/>
                    </a:cubicBezTo>
                    <a:cubicBezTo>
                      <a:pt x="111210" y="442152"/>
                      <a:pt x="94776" y="476125"/>
                      <a:pt x="78899" y="508415"/>
                    </a:cubicBezTo>
                    <a:cubicBezTo>
                      <a:pt x="61039" y="544737"/>
                      <a:pt x="44486" y="581661"/>
                      <a:pt x="29240" y="619189"/>
                    </a:cubicBezTo>
                    <a:cubicBezTo>
                      <a:pt x="12695" y="659847"/>
                      <a:pt x="-5597" y="702506"/>
                      <a:pt x="1935" y="747282"/>
                    </a:cubicBezTo>
                    <a:cubicBezTo>
                      <a:pt x="2824" y="752566"/>
                      <a:pt x="9491" y="752975"/>
                      <a:pt x="12847" y="750161"/>
                    </a:cubicBezTo>
                    <a:cubicBezTo>
                      <a:pt x="77723" y="695810"/>
                      <a:pt x="151630" y="653245"/>
                      <a:pt x="231214" y="624396"/>
                    </a:cubicBezTo>
                    <a:cubicBezTo>
                      <a:pt x="207189" y="685667"/>
                      <a:pt x="185150" y="747716"/>
                      <a:pt x="164505" y="810196"/>
                    </a:cubicBezTo>
                    <a:cubicBezTo>
                      <a:pt x="163159" y="814270"/>
                      <a:pt x="169340" y="815803"/>
                      <a:pt x="170840" y="811941"/>
                    </a:cubicBezTo>
                    <a:cubicBezTo>
                      <a:pt x="221708" y="680948"/>
                      <a:pt x="268752" y="548280"/>
                      <a:pt x="336571" y="424721"/>
                    </a:cubicBezTo>
                    <a:cubicBezTo>
                      <a:pt x="373045" y="357133"/>
                      <a:pt x="416692" y="293664"/>
                      <a:pt x="466758" y="235410"/>
                    </a:cubicBezTo>
                    <a:cubicBezTo>
                      <a:pt x="474883" y="244710"/>
                      <a:pt x="483763" y="253323"/>
                      <a:pt x="493308" y="261160"/>
                    </a:cubicBezTo>
                    <a:cubicBezTo>
                      <a:pt x="504839" y="271333"/>
                      <a:pt x="516684" y="281133"/>
                      <a:pt x="528843" y="290561"/>
                    </a:cubicBezTo>
                    <a:cubicBezTo>
                      <a:pt x="551976" y="308613"/>
                      <a:pt x="576475" y="324845"/>
                      <a:pt x="602120" y="339110"/>
                    </a:cubicBezTo>
                    <a:cubicBezTo>
                      <a:pt x="627302" y="353221"/>
                      <a:pt x="653881" y="364682"/>
                      <a:pt x="681431" y="373307"/>
                    </a:cubicBezTo>
                    <a:cubicBezTo>
                      <a:pt x="695132" y="377534"/>
                      <a:pt x="709093" y="380868"/>
                      <a:pt x="723226" y="383289"/>
                    </a:cubicBezTo>
                    <a:cubicBezTo>
                      <a:pt x="737136" y="386322"/>
                      <a:pt x="751371" y="387604"/>
                      <a:pt x="765600" y="387106"/>
                    </a:cubicBezTo>
                    <a:cubicBezTo>
                      <a:pt x="761897" y="400961"/>
                      <a:pt x="757848" y="414731"/>
                      <a:pt x="753306" y="428353"/>
                    </a:cubicBezTo>
                    <a:cubicBezTo>
                      <a:pt x="710086" y="557941"/>
                      <a:pt x="632337" y="672500"/>
                      <a:pt x="545010" y="776330"/>
                    </a:cubicBezTo>
                    <a:cubicBezTo>
                      <a:pt x="494647" y="836211"/>
                      <a:pt x="440919" y="893140"/>
                      <a:pt x="387221" y="950017"/>
                    </a:cubicBezTo>
                    <a:cubicBezTo>
                      <a:pt x="386241" y="951047"/>
                      <a:pt x="385654" y="952388"/>
                      <a:pt x="385560" y="953806"/>
                    </a:cubicBezTo>
                    <a:cubicBezTo>
                      <a:pt x="345349" y="935613"/>
                      <a:pt x="306716" y="914123"/>
                      <a:pt x="270054" y="889559"/>
                    </a:cubicBezTo>
                    <a:cubicBezTo>
                      <a:pt x="251247" y="876919"/>
                      <a:pt x="232922" y="863511"/>
                      <a:pt x="215240" y="849342"/>
                    </a:cubicBezTo>
                    <a:cubicBezTo>
                      <a:pt x="206427" y="842279"/>
                      <a:pt x="197778" y="835012"/>
                      <a:pt x="189180" y="827690"/>
                    </a:cubicBezTo>
                    <a:cubicBezTo>
                      <a:pt x="183361" y="822734"/>
                      <a:pt x="177294" y="814726"/>
                      <a:pt x="169098" y="815904"/>
                    </a:cubicBezTo>
                    <a:cubicBezTo>
                      <a:pt x="168171" y="816167"/>
                      <a:pt x="167529" y="817010"/>
                      <a:pt x="167522" y="817972"/>
                    </a:cubicBezTo>
                    <a:cubicBezTo>
                      <a:pt x="166906" y="826419"/>
                      <a:pt x="176538" y="832138"/>
                      <a:pt x="182218" y="837301"/>
                    </a:cubicBezTo>
                    <a:cubicBezTo>
                      <a:pt x="190566" y="844889"/>
                      <a:pt x="199199" y="852155"/>
                      <a:pt x="207958" y="859263"/>
                    </a:cubicBezTo>
                    <a:cubicBezTo>
                      <a:pt x="209523" y="860534"/>
                      <a:pt x="211157" y="861714"/>
                      <a:pt x="212732" y="862972"/>
                    </a:cubicBezTo>
                    <a:cubicBezTo>
                      <a:pt x="200402" y="870008"/>
                      <a:pt x="188483" y="877738"/>
                      <a:pt x="177032" y="886126"/>
                    </a:cubicBezTo>
                    <a:cubicBezTo>
                      <a:pt x="164967" y="894249"/>
                      <a:pt x="152245" y="902091"/>
                      <a:pt x="140838" y="911122"/>
                    </a:cubicBezTo>
                    <a:cubicBezTo>
                      <a:pt x="134818" y="914501"/>
                      <a:pt x="132679" y="922116"/>
                      <a:pt x="136060" y="928132"/>
                    </a:cubicBezTo>
                    <a:cubicBezTo>
                      <a:pt x="136452" y="928829"/>
                      <a:pt x="136909" y="929486"/>
                      <a:pt x="137427" y="930096"/>
                    </a:cubicBezTo>
                    <a:cubicBezTo>
                      <a:pt x="141835" y="934493"/>
                      <a:pt x="146795" y="938300"/>
                      <a:pt x="152183" y="941422"/>
                    </a:cubicBezTo>
                    <a:cubicBezTo>
                      <a:pt x="158502" y="945912"/>
                      <a:pt x="164821" y="950402"/>
                      <a:pt x="171141" y="954893"/>
                    </a:cubicBezTo>
                    <a:cubicBezTo>
                      <a:pt x="220652" y="990030"/>
                      <a:pt x="270230" y="1025076"/>
                      <a:pt x="319873" y="1060029"/>
                    </a:cubicBezTo>
                    <a:cubicBezTo>
                      <a:pt x="323005" y="1061835"/>
                      <a:pt x="327009" y="1060762"/>
                      <a:pt x="328817" y="1057633"/>
                    </a:cubicBezTo>
                    <a:cubicBezTo>
                      <a:pt x="329088" y="1057162"/>
                      <a:pt x="329301" y="1056659"/>
                      <a:pt x="329448" y="1056136"/>
                    </a:cubicBezTo>
                    <a:cubicBezTo>
                      <a:pt x="335157" y="1019853"/>
                      <a:pt x="339402" y="983394"/>
                      <a:pt x="342182" y="946758"/>
                    </a:cubicBezTo>
                    <a:cubicBezTo>
                      <a:pt x="355284" y="953527"/>
                      <a:pt x="368503" y="960071"/>
                      <a:pt x="381961" y="966127"/>
                    </a:cubicBezTo>
                    <a:cubicBezTo>
                      <a:pt x="385498" y="967639"/>
                      <a:pt x="389593" y="966000"/>
                      <a:pt x="391107" y="962465"/>
                    </a:cubicBezTo>
                    <a:cubicBezTo>
                      <a:pt x="391292" y="962034"/>
                      <a:pt x="391433" y="961584"/>
                      <a:pt x="391527" y="961124"/>
                    </a:cubicBezTo>
                    <a:cubicBezTo>
                      <a:pt x="393369" y="961307"/>
                      <a:pt x="395186" y="960587"/>
                      <a:pt x="396402" y="959192"/>
                    </a:cubicBezTo>
                    <a:cubicBezTo>
                      <a:pt x="438191" y="914935"/>
                      <a:pt x="480026" y="870425"/>
                      <a:pt x="520344" y="824644"/>
                    </a:cubicBezTo>
                    <a:cubicBezTo>
                      <a:pt x="518858" y="903310"/>
                      <a:pt x="515689" y="981915"/>
                      <a:pt x="510835" y="1060459"/>
                    </a:cubicBezTo>
                    <a:cubicBezTo>
                      <a:pt x="510916" y="1064075"/>
                      <a:pt x="513914" y="1066942"/>
                      <a:pt x="517533" y="1066862"/>
                    </a:cubicBezTo>
                    <a:cubicBezTo>
                      <a:pt x="519170" y="1066826"/>
                      <a:pt x="520734" y="1066178"/>
                      <a:pt x="521918" y="1065047"/>
                    </a:cubicBezTo>
                    <a:cubicBezTo>
                      <a:pt x="577827" y="1002727"/>
                      <a:pt x="633704" y="940378"/>
                      <a:pt x="689548" y="878001"/>
                    </a:cubicBezTo>
                    <a:cubicBezTo>
                      <a:pt x="712611" y="852163"/>
                      <a:pt x="734964" y="826130"/>
                      <a:pt x="744641" y="792139"/>
                    </a:cubicBezTo>
                    <a:cubicBezTo>
                      <a:pt x="753305" y="758635"/>
                      <a:pt x="753400" y="723491"/>
                      <a:pt x="744916" y="689941"/>
                    </a:cubicBezTo>
                    <a:cubicBezTo>
                      <a:pt x="736009" y="651068"/>
                      <a:pt x="720682" y="613951"/>
                      <a:pt x="699564" y="580114"/>
                    </a:cubicBezTo>
                    <a:cubicBezTo>
                      <a:pt x="755071" y="480840"/>
                      <a:pt x="793967" y="371293"/>
                      <a:pt x="799693" y="257230"/>
                    </a:cubicBezTo>
                    <a:cubicBezTo>
                      <a:pt x="803952" y="172392"/>
                      <a:pt x="789548" y="88083"/>
                      <a:pt x="775347" y="4775"/>
                    </a:cubicBezTo>
                    <a:close/>
                    <a:moveTo>
                      <a:pt x="247863" y="582590"/>
                    </a:moveTo>
                    <a:cubicBezTo>
                      <a:pt x="243979" y="592038"/>
                      <a:pt x="240303" y="601568"/>
                      <a:pt x="236526" y="611059"/>
                    </a:cubicBezTo>
                    <a:cubicBezTo>
                      <a:pt x="235006" y="609982"/>
                      <a:pt x="233040" y="609760"/>
                      <a:pt x="231318" y="610471"/>
                    </a:cubicBezTo>
                    <a:cubicBezTo>
                      <a:pt x="152235" y="638737"/>
                      <a:pt x="78528" y="680217"/>
                      <a:pt x="13340" y="733140"/>
                    </a:cubicBezTo>
                    <a:cubicBezTo>
                      <a:pt x="11016" y="698298"/>
                      <a:pt x="25176" y="664258"/>
                      <a:pt x="37914" y="632400"/>
                    </a:cubicBezTo>
                    <a:cubicBezTo>
                      <a:pt x="52260" y="596517"/>
                      <a:pt x="67846" y="561164"/>
                      <a:pt x="84671" y="526341"/>
                    </a:cubicBezTo>
                    <a:cubicBezTo>
                      <a:pt x="99795" y="495004"/>
                      <a:pt x="114637" y="460585"/>
                      <a:pt x="140567" y="436471"/>
                    </a:cubicBezTo>
                    <a:cubicBezTo>
                      <a:pt x="166091" y="412737"/>
                      <a:pt x="200908" y="402791"/>
                      <a:pt x="234080" y="395160"/>
                    </a:cubicBezTo>
                    <a:cubicBezTo>
                      <a:pt x="272156" y="386400"/>
                      <a:pt x="310696" y="382047"/>
                      <a:pt x="349252" y="376621"/>
                    </a:cubicBezTo>
                    <a:cubicBezTo>
                      <a:pt x="310427" y="442689"/>
                      <a:pt x="276538" y="511533"/>
                      <a:pt x="247863" y="582590"/>
                    </a:cubicBezTo>
                    <a:close/>
                    <a:moveTo>
                      <a:pt x="329617" y="941074"/>
                    </a:moveTo>
                    <a:cubicBezTo>
                      <a:pt x="327160" y="975206"/>
                      <a:pt x="323384" y="1009192"/>
                      <a:pt x="318289" y="1043034"/>
                    </a:cubicBezTo>
                    <a:cubicBezTo>
                      <a:pt x="278258" y="1014811"/>
                      <a:pt x="238205" y="986618"/>
                      <a:pt x="198130" y="958457"/>
                    </a:cubicBezTo>
                    <a:cubicBezTo>
                      <a:pt x="187567" y="951027"/>
                      <a:pt x="176998" y="943608"/>
                      <a:pt x="166421" y="936198"/>
                    </a:cubicBezTo>
                    <a:cubicBezTo>
                      <a:pt x="160780" y="933024"/>
                      <a:pt x="155465" y="929304"/>
                      <a:pt x="150553" y="925090"/>
                    </a:cubicBezTo>
                    <a:cubicBezTo>
                      <a:pt x="147323" y="921591"/>
                      <a:pt x="147770" y="922220"/>
                      <a:pt x="151198" y="918745"/>
                    </a:cubicBezTo>
                    <a:cubicBezTo>
                      <a:pt x="153686" y="916656"/>
                      <a:pt x="156346" y="914783"/>
                      <a:pt x="159150" y="913143"/>
                    </a:cubicBezTo>
                    <a:cubicBezTo>
                      <a:pt x="180439" y="899780"/>
                      <a:pt x="200675" y="884813"/>
                      <a:pt x="219683" y="868371"/>
                    </a:cubicBezTo>
                    <a:cubicBezTo>
                      <a:pt x="233500" y="879162"/>
                      <a:pt x="247565" y="889629"/>
                      <a:pt x="262093" y="899450"/>
                    </a:cubicBezTo>
                    <a:cubicBezTo>
                      <a:pt x="283981" y="914172"/>
                      <a:pt x="306593" y="927788"/>
                      <a:pt x="329846" y="940245"/>
                    </a:cubicBezTo>
                    <a:cubicBezTo>
                      <a:pt x="329751" y="940516"/>
                      <a:pt x="329674" y="940793"/>
                      <a:pt x="329617" y="941074"/>
                    </a:cubicBezTo>
                    <a:close/>
                    <a:moveTo>
                      <a:pt x="728545" y="673743"/>
                    </a:moveTo>
                    <a:cubicBezTo>
                      <a:pt x="739745" y="707971"/>
                      <a:pt x="742026" y="744487"/>
                      <a:pt x="735172" y="779841"/>
                    </a:cubicBezTo>
                    <a:cubicBezTo>
                      <a:pt x="727035" y="815801"/>
                      <a:pt x="704636" y="842302"/>
                      <a:pt x="680555" y="869015"/>
                    </a:cubicBezTo>
                    <a:cubicBezTo>
                      <a:pt x="654494" y="897922"/>
                      <a:pt x="628471" y="926863"/>
                      <a:pt x="602484" y="955836"/>
                    </a:cubicBezTo>
                    <a:cubicBezTo>
                      <a:pt x="576599" y="984689"/>
                      <a:pt x="550714" y="1013541"/>
                      <a:pt x="524829" y="1042394"/>
                    </a:cubicBezTo>
                    <a:cubicBezTo>
                      <a:pt x="529312" y="965575"/>
                      <a:pt x="532155" y="888687"/>
                      <a:pt x="533357" y="811728"/>
                    </a:cubicBezTo>
                    <a:cubicBezTo>
                      <a:pt x="533329" y="811197"/>
                      <a:pt x="533230" y="810672"/>
                      <a:pt x="533064" y="810166"/>
                    </a:cubicBezTo>
                    <a:cubicBezTo>
                      <a:pt x="581942" y="754803"/>
                      <a:pt x="626767" y="695994"/>
                      <a:pt x="667192" y="634197"/>
                    </a:cubicBezTo>
                    <a:cubicBezTo>
                      <a:pt x="676836" y="619167"/>
                      <a:pt x="686108" y="603855"/>
                      <a:pt x="695009" y="588261"/>
                    </a:cubicBezTo>
                    <a:cubicBezTo>
                      <a:pt x="705610" y="616948"/>
                      <a:pt x="719843" y="644251"/>
                      <a:pt x="728546" y="673744"/>
                    </a:cubicBezTo>
                    <a:close/>
                    <a:moveTo>
                      <a:pt x="768486" y="376039"/>
                    </a:moveTo>
                    <a:cubicBezTo>
                      <a:pt x="754698" y="373553"/>
                      <a:pt x="740421" y="373621"/>
                      <a:pt x="726544" y="371265"/>
                    </a:cubicBezTo>
                    <a:cubicBezTo>
                      <a:pt x="713001" y="368943"/>
                      <a:pt x="699616" y="365777"/>
                      <a:pt x="686469" y="361784"/>
                    </a:cubicBezTo>
                    <a:cubicBezTo>
                      <a:pt x="658768" y="353218"/>
                      <a:pt x="632058" y="341732"/>
                      <a:pt x="606788" y="327520"/>
                    </a:cubicBezTo>
                    <a:cubicBezTo>
                      <a:pt x="582215" y="313665"/>
                      <a:pt x="558614" y="298156"/>
                      <a:pt x="536148" y="281100"/>
                    </a:cubicBezTo>
                    <a:cubicBezTo>
                      <a:pt x="523719" y="271814"/>
                      <a:pt x="511609" y="262115"/>
                      <a:pt x="499694" y="252181"/>
                    </a:cubicBezTo>
                    <a:cubicBezTo>
                      <a:pt x="490612" y="244609"/>
                      <a:pt x="481820" y="236165"/>
                      <a:pt x="471983" y="229474"/>
                    </a:cubicBezTo>
                    <a:cubicBezTo>
                      <a:pt x="502228" y="195231"/>
                      <a:pt x="535430" y="163716"/>
                      <a:pt x="571205" y="135292"/>
                    </a:cubicBezTo>
                    <a:cubicBezTo>
                      <a:pt x="630651" y="88359"/>
                      <a:pt x="697552" y="52135"/>
                      <a:pt x="764165" y="16521"/>
                    </a:cubicBezTo>
                    <a:cubicBezTo>
                      <a:pt x="776271" y="87641"/>
                      <a:pt x="787962" y="159242"/>
                      <a:pt x="787390" y="231588"/>
                    </a:cubicBezTo>
                    <a:cubicBezTo>
                      <a:pt x="786815" y="280315"/>
                      <a:pt x="780469" y="328803"/>
                      <a:pt x="768486" y="3760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7"/>
              <p:cNvSpPr/>
              <p:nvPr/>
            </p:nvSpPr>
            <p:spPr>
              <a:xfrm>
                <a:off x="6303355" y="2976186"/>
                <a:ext cx="204573" cy="196789"/>
              </a:xfrm>
              <a:custGeom>
                <a:avLst/>
                <a:gdLst/>
                <a:ahLst/>
                <a:cxnLst/>
                <a:rect l="l" t="t" r="r" b="b"/>
                <a:pathLst>
                  <a:path w="204573" h="196789" extrusionOk="0">
                    <a:moveTo>
                      <a:pt x="85419" y="196134"/>
                    </a:moveTo>
                    <a:cubicBezTo>
                      <a:pt x="128597" y="201442"/>
                      <a:pt x="173357" y="174661"/>
                      <a:pt x="193615" y="137052"/>
                    </a:cubicBezTo>
                    <a:cubicBezTo>
                      <a:pt x="217170" y="95035"/>
                      <a:pt x="202181" y="41891"/>
                      <a:pt x="160135" y="18352"/>
                    </a:cubicBezTo>
                    <a:cubicBezTo>
                      <a:pt x="159889" y="18214"/>
                      <a:pt x="159643" y="18078"/>
                      <a:pt x="159395" y="17942"/>
                    </a:cubicBezTo>
                    <a:cubicBezTo>
                      <a:pt x="158993" y="17769"/>
                      <a:pt x="158571" y="17641"/>
                      <a:pt x="158140" y="17563"/>
                    </a:cubicBezTo>
                    <a:cubicBezTo>
                      <a:pt x="143139" y="6302"/>
                      <a:pt x="124890" y="203"/>
                      <a:pt x="106128" y="181"/>
                    </a:cubicBezTo>
                    <a:cubicBezTo>
                      <a:pt x="50856" y="-2964"/>
                      <a:pt x="3499" y="39262"/>
                      <a:pt x="352" y="94496"/>
                    </a:cubicBezTo>
                    <a:cubicBezTo>
                      <a:pt x="-124" y="102847"/>
                      <a:pt x="449" y="111225"/>
                      <a:pt x="2057" y="119434"/>
                    </a:cubicBezTo>
                    <a:cubicBezTo>
                      <a:pt x="10885" y="160006"/>
                      <a:pt x="44230" y="190686"/>
                      <a:pt x="85419" y="196134"/>
                    </a:cubicBezTo>
                    <a:close/>
                    <a:moveTo>
                      <a:pt x="45231" y="31740"/>
                    </a:moveTo>
                    <a:cubicBezTo>
                      <a:pt x="61245" y="18775"/>
                      <a:pt x="81250" y="11736"/>
                      <a:pt x="101860" y="11815"/>
                    </a:cubicBezTo>
                    <a:cubicBezTo>
                      <a:pt x="112275" y="11728"/>
                      <a:pt x="122646" y="13186"/>
                      <a:pt x="132633" y="16143"/>
                    </a:cubicBezTo>
                    <a:cubicBezTo>
                      <a:pt x="138786" y="18136"/>
                      <a:pt x="144819" y="20487"/>
                      <a:pt x="150699" y="23184"/>
                    </a:cubicBezTo>
                    <a:cubicBezTo>
                      <a:pt x="150589" y="25214"/>
                      <a:pt x="151670" y="27123"/>
                      <a:pt x="153468" y="28075"/>
                    </a:cubicBezTo>
                    <a:cubicBezTo>
                      <a:pt x="186183" y="46502"/>
                      <a:pt x="200517" y="86050"/>
                      <a:pt x="187198" y="121138"/>
                    </a:cubicBezTo>
                    <a:cubicBezTo>
                      <a:pt x="172058" y="157981"/>
                      <a:pt x="136862" y="182664"/>
                      <a:pt x="97042" y="184364"/>
                    </a:cubicBezTo>
                    <a:cubicBezTo>
                      <a:pt x="60703" y="183951"/>
                      <a:pt x="28534" y="160788"/>
                      <a:pt x="16639" y="126473"/>
                    </a:cubicBezTo>
                    <a:cubicBezTo>
                      <a:pt x="6485" y="92023"/>
                      <a:pt x="17709" y="54834"/>
                      <a:pt x="45231" y="317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5" name="Google Shape;1665;p27"/>
            <p:cNvGrpSpPr/>
            <p:nvPr/>
          </p:nvGrpSpPr>
          <p:grpSpPr>
            <a:xfrm rot="-1078917">
              <a:off x="3020154" y="2916398"/>
              <a:ext cx="707965" cy="733259"/>
              <a:chOff x="4596129" y="2949738"/>
              <a:chExt cx="708005" cy="733300"/>
            </a:xfrm>
          </p:grpSpPr>
          <p:sp>
            <p:nvSpPr>
              <p:cNvPr id="1666" name="Google Shape;1666;p27"/>
              <p:cNvSpPr/>
              <p:nvPr/>
            </p:nvSpPr>
            <p:spPr>
              <a:xfrm>
                <a:off x="4596129" y="2949738"/>
                <a:ext cx="237538" cy="143701"/>
              </a:xfrm>
              <a:custGeom>
                <a:avLst/>
                <a:gdLst/>
                <a:ahLst/>
                <a:cxnLst/>
                <a:rect l="l" t="t" r="r" b="b"/>
                <a:pathLst>
                  <a:path w="237538" h="143701" extrusionOk="0">
                    <a:moveTo>
                      <a:pt x="197338" y="94974"/>
                    </a:moveTo>
                    <a:cubicBezTo>
                      <a:pt x="154595" y="54531"/>
                      <a:pt x="102610" y="25136"/>
                      <a:pt x="45907" y="9346"/>
                    </a:cubicBezTo>
                    <a:cubicBezTo>
                      <a:pt x="31058" y="5266"/>
                      <a:pt x="15961" y="2152"/>
                      <a:pt x="710" y="21"/>
                    </a:cubicBezTo>
                    <a:cubicBezTo>
                      <a:pt x="197" y="-53"/>
                      <a:pt x="-42" y="712"/>
                      <a:pt x="490" y="818"/>
                    </a:cubicBezTo>
                    <a:cubicBezTo>
                      <a:pt x="55011" y="11706"/>
                      <a:pt x="106361" y="34775"/>
                      <a:pt x="150700" y="68298"/>
                    </a:cubicBezTo>
                    <a:cubicBezTo>
                      <a:pt x="179116" y="89229"/>
                      <a:pt x="203874" y="114713"/>
                      <a:pt x="223968" y="143717"/>
                    </a:cubicBezTo>
                    <a:cubicBezTo>
                      <a:pt x="228527" y="142888"/>
                      <a:pt x="233125" y="142282"/>
                      <a:pt x="237728" y="141675"/>
                    </a:cubicBezTo>
                    <a:cubicBezTo>
                      <a:pt x="225892" y="124774"/>
                      <a:pt x="212359" y="109125"/>
                      <a:pt x="197338" y="94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27"/>
              <p:cNvSpPr/>
              <p:nvPr/>
            </p:nvSpPr>
            <p:spPr>
              <a:xfrm>
                <a:off x="4819908" y="3091397"/>
                <a:ext cx="24675" cy="19148"/>
              </a:xfrm>
              <a:custGeom>
                <a:avLst/>
                <a:gdLst/>
                <a:ahLst/>
                <a:cxnLst/>
                <a:rect l="l" t="t" r="r" b="b"/>
                <a:pathLst>
                  <a:path w="24675" h="19148" extrusionOk="0">
                    <a:moveTo>
                      <a:pt x="190" y="2058"/>
                    </a:moveTo>
                    <a:cubicBezTo>
                      <a:pt x="3893" y="7620"/>
                      <a:pt x="7353" y="13322"/>
                      <a:pt x="10518" y="19165"/>
                    </a:cubicBezTo>
                    <a:cubicBezTo>
                      <a:pt x="15280" y="18403"/>
                      <a:pt x="20066" y="17827"/>
                      <a:pt x="24866" y="17321"/>
                    </a:cubicBezTo>
                    <a:cubicBezTo>
                      <a:pt x="21489" y="11406"/>
                      <a:pt x="17851" y="5638"/>
                      <a:pt x="13949" y="16"/>
                    </a:cubicBezTo>
                    <a:cubicBezTo>
                      <a:pt x="9347" y="622"/>
                      <a:pt x="4749" y="1228"/>
                      <a:pt x="190" y="2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27"/>
              <p:cNvSpPr/>
              <p:nvPr/>
            </p:nvSpPr>
            <p:spPr>
              <a:xfrm>
                <a:off x="4833667" y="3088877"/>
                <a:ext cx="470467" cy="594161"/>
              </a:xfrm>
              <a:custGeom>
                <a:avLst/>
                <a:gdLst/>
                <a:ahLst/>
                <a:cxnLst/>
                <a:rect l="l" t="t" r="r" b="b"/>
                <a:pathLst>
                  <a:path w="470467" h="594161" extrusionOk="0">
                    <a:moveTo>
                      <a:pt x="459912" y="405405"/>
                    </a:moveTo>
                    <a:cubicBezTo>
                      <a:pt x="449660" y="343512"/>
                      <a:pt x="429444" y="283687"/>
                      <a:pt x="400051" y="228252"/>
                    </a:cubicBezTo>
                    <a:cubicBezTo>
                      <a:pt x="344651" y="125852"/>
                      <a:pt x="249751" y="44606"/>
                      <a:pt x="136694" y="13231"/>
                    </a:cubicBezTo>
                    <a:cubicBezTo>
                      <a:pt x="92359" y="623"/>
                      <a:pt x="45950" y="-3013"/>
                      <a:pt x="190" y="2535"/>
                    </a:cubicBezTo>
                    <a:cubicBezTo>
                      <a:pt x="4081" y="8154"/>
                      <a:pt x="7720" y="13922"/>
                      <a:pt x="11106" y="19841"/>
                    </a:cubicBezTo>
                    <a:cubicBezTo>
                      <a:pt x="52813" y="15851"/>
                      <a:pt x="94898" y="19867"/>
                      <a:pt x="135095" y="31672"/>
                    </a:cubicBezTo>
                    <a:cubicBezTo>
                      <a:pt x="236861" y="60781"/>
                      <a:pt x="323065" y="132429"/>
                      <a:pt x="377134" y="222511"/>
                    </a:cubicBezTo>
                    <a:cubicBezTo>
                      <a:pt x="409245" y="276898"/>
                      <a:pt x="431660" y="336445"/>
                      <a:pt x="443379" y="398498"/>
                    </a:cubicBezTo>
                    <a:cubicBezTo>
                      <a:pt x="455708" y="461610"/>
                      <a:pt x="455594" y="524359"/>
                      <a:pt x="454908" y="588326"/>
                    </a:cubicBezTo>
                    <a:cubicBezTo>
                      <a:pt x="454838" y="594811"/>
                      <a:pt x="465675" y="596694"/>
                      <a:pt x="466593" y="589907"/>
                    </a:cubicBezTo>
                    <a:cubicBezTo>
                      <a:pt x="473718" y="528423"/>
                      <a:pt x="471465" y="466214"/>
                      <a:pt x="459912" y="4054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27"/>
              <p:cNvSpPr/>
              <p:nvPr/>
            </p:nvSpPr>
            <p:spPr>
              <a:xfrm>
                <a:off x="4694110" y="3093440"/>
                <a:ext cx="173312" cy="199903"/>
              </a:xfrm>
              <a:custGeom>
                <a:avLst/>
                <a:gdLst/>
                <a:ahLst/>
                <a:cxnLst/>
                <a:rect l="l" t="t" r="r" b="b"/>
                <a:pathLst>
                  <a:path w="173312" h="199903" extrusionOk="0">
                    <a:moveTo>
                      <a:pt x="152105" y="55905"/>
                    </a:moveTo>
                    <a:cubicBezTo>
                      <a:pt x="160230" y="81289"/>
                      <a:pt x="158467" y="108803"/>
                      <a:pt x="147167" y="132945"/>
                    </a:cubicBezTo>
                    <a:cubicBezTo>
                      <a:pt x="136840" y="151872"/>
                      <a:pt x="120242" y="166618"/>
                      <a:pt x="100223" y="174653"/>
                    </a:cubicBezTo>
                    <a:cubicBezTo>
                      <a:pt x="82524" y="182568"/>
                      <a:pt x="62083" y="181417"/>
                      <a:pt x="45386" y="171564"/>
                    </a:cubicBezTo>
                    <a:cubicBezTo>
                      <a:pt x="27417" y="158381"/>
                      <a:pt x="17754" y="136693"/>
                      <a:pt x="19973" y="114528"/>
                    </a:cubicBezTo>
                    <a:cubicBezTo>
                      <a:pt x="22490" y="60340"/>
                      <a:pt x="73235" y="30543"/>
                      <a:pt x="120978" y="19932"/>
                    </a:cubicBezTo>
                    <a:cubicBezTo>
                      <a:pt x="126054" y="18804"/>
                      <a:pt x="131182" y="17944"/>
                      <a:pt x="136316" y="17122"/>
                    </a:cubicBezTo>
                    <a:cubicBezTo>
                      <a:pt x="133151" y="11279"/>
                      <a:pt x="129690" y="5578"/>
                      <a:pt x="125987" y="16"/>
                    </a:cubicBezTo>
                    <a:cubicBezTo>
                      <a:pt x="119818" y="1139"/>
                      <a:pt x="113674" y="2388"/>
                      <a:pt x="107608" y="3935"/>
                    </a:cubicBezTo>
                    <a:cubicBezTo>
                      <a:pt x="55026" y="17346"/>
                      <a:pt x="6121" y="52693"/>
                      <a:pt x="606" y="110197"/>
                    </a:cubicBezTo>
                    <a:cubicBezTo>
                      <a:pt x="-3992" y="158144"/>
                      <a:pt x="29942" y="204372"/>
                      <a:pt x="81074" y="199575"/>
                    </a:cubicBezTo>
                    <a:cubicBezTo>
                      <a:pt x="130162" y="194158"/>
                      <a:pt x="168665" y="154983"/>
                      <a:pt x="173201" y="105838"/>
                    </a:cubicBezTo>
                    <a:cubicBezTo>
                      <a:pt x="175188" y="74054"/>
                      <a:pt x="167317" y="42430"/>
                      <a:pt x="150663" y="15278"/>
                    </a:cubicBezTo>
                    <a:cubicBezTo>
                      <a:pt x="145864" y="15785"/>
                      <a:pt x="141078" y="16361"/>
                      <a:pt x="136316" y="17122"/>
                    </a:cubicBezTo>
                    <a:cubicBezTo>
                      <a:pt x="143039" y="29407"/>
                      <a:pt x="148337" y="42418"/>
                      <a:pt x="152105" y="559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0" name="Google Shape;1670;p27"/>
            <p:cNvSpPr/>
            <p:nvPr/>
          </p:nvSpPr>
          <p:spPr>
            <a:xfrm rot="719078">
              <a:off x="5566067" y="2609001"/>
              <a:ext cx="968337" cy="1075909"/>
            </a:xfrm>
            <a:custGeom>
              <a:avLst/>
              <a:gdLst/>
              <a:ahLst/>
              <a:cxnLst/>
              <a:rect l="l" t="t" r="r" b="b"/>
              <a:pathLst>
                <a:path w="969034" h="1076683" extrusionOk="0">
                  <a:moveTo>
                    <a:pt x="967473" y="45195"/>
                  </a:moveTo>
                  <a:cubicBezTo>
                    <a:pt x="898847" y="3681"/>
                    <a:pt x="812970" y="-8180"/>
                    <a:pt x="734583" y="5338"/>
                  </a:cubicBezTo>
                  <a:cubicBezTo>
                    <a:pt x="659479" y="18886"/>
                    <a:pt x="591022" y="57026"/>
                    <a:pt x="540003" y="113746"/>
                  </a:cubicBezTo>
                  <a:cubicBezTo>
                    <a:pt x="500358" y="157133"/>
                    <a:pt x="472242" y="209768"/>
                    <a:pt x="458231" y="266829"/>
                  </a:cubicBezTo>
                  <a:cubicBezTo>
                    <a:pt x="392738" y="295872"/>
                    <a:pt x="347025" y="356890"/>
                    <a:pt x="319715" y="421610"/>
                  </a:cubicBezTo>
                  <a:cubicBezTo>
                    <a:pt x="290553" y="490723"/>
                    <a:pt x="279024" y="565634"/>
                    <a:pt x="265360" y="638910"/>
                  </a:cubicBezTo>
                  <a:cubicBezTo>
                    <a:pt x="251337" y="714107"/>
                    <a:pt x="234342" y="788485"/>
                    <a:pt x="198265" y="856591"/>
                  </a:cubicBezTo>
                  <a:cubicBezTo>
                    <a:pt x="161694" y="925459"/>
                    <a:pt x="111160" y="985954"/>
                    <a:pt x="49888" y="1034217"/>
                  </a:cubicBezTo>
                  <a:cubicBezTo>
                    <a:pt x="34535" y="1046277"/>
                    <a:pt x="18584" y="1057644"/>
                    <a:pt x="2287" y="1068394"/>
                  </a:cubicBezTo>
                  <a:cubicBezTo>
                    <a:pt x="185" y="1069723"/>
                    <a:pt x="-442" y="1072503"/>
                    <a:pt x="888" y="1074604"/>
                  </a:cubicBezTo>
                  <a:cubicBezTo>
                    <a:pt x="2152" y="1076602"/>
                    <a:pt x="4748" y="1077282"/>
                    <a:pt x="6830" y="1076161"/>
                  </a:cubicBezTo>
                  <a:cubicBezTo>
                    <a:pt x="129600" y="1007765"/>
                    <a:pt x="217826" y="885884"/>
                    <a:pt x="255840" y="751887"/>
                  </a:cubicBezTo>
                  <a:cubicBezTo>
                    <a:pt x="292577" y="622389"/>
                    <a:pt x="290827" y="472971"/>
                    <a:pt x="373215" y="360483"/>
                  </a:cubicBezTo>
                  <a:cubicBezTo>
                    <a:pt x="394518" y="330900"/>
                    <a:pt x="422116" y="306401"/>
                    <a:pt x="454024" y="288747"/>
                  </a:cubicBezTo>
                  <a:cubicBezTo>
                    <a:pt x="452775" y="297076"/>
                    <a:pt x="451855" y="305445"/>
                    <a:pt x="451395" y="313847"/>
                  </a:cubicBezTo>
                  <a:cubicBezTo>
                    <a:pt x="449268" y="352608"/>
                    <a:pt x="457623" y="393241"/>
                    <a:pt x="483033" y="423582"/>
                  </a:cubicBezTo>
                  <a:cubicBezTo>
                    <a:pt x="504759" y="450326"/>
                    <a:pt x="537524" y="465681"/>
                    <a:pt x="571993" y="465272"/>
                  </a:cubicBezTo>
                  <a:cubicBezTo>
                    <a:pt x="639022" y="461794"/>
                    <a:pt x="674536" y="383894"/>
                    <a:pt x="649515" y="325944"/>
                  </a:cubicBezTo>
                  <a:cubicBezTo>
                    <a:pt x="621438" y="260919"/>
                    <a:pt x="542187" y="240054"/>
                    <a:pt x="478605" y="259167"/>
                  </a:cubicBezTo>
                  <a:cubicBezTo>
                    <a:pt x="488688" y="225095"/>
                    <a:pt x="503991" y="192790"/>
                    <a:pt x="523968" y="163399"/>
                  </a:cubicBezTo>
                  <a:cubicBezTo>
                    <a:pt x="562833" y="105227"/>
                    <a:pt x="618755" y="60494"/>
                    <a:pt x="684065" y="35336"/>
                  </a:cubicBezTo>
                  <a:cubicBezTo>
                    <a:pt x="756286" y="8648"/>
                    <a:pt x="835318" y="6607"/>
                    <a:pt x="908823" y="29533"/>
                  </a:cubicBezTo>
                  <a:cubicBezTo>
                    <a:pt x="927611" y="35612"/>
                    <a:pt x="945953" y="42993"/>
                    <a:pt x="963713" y="51624"/>
                  </a:cubicBezTo>
                  <a:cubicBezTo>
                    <a:pt x="965521" y="52608"/>
                    <a:pt x="967785" y="51941"/>
                    <a:pt x="968769" y="50135"/>
                  </a:cubicBezTo>
                  <a:cubicBezTo>
                    <a:pt x="969712" y="48404"/>
                    <a:pt x="969144" y="46240"/>
                    <a:pt x="967472" y="45195"/>
                  </a:cubicBezTo>
                  <a:close/>
                  <a:moveTo>
                    <a:pt x="558332" y="273811"/>
                  </a:moveTo>
                  <a:cubicBezTo>
                    <a:pt x="591256" y="281299"/>
                    <a:pt x="618885" y="303541"/>
                    <a:pt x="633216" y="334094"/>
                  </a:cubicBezTo>
                  <a:cubicBezTo>
                    <a:pt x="643869" y="361427"/>
                    <a:pt x="640451" y="392241"/>
                    <a:pt x="624068" y="416580"/>
                  </a:cubicBezTo>
                  <a:cubicBezTo>
                    <a:pt x="606172" y="442719"/>
                    <a:pt x="572885" y="453507"/>
                    <a:pt x="543043" y="442840"/>
                  </a:cubicBezTo>
                  <a:cubicBezTo>
                    <a:pt x="509671" y="431176"/>
                    <a:pt x="484308" y="403663"/>
                    <a:pt x="475408" y="369471"/>
                  </a:cubicBezTo>
                  <a:cubicBezTo>
                    <a:pt x="467680" y="340191"/>
                    <a:pt x="467057" y="309492"/>
                    <a:pt x="473589" y="279924"/>
                  </a:cubicBezTo>
                  <a:cubicBezTo>
                    <a:pt x="500467" y="268932"/>
                    <a:pt x="530152" y="266791"/>
                    <a:pt x="558332" y="273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1" name="Google Shape;1671;p27"/>
            <p:cNvGrpSpPr/>
            <p:nvPr/>
          </p:nvGrpSpPr>
          <p:grpSpPr>
            <a:xfrm rot="521790">
              <a:off x="6222631" y="3600301"/>
              <a:ext cx="923996" cy="450554"/>
              <a:chOff x="7022209" y="2999733"/>
              <a:chExt cx="923999" cy="450555"/>
            </a:xfrm>
          </p:grpSpPr>
          <p:sp>
            <p:nvSpPr>
              <p:cNvPr id="1672" name="Google Shape;1672;p27"/>
              <p:cNvSpPr/>
              <p:nvPr/>
            </p:nvSpPr>
            <p:spPr>
              <a:xfrm>
                <a:off x="7695184" y="2999733"/>
                <a:ext cx="251024" cy="197880"/>
              </a:xfrm>
              <a:custGeom>
                <a:avLst/>
                <a:gdLst/>
                <a:ahLst/>
                <a:cxnLst/>
                <a:rect l="l" t="t" r="r" b="b"/>
                <a:pathLst>
                  <a:path w="251024" h="197880" extrusionOk="0">
                    <a:moveTo>
                      <a:pt x="211112" y="2802"/>
                    </a:moveTo>
                    <a:cubicBezTo>
                      <a:pt x="162993" y="-11603"/>
                      <a:pt x="106810" y="32129"/>
                      <a:pt x="106498" y="81554"/>
                    </a:cubicBezTo>
                    <a:cubicBezTo>
                      <a:pt x="106537" y="82872"/>
                      <a:pt x="107638" y="83910"/>
                      <a:pt x="108958" y="83871"/>
                    </a:cubicBezTo>
                    <a:cubicBezTo>
                      <a:pt x="109981" y="83841"/>
                      <a:pt x="110871" y="83163"/>
                      <a:pt x="111172" y="82186"/>
                    </a:cubicBezTo>
                    <a:cubicBezTo>
                      <a:pt x="120038" y="44970"/>
                      <a:pt x="150231" y="12919"/>
                      <a:pt x="190511" y="12269"/>
                    </a:cubicBezTo>
                    <a:cubicBezTo>
                      <a:pt x="242199" y="11435"/>
                      <a:pt x="245969" y="76098"/>
                      <a:pt x="230393" y="112037"/>
                    </a:cubicBezTo>
                    <a:cubicBezTo>
                      <a:pt x="213773" y="150386"/>
                      <a:pt x="176424" y="173467"/>
                      <a:pt x="136571" y="181599"/>
                    </a:cubicBezTo>
                    <a:cubicBezTo>
                      <a:pt x="97690" y="189533"/>
                      <a:pt x="42929" y="186655"/>
                      <a:pt x="20749" y="148094"/>
                    </a:cubicBezTo>
                    <a:cubicBezTo>
                      <a:pt x="8172" y="128507"/>
                      <a:pt x="11500" y="102720"/>
                      <a:pt x="28638" y="86963"/>
                    </a:cubicBezTo>
                    <a:cubicBezTo>
                      <a:pt x="49172" y="68524"/>
                      <a:pt x="77139" y="69925"/>
                      <a:pt x="102827" y="70705"/>
                    </a:cubicBezTo>
                    <a:cubicBezTo>
                      <a:pt x="104936" y="70643"/>
                      <a:pt x="106595" y="68885"/>
                      <a:pt x="106533" y="66778"/>
                    </a:cubicBezTo>
                    <a:cubicBezTo>
                      <a:pt x="106485" y="65144"/>
                      <a:pt x="105402" y="63722"/>
                      <a:pt x="103838" y="63241"/>
                    </a:cubicBezTo>
                    <a:cubicBezTo>
                      <a:pt x="60134" y="52790"/>
                      <a:pt x="-5358" y="71633"/>
                      <a:pt x="565" y="127550"/>
                    </a:cubicBezTo>
                    <a:cubicBezTo>
                      <a:pt x="6384" y="182475"/>
                      <a:pt x="66940" y="200585"/>
                      <a:pt x="114005" y="197581"/>
                    </a:cubicBezTo>
                    <a:cubicBezTo>
                      <a:pt x="163852" y="194399"/>
                      <a:pt x="215391" y="170817"/>
                      <a:pt x="238750" y="124564"/>
                    </a:cubicBezTo>
                    <a:cubicBezTo>
                      <a:pt x="257246" y="87938"/>
                      <a:pt x="260420" y="17562"/>
                      <a:pt x="211112" y="2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27"/>
              <p:cNvSpPr/>
              <p:nvPr/>
            </p:nvSpPr>
            <p:spPr>
              <a:xfrm>
                <a:off x="7022209" y="3132786"/>
                <a:ext cx="569635" cy="317502"/>
              </a:xfrm>
              <a:custGeom>
                <a:avLst/>
                <a:gdLst/>
                <a:ahLst/>
                <a:cxnLst/>
                <a:rect l="l" t="t" r="r" b="b"/>
                <a:pathLst>
                  <a:path w="569635" h="317502" extrusionOk="0">
                    <a:moveTo>
                      <a:pt x="568625" y="26886"/>
                    </a:moveTo>
                    <a:cubicBezTo>
                      <a:pt x="542891" y="14552"/>
                      <a:pt x="515492" y="6041"/>
                      <a:pt x="487295" y="1622"/>
                    </a:cubicBezTo>
                    <a:cubicBezTo>
                      <a:pt x="460139" y="-2096"/>
                      <a:pt x="432487" y="661"/>
                      <a:pt x="406601" y="9667"/>
                    </a:cubicBezTo>
                    <a:cubicBezTo>
                      <a:pt x="360527" y="25249"/>
                      <a:pt x="326401" y="64392"/>
                      <a:pt x="317267" y="112135"/>
                    </a:cubicBezTo>
                    <a:cubicBezTo>
                      <a:pt x="311920" y="139080"/>
                      <a:pt x="311430" y="168027"/>
                      <a:pt x="299504" y="193252"/>
                    </a:cubicBezTo>
                    <a:cubicBezTo>
                      <a:pt x="289532" y="213515"/>
                      <a:pt x="272997" y="229812"/>
                      <a:pt x="252585" y="239496"/>
                    </a:cubicBezTo>
                    <a:cubicBezTo>
                      <a:pt x="211259" y="260248"/>
                      <a:pt x="162934" y="260861"/>
                      <a:pt x="117748" y="260374"/>
                    </a:cubicBezTo>
                    <a:cubicBezTo>
                      <a:pt x="75897" y="259922"/>
                      <a:pt x="15564" y="264692"/>
                      <a:pt x="323" y="311799"/>
                    </a:cubicBezTo>
                    <a:cubicBezTo>
                      <a:pt x="-283" y="314278"/>
                      <a:pt x="1236" y="316779"/>
                      <a:pt x="3717" y="317386"/>
                    </a:cubicBezTo>
                    <a:cubicBezTo>
                      <a:pt x="5656" y="317860"/>
                      <a:pt x="7681" y="317036"/>
                      <a:pt x="8738" y="315344"/>
                    </a:cubicBezTo>
                    <a:cubicBezTo>
                      <a:pt x="30715" y="276301"/>
                      <a:pt x="80963" y="274706"/>
                      <a:pt x="120567" y="275165"/>
                    </a:cubicBezTo>
                    <a:cubicBezTo>
                      <a:pt x="163195" y="275659"/>
                      <a:pt x="207916" y="274066"/>
                      <a:pt x="247787" y="257351"/>
                    </a:cubicBezTo>
                    <a:cubicBezTo>
                      <a:pt x="287311" y="241578"/>
                      <a:pt x="315650" y="206233"/>
                      <a:pt x="322435" y="164247"/>
                    </a:cubicBezTo>
                    <a:cubicBezTo>
                      <a:pt x="327372" y="138588"/>
                      <a:pt x="328155" y="111638"/>
                      <a:pt x="338300" y="87234"/>
                    </a:cubicBezTo>
                    <a:cubicBezTo>
                      <a:pt x="348052" y="64992"/>
                      <a:pt x="364574" y="46389"/>
                      <a:pt x="385515" y="34069"/>
                    </a:cubicBezTo>
                    <a:cubicBezTo>
                      <a:pt x="439304" y="1214"/>
                      <a:pt x="510387" y="8778"/>
                      <a:pt x="566752" y="31328"/>
                    </a:cubicBezTo>
                    <a:cubicBezTo>
                      <a:pt x="569286" y="32341"/>
                      <a:pt x="571152" y="27981"/>
                      <a:pt x="568625" y="26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4" name="Google Shape;1674;p27"/>
            <p:cNvSpPr/>
            <p:nvPr/>
          </p:nvSpPr>
          <p:spPr>
            <a:xfrm>
              <a:off x="5406039" y="4187603"/>
              <a:ext cx="230955" cy="288534"/>
            </a:xfrm>
            <a:custGeom>
              <a:avLst/>
              <a:gdLst/>
              <a:ahLst/>
              <a:cxnLst/>
              <a:rect l="l" t="t" r="r" b="b"/>
              <a:pathLst>
                <a:path w="230955" h="288534" extrusionOk="0">
                  <a:moveTo>
                    <a:pt x="190" y="7995"/>
                  </a:moveTo>
                  <a:cubicBezTo>
                    <a:pt x="57926" y="2307"/>
                    <a:pt x="115921" y="-344"/>
                    <a:pt x="173936" y="55"/>
                  </a:cubicBezTo>
                  <a:lnTo>
                    <a:pt x="173936" y="4289"/>
                  </a:lnTo>
                  <a:cubicBezTo>
                    <a:pt x="206214" y="82211"/>
                    <a:pt x="225538" y="164878"/>
                    <a:pt x="231145" y="249025"/>
                  </a:cubicBezTo>
                  <a:cubicBezTo>
                    <a:pt x="205278" y="219293"/>
                    <a:pt x="179469" y="189532"/>
                    <a:pt x="153719" y="159742"/>
                  </a:cubicBezTo>
                  <a:cubicBezTo>
                    <a:pt x="151688" y="157360"/>
                    <a:pt x="148863" y="154801"/>
                    <a:pt x="145861" y="155595"/>
                  </a:cubicBezTo>
                  <a:cubicBezTo>
                    <a:pt x="143909" y="156355"/>
                    <a:pt x="142327" y="157842"/>
                    <a:pt x="141447" y="159742"/>
                  </a:cubicBezTo>
                  <a:cubicBezTo>
                    <a:pt x="113902" y="202707"/>
                    <a:pt x="86415" y="245643"/>
                    <a:pt x="58988" y="288550"/>
                  </a:cubicBezTo>
                  <a:cubicBezTo>
                    <a:pt x="53603" y="251584"/>
                    <a:pt x="48247" y="214559"/>
                    <a:pt x="42920" y="177475"/>
                  </a:cubicBezTo>
                  <a:cubicBezTo>
                    <a:pt x="34533" y="119599"/>
                    <a:pt x="25881" y="60577"/>
                    <a:pt x="190" y="7995"/>
                  </a:cubicBezTo>
                  <a:close/>
                </a:path>
              </a:pathLst>
            </a:custGeom>
            <a:solidFill>
              <a:srgbClr val="9DCC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2611887" y="4059145"/>
              <a:ext cx="1807648" cy="751540"/>
            </a:xfrm>
            <a:custGeom>
              <a:avLst/>
              <a:gdLst/>
              <a:ahLst/>
              <a:cxnLst/>
              <a:rect l="l" t="t" r="r" b="b"/>
              <a:pathLst>
                <a:path w="1807648" h="751540" extrusionOk="0">
                  <a:moveTo>
                    <a:pt x="32591" y="277172"/>
                  </a:moveTo>
                  <a:cubicBezTo>
                    <a:pt x="21643" y="295875"/>
                    <a:pt x="42832" y="258027"/>
                    <a:pt x="32591" y="277172"/>
                  </a:cubicBezTo>
                  <a:cubicBezTo>
                    <a:pt x="41861" y="217973"/>
                    <a:pt x="51808" y="158862"/>
                    <a:pt x="62431" y="99840"/>
                  </a:cubicBezTo>
                  <a:cubicBezTo>
                    <a:pt x="63459" y="88479"/>
                    <a:pt x="67581" y="77616"/>
                    <a:pt x="74350" y="68432"/>
                  </a:cubicBezTo>
                  <a:cubicBezTo>
                    <a:pt x="81516" y="61758"/>
                    <a:pt x="90172" y="56888"/>
                    <a:pt x="99599" y="54228"/>
                  </a:cubicBezTo>
                  <a:cubicBezTo>
                    <a:pt x="371608" y="-43173"/>
                    <a:pt x="672838" y="6939"/>
                    <a:pt x="953057" y="77430"/>
                  </a:cubicBezTo>
                  <a:cubicBezTo>
                    <a:pt x="1131747" y="122337"/>
                    <a:pt x="1310879" y="176242"/>
                    <a:pt x="1467409" y="273378"/>
                  </a:cubicBezTo>
                  <a:cubicBezTo>
                    <a:pt x="1623851" y="370513"/>
                    <a:pt x="1757251" y="516261"/>
                    <a:pt x="1805278" y="693946"/>
                  </a:cubicBezTo>
                  <a:lnTo>
                    <a:pt x="1807839" y="693946"/>
                  </a:lnTo>
                  <a:lnTo>
                    <a:pt x="1807839" y="699504"/>
                  </a:lnTo>
                  <a:lnTo>
                    <a:pt x="1806868" y="709562"/>
                  </a:lnTo>
                  <a:cubicBezTo>
                    <a:pt x="1803027" y="709133"/>
                    <a:pt x="1799166" y="708928"/>
                    <a:pt x="1795302" y="708944"/>
                  </a:cubicBezTo>
                  <a:cubicBezTo>
                    <a:pt x="1760029" y="709026"/>
                    <a:pt x="1726578" y="724611"/>
                    <a:pt x="1703838" y="751556"/>
                  </a:cubicBezTo>
                  <a:cubicBezTo>
                    <a:pt x="1613963" y="675507"/>
                    <a:pt x="1502547" y="630071"/>
                    <a:pt x="1391042" y="592223"/>
                  </a:cubicBezTo>
                  <a:cubicBezTo>
                    <a:pt x="945199" y="441005"/>
                    <a:pt x="457245" y="394775"/>
                    <a:pt x="190" y="507791"/>
                  </a:cubicBezTo>
                  <a:lnTo>
                    <a:pt x="190" y="507615"/>
                  </a:lnTo>
                  <a:cubicBezTo>
                    <a:pt x="7782" y="447093"/>
                    <a:pt x="16081" y="386658"/>
                    <a:pt x="25086" y="326313"/>
                  </a:cubicBezTo>
                  <a:cubicBezTo>
                    <a:pt x="37446" y="290758"/>
                    <a:pt x="18818" y="312197"/>
                    <a:pt x="32591" y="2771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2931392" y="3700414"/>
              <a:ext cx="1479667" cy="984639"/>
            </a:xfrm>
            <a:custGeom>
              <a:avLst/>
              <a:gdLst/>
              <a:ahLst/>
              <a:cxnLst/>
              <a:rect l="l" t="t" r="r" b="b"/>
              <a:pathLst>
                <a:path w="1479667" h="984639" extrusionOk="0">
                  <a:moveTo>
                    <a:pt x="1479858" y="983509"/>
                  </a:moveTo>
                  <a:lnTo>
                    <a:pt x="1475708" y="984655"/>
                  </a:lnTo>
                  <a:cubicBezTo>
                    <a:pt x="1436280" y="850034"/>
                    <a:pt x="1361754" y="728303"/>
                    <a:pt x="1259761" y="631932"/>
                  </a:cubicBezTo>
                  <a:cubicBezTo>
                    <a:pt x="1215576" y="591762"/>
                    <a:pt x="1168961" y="554343"/>
                    <a:pt x="1120182" y="519887"/>
                  </a:cubicBezTo>
                  <a:cubicBezTo>
                    <a:pt x="1077981" y="489008"/>
                    <a:pt x="1035604" y="458394"/>
                    <a:pt x="992256" y="429191"/>
                  </a:cubicBezTo>
                  <a:cubicBezTo>
                    <a:pt x="693275" y="227727"/>
                    <a:pt x="355295" y="91239"/>
                    <a:pt x="190" y="28562"/>
                  </a:cubicBezTo>
                  <a:lnTo>
                    <a:pt x="278" y="28298"/>
                  </a:lnTo>
                  <a:cubicBezTo>
                    <a:pt x="112313" y="-7522"/>
                    <a:pt x="233794" y="-6904"/>
                    <a:pt x="349006" y="16652"/>
                  </a:cubicBezTo>
                  <a:cubicBezTo>
                    <a:pt x="464219" y="40120"/>
                    <a:pt x="573782" y="85820"/>
                    <a:pt x="678753" y="138843"/>
                  </a:cubicBezTo>
                  <a:cubicBezTo>
                    <a:pt x="845469" y="222977"/>
                    <a:pt x="1002040" y="325836"/>
                    <a:pt x="1145431" y="445425"/>
                  </a:cubicBezTo>
                  <a:cubicBezTo>
                    <a:pt x="1228950" y="515123"/>
                    <a:pt x="1308495" y="591084"/>
                    <a:pt x="1370118" y="680721"/>
                  </a:cubicBezTo>
                  <a:cubicBezTo>
                    <a:pt x="1431653" y="770357"/>
                    <a:pt x="1474825" y="874904"/>
                    <a:pt x="1479858" y="9835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4418653" y="3734391"/>
              <a:ext cx="1442852" cy="938752"/>
            </a:xfrm>
            <a:custGeom>
              <a:avLst/>
              <a:gdLst/>
              <a:ahLst/>
              <a:cxnLst/>
              <a:rect l="l" t="t" r="r" b="b"/>
              <a:pathLst>
                <a:path w="1442852" h="938752" extrusionOk="0">
                  <a:moveTo>
                    <a:pt x="356069" y="500203"/>
                  </a:moveTo>
                  <a:cubicBezTo>
                    <a:pt x="204041" y="616130"/>
                    <a:pt x="55722" y="757290"/>
                    <a:pt x="1602" y="938768"/>
                  </a:cubicBezTo>
                  <a:lnTo>
                    <a:pt x="190" y="938327"/>
                  </a:lnTo>
                  <a:cubicBezTo>
                    <a:pt x="455" y="839603"/>
                    <a:pt x="39124" y="743791"/>
                    <a:pt x="95185" y="662624"/>
                  </a:cubicBezTo>
                  <a:cubicBezTo>
                    <a:pt x="151335" y="581458"/>
                    <a:pt x="224259" y="513348"/>
                    <a:pt x="299743" y="449738"/>
                  </a:cubicBezTo>
                  <a:cubicBezTo>
                    <a:pt x="561245" y="229087"/>
                    <a:pt x="870422" y="49285"/>
                    <a:pt x="1209969" y="6849"/>
                  </a:cubicBezTo>
                  <a:cubicBezTo>
                    <a:pt x="1287836" y="-2944"/>
                    <a:pt x="1368883" y="-5062"/>
                    <a:pt x="1443042" y="19994"/>
                  </a:cubicBezTo>
                  <a:lnTo>
                    <a:pt x="1440305" y="28287"/>
                  </a:lnTo>
                  <a:cubicBezTo>
                    <a:pt x="1044256" y="76105"/>
                    <a:pt x="673192" y="258466"/>
                    <a:pt x="356069" y="5002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4418564" y="4075673"/>
              <a:ext cx="1795906" cy="735894"/>
            </a:xfrm>
            <a:custGeom>
              <a:avLst/>
              <a:gdLst/>
              <a:ahLst/>
              <a:cxnLst/>
              <a:rect l="l" t="t" r="r" b="b"/>
              <a:pathLst>
                <a:path w="1795906" h="735894" extrusionOk="0">
                  <a:moveTo>
                    <a:pt x="43715" y="706444"/>
                  </a:moveTo>
                  <a:cubicBezTo>
                    <a:pt x="30211" y="699202"/>
                    <a:pt x="15430" y="694647"/>
                    <a:pt x="190" y="693034"/>
                  </a:cubicBezTo>
                  <a:lnTo>
                    <a:pt x="1161" y="682976"/>
                  </a:lnTo>
                  <a:lnTo>
                    <a:pt x="1161" y="677418"/>
                  </a:lnTo>
                  <a:cubicBezTo>
                    <a:pt x="599" y="629464"/>
                    <a:pt x="11495" y="582069"/>
                    <a:pt x="32944" y="539169"/>
                  </a:cubicBezTo>
                  <a:cubicBezTo>
                    <a:pt x="52808" y="501586"/>
                    <a:pt x="82384" y="470001"/>
                    <a:pt x="112842" y="440269"/>
                  </a:cubicBezTo>
                  <a:cubicBezTo>
                    <a:pt x="316252" y="241763"/>
                    <a:pt x="577666" y="105368"/>
                    <a:pt x="854883" y="42199"/>
                  </a:cubicBezTo>
                  <a:cubicBezTo>
                    <a:pt x="1132100" y="-20882"/>
                    <a:pt x="1424326" y="-11619"/>
                    <a:pt x="1699600" y="59314"/>
                  </a:cubicBezTo>
                  <a:lnTo>
                    <a:pt x="1703132" y="64078"/>
                  </a:lnTo>
                  <a:cubicBezTo>
                    <a:pt x="1715640" y="103011"/>
                    <a:pt x="1724767" y="142948"/>
                    <a:pt x="1730412" y="183447"/>
                  </a:cubicBezTo>
                  <a:cubicBezTo>
                    <a:pt x="1734032" y="207003"/>
                    <a:pt x="1736945" y="230735"/>
                    <a:pt x="1739771" y="254468"/>
                  </a:cubicBezTo>
                  <a:cubicBezTo>
                    <a:pt x="1750277" y="341369"/>
                    <a:pt x="1759635" y="428271"/>
                    <a:pt x="1796097" y="507055"/>
                  </a:cubicBezTo>
                  <a:lnTo>
                    <a:pt x="1786385" y="511643"/>
                  </a:lnTo>
                  <a:cubicBezTo>
                    <a:pt x="1628046" y="483042"/>
                    <a:pt x="1468190" y="463570"/>
                    <a:pt x="1307612" y="453327"/>
                  </a:cubicBezTo>
                  <a:cubicBezTo>
                    <a:pt x="1249785" y="449709"/>
                    <a:pt x="1191870" y="447151"/>
                    <a:pt x="1133866" y="447151"/>
                  </a:cubicBezTo>
                  <a:cubicBezTo>
                    <a:pt x="764698" y="447435"/>
                    <a:pt x="402273" y="546011"/>
                    <a:pt x="83885" y="732735"/>
                  </a:cubicBezTo>
                  <a:lnTo>
                    <a:pt x="80177" y="735911"/>
                  </a:lnTo>
                  <a:cubicBezTo>
                    <a:pt x="70122" y="723745"/>
                    <a:pt x="57722" y="713724"/>
                    <a:pt x="43715" y="706444"/>
                  </a:cubicBezTo>
                  <a:close/>
                  <a:moveTo>
                    <a:pt x="987665" y="119925"/>
                  </a:moveTo>
                  <a:cubicBezTo>
                    <a:pt x="1013356" y="172507"/>
                    <a:pt x="1022008" y="231529"/>
                    <a:pt x="1030395" y="289405"/>
                  </a:cubicBezTo>
                  <a:cubicBezTo>
                    <a:pt x="1035781" y="326459"/>
                    <a:pt x="1041136" y="363484"/>
                    <a:pt x="1046463" y="400480"/>
                  </a:cubicBezTo>
                  <a:cubicBezTo>
                    <a:pt x="1073920" y="357514"/>
                    <a:pt x="1101406" y="314578"/>
                    <a:pt x="1128922" y="271672"/>
                  </a:cubicBezTo>
                  <a:cubicBezTo>
                    <a:pt x="1129801" y="269771"/>
                    <a:pt x="1131384" y="268285"/>
                    <a:pt x="1133336" y="267525"/>
                  </a:cubicBezTo>
                  <a:cubicBezTo>
                    <a:pt x="1136338" y="266731"/>
                    <a:pt x="1139163" y="269289"/>
                    <a:pt x="1141194" y="271672"/>
                  </a:cubicBezTo>
                  <a:cubicBezTo>
                    <a:pt x="1166973" y="301403"/>
                    <a:pt x="1192782" y="331164"/>
                    <a:pt x="1218620" y="360955"/>
                  </a:cubicBezTo>
                  <a:cubicBezTo>
                    <a:pt x="1213013" y="276808"/>
                    <a:pt x="1193689" y="194141"/>
                    <a:pt x="1161411" y="116219"/>
                  </a:cubicBezTo>
                  <a:lnTo>
                    <a:pt x="1161411" y="111984"/>
                  </a:lnTo>
                  <a:cubicBezTo>
                    <a:pt x="1103397" y="111586"/>
                    <a:pt x="1045401" y="114236"/>
                    <a:pt x="987665" y="1199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2488287" y="4582695"/>
              <a:ext cx="1807383" cy="317010"/>
            </a:xfrm>
            <a:custGeom>
              <a:avLst/>
              <a:gdLst/>
              <a:ahLst/>
              <a:cxnLst/>
              <a:rect l="l" t="t" r="r" b="b"/>
              <a:pathLst>
                <a:path w="1807383" h="317010" extrusionOk="0">
                  <a:moveTo>
                    <a:pt x="72143" y="58527"/>
                  </a:moveTo>
                  <a:lnTo>
                    <a:pt x="73467" y="58880"/>
                  </a:lnTo>
                  <a:cubicBezTo>
                    <a:pt x="73202" y="59850"/>
                    <a:pt x="73026" y="60909"/>
                    <a:pt x="72761" y="61879"/>
                  </a:cubicBezTo>
                  <a:cubicBezTo>
                    <a:pt x="355363" y="10444"/>
                    <a:pt x="644763" y="-19287"/>
                    <a:pt x="930014" y="14238"/>
                  </a:cubicBezTo>
                  <a:cubicBezTo>
                    <a:pt x="1011502" y="23767"/>
                    <a:pt x="1092372" y="38500"/>
                    <a:pt x="1172888" y="53939"/>
                  </a:cubicBezTo>
                  <a:cubicBezTo>
                    <a:pt x="1384950" y="94523"/>
                    <a:pt x="1601515" y="142517"/>
                    <a:pt x="1782147" y="260738"/>
                  </a:cubicBezTo>
                  <a:cubicBezTo>
                    <a:pt x="1791520" y="266296"/>
                    <a:pt x="1800077" y="273125"/>
                    <a:pt x="1807574" y="281030"/>
                  </a:cubicBezTo>
                  <a:cubicBezTo>
                    <a:pt x="1797686" y="292764"/>
                    <a:pt x="1787886" y="304410"/>
                    <a:pt x="1778086" y="316232"/>
                  </a:cubicBezTo>
                  <a:lnTo>
                    <a:pt x="1777027" y="317026"/>
                  </a:lnTo>
                  <a:cubicBezTo>
                    <a:pt x="1776939" y="316938"/>
                    <a:pt x="1776850" y="316761"/>
                    <a:pt x="1776762" y="316673"/>
                  </a:cubicBezTo>
                  <a:lnTo>
                    <a:pt x="1772171" y="310233"/>
                  </a:lnTo>
                  <a:cubicBezTo>
                    <a:pt x="1609814" y="202245"/>
                    <a:pt x="1421059" y="138282"/>
                    <a:pt x="1229126" y="104139"/>
                  </a:cubicBezTo>
                  <a:cubicBezTo>
                    <a:pt x="1037105" y="69908"/>
                    <a:pt x="841199" y="64615"/>
                    <a:pt x="646176" y="66467"/>
                  </a:cubicBezTo>
                  <a:cubicBezTo>
                    <a:pt x="429170" y="68496"/>
                    <a:pt x="209603" y="79789"/>
                    <a:pt x="1956" y="142870"/>
                  </a:cubicBezTo>
                  <a:lnTo>
                    <a:pt x="190" y="141282"/>
                  </a:lnTo>
                  <a:cubicBezTo>
                    <a:pt x="24115" y="113668"/>
                    <a:pt x="48217" y="86141"/>
                    <a:pt x="72143" y="58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4265124" y="4839447"/>
              <a:ext cx="317387" cy="143347"/>
            </a:xfrm>
            <a:custGeom>
              <a:avLst/>
              <a:gdLst/>
              <a:ahLst/>
              <a:cxnLst/>
              <a:rect l="l" t="t" r="r" b="b"/>
              <a:pathLst>
                <a:path w="317387" h="143347" extrusionOk="0">
                  <a:moveTo>
                    <a:pt x="284647" y="986"/>
                  </a:moveTo>
                  <a:cubicBezTo>
                    <a:pt x="299274" y="4670"/>
                    <a:pt x="311408" y="14844"/>
                    <a:pt x="317577" y="28601"/>
                  </a:cubicBezTo>
                  <a:lnTo>
                    <a:pt x="316253" y="33806"/>
                  </a:lnTo>
                  <a:cubicBezTo>
                    <a:pt x="294446" y="95210"/>
                    <a:pt x="232558" y="139058"/>
                    <a:pt x="167491" y="143205"/>
                  </a:cubicBezTo>
                  <a:cubicBezTo>
                    <a:pt x="101222" y="145877"/>
                    <a:pt x="38158" y="114616"/>
                    <a:pt x="190" y="60273"/>
                  </a:cubicBezTo>
                  <a:lnTo>
                    <a:pt x="1250" y="59479"/>
                  </a:lnTo>
                  <a:cubicBezTo>
                    <a:pt x="11049" y="47657"/>
                    <a:pt x="20849" y="36011"/>
                    <a:pt x="30737" y="24278"/>
                  </a:cubicBezTo>
                  <a:cubicBezTo>
                    <a:pt x="31283" y="24794"/>
                    <a:pt x="31785" y="25355"/>
                    <a:pt x="32238" y="25954"/>
                  </a:cubicBezTo>
                  <a:cubicBezTo>
                    <a:pt x="40201" y="37579"/>
                    <a:pt x="47482" y="49657"/>
                    <a:pt x="54044" y="62126"/>
                  </a:cubicBezTo>
                  <a:cubicBezTo>
                    <a:pt x="74880" y="93799"/>
                    <a:pt x="113814" y="110209"/>
                    <a:pt x="151776" y="112149"/>
                  </a:cubicBezTo>
                  <a:cubicBezTo>
                    <a:pt x="183947" y="114559"/>
                    <a:pt x="215903" y="105252"/>
                    <a:pt x="241740" y="85947"/>
                  </a:cubicBezTo>
                  <a:cubicBezTo>
                    <a:pt x="267575" y="66007"/>
                    <a:pt x="280883" y="33867"/>
                    <a:pt x="276701" y="1515"/>
                  </a:cubicBezTo>
                  <a:lnTo>
                    <a:pt x="279261" y="16"/>
                  </a:lnTo>
                  <a:cubicBezTo>
                    <a:pt x="281078" y="203"/>
                    <a:pt x="282878" y="527"/>
                    <a:pt x="284646" y="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4549580" y="4597703"/>
              <a:ext cx="1742670" cy="273416"/>
            </a:xfrm>
            <a:custGeom>
              <a:avLst/>
              <a:gdLst/>
              <a:ahLst/>
              <a:cxnLst/>
              <a:rect l="l" t="t" r="r" b="b"/>
              <a:pathLst>
                <a:path w="1742670" h="273416" extrusionOk="0">
                  <a:moveTo>
                    <a:pt x="1742861" y="156358"/>
                  </a:moveTo>
                  <a:cubicBezTo>
                    <a:pt x="1593658" y="95218"/>
                    <a:pt x="1429800" y="81543"/>
                    <a:pt x="1268943" y="70515"/>
                  </a:cubicBezTo>
                  <a:cubicBezTo>
                    <a:pt x="1057852" y="56046"/>
                    <a:pt x="845260" y="44842"/>
                    <a:pt x="635052" y="69015"/>
                  </a:cubicBezTo>
                  <a:cubicBezTo>
                    <a:pt x="424844" y="93101"/>
                    <a:pt x="215430" y="154152"/>
                    <a:pt x="40713" y="273432"/>
                  </a:cubicBezTo>
                  <a:lnTo>
                    <a:pt x="33121" y="270344"/>
                  </a:lnTo>
                  <a:cubicBezTo>
                    <a:pt x="26951" y="256589"/>
                    <a:pt x="14817" y="246414"/>
                    <a:pt x="190" y="242730"/>
                  </a:cubicBezTo>
                  <a:lnTo>
                    <a:pt x="455" y="241495"/>
                  </a:lnTo>
                  <a:cubicBezTo>
                    <a:pt x="124585" y="149124"/>
                    <a:pt x="271933" y="91424"/>
                    <a:pt x="422902" y="57281"/>
                  </a:cubicBezTo>
                  <a:cubicBezTo>
                    <a:pt x="573782" y="23138"/>
                    <a:pt x="728900" y="11757"/>
                    <a:pt x="883576" y="5141"/>
                  </a:cubicBezTo>
                  <a:cubicBezTo>
                    <a:pt x="1156467" y="-6594"/>
                    <a:pt x="1433596" y="-3064"/>
                    <a:pt x="1697041" y="68839"/>
                  </a:cubicBezTo>
                  <a:lnTo>
                    <a:pt x="1694833" y="76955"/>
                  </a:lnTo>
                  <a:cubicBezTo>
                    <a:pt x="1710813" y="103423"/>
                    <a:pt x="1726822" y="129890"/>
                    <a:pt x="1742861" y="156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5406039" y="4187603"/>
              <a:ext cx="230955" cy="288534"/>
            </a:xfrm>
            <a:custGeom>
              <a:avLst/>
              <a:gdLst/>
              <a:ahLst/>
              <a:cxnLst/>
              <a:rect l="l" t="t" r="r" b="b"/>
              <a:pathLst>
                <a:path w="230955" h="288534" extrusionOk="0">
                  <a:moveTo>
                    <a:pt x="190" y="7995"/>
                  </a:moveTo>
                  <a:cubicBezTo>
                    <a:pt x="57926" y="2307"/>
                    <a:pt x="115921" y="-344"/>
                    <a:pt x="173936" y="55"/>
                  </a:cubicBezTo>
                  <a:lnTo>
                    <a:pt x="173936" y="4289"/>
                  </a:lnTo>
                  <a:cubicBezTo>
                    <a:pt x="206214" y="82211"/>
                    <a:pt x="225538" y="164878"/>
                    <a:pt x="231145" y="249025"/>
                  </a:cubicBezTo>
                  <a:cubicBezTo>
                    <a:pt x="205278" y="219293"/>
                    <a:pt x="179469" y="189532"/>
                    <a:pt x="153719" y="159742"/>
                  </a:cubicBezTo>
                  <a:cubicBezTo>
                    <a:pt x="151688" y="157360"/>
                    <a:pt x="148863" y="154801"/>
                    <a:pt x="145861" y="155595"/>
                  </a:cubicBezTo>
                  <a:cubicBezTo>
                    <a:pt x="143909" y="156355"/>
                    <a:pt x="142327" y="157842"/>
                    <a:pt x="141447" y="159742"/>
                  </a:cubicBezTo>
                  <a:cubicBezTo>
                    <a:pt x="113902" y="202707"/>
                    <a:pt x="86415" y="245643"/>
                    <a:pt x="58988" y="288550"/>
                  </a:cubicBezTo>
                  <a:cubicBezTo>
                    <a:pt x="53603" y="251584"/>
                    <a:pt x="48247" y="214559"/>
                    <a:pt x="42920" y="177475"/>
                  </a:cubicBezTo>
                  <a:cubicBezTo>
                    <a:pt x="34533" y="119599"/>
                    <a:pt x="25881" y="60577"/>
                    <a:pt x="190" y="79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4222273" y="4852985"/>
              <a:ext cx="73397" cy="46718"/>
            </a:xfrm>
            <a:custGeom>
              <a:avLst/>
              <a:gdLst/>
              <a:ahLst/>
              <a:cxnLst/>
              <a:rect l="l" t="t" r="r" b="b"/>
              <a:pathLst>
                <a:path w="73397" h="46718" extrusionOk="0">
                  <a:moveTo>
                    <a:pt x="61944" y="16"/>
                  </a:moveTo>
                  <a:cubicBezTo>
                    <a:pt x="48426" y="20277"/>
                    <a:pt x="21807" y="27111"/>
                    <a:pt x="190" y="15872"/>
                  </a:cubicBezTo>
                  <a:cubicBezTo>
                    <a:pt x="12988" y="23670"/>
                    <a:pt x="25690" y="31631"/>
                    <a:pt x="38185" y="39942"/>
                  </a:cubicBezTo>
                  <a:lnTo>
                    <a:pt x="42776" y="46381"/>
                  </a:lnTo>
                  <a:cubicBezTo>
                    <a:pt x="42864" y="46471"/>
                    <a:pt x="42953" y="46647"/>
                    <a:pt x="43041" y="46734"/>
                  </a:cubicBezTo>
                  <a:lnTo>
                    <a:pt x="44100" y="45941"/>
                  </a:lnTo>
                  <a:cubicBezTo>
                    <a:pt x="53900" y="34118"/>
                    <a:pt x="63701" y="22473"/>
                    <a:pt x="73588" y="10740"/>
                  </a:cubicBezTo>
                  <a:cubicBezTo>
                    <a:pt x="70069" y="6791"/>
                    <a:pt x="66169" y="3199"/>
                    <a:pt x="61944" y="16"/>
                  </a:cubicBezTo>
                  <a:close/>
                </a:path>
              </a:pathLst>
            </a:custGeom>
            <a:solidFill>
              <a:srgbClr val="E5898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4" name="Google Shape;1684;p27"/>
            <p:cNvGrpSpPr/>
            <p:nvPr/>
          </p:nvGrpSpPr>
          <p:grpSpPr>
            <a:xfrm>
              <a:off x="2607178" y="3693324"/>
              <a:ext cx="3517124" cy="1091900"/>
              <a:chOff x="4064928" y="3583499"/>
              <a:chExt cx="3517124" cy="1091900"/>
            </a:xfrm>
          </p:grpSpPr>
          <p:sp>
            <p:nvSpPr>
              <p:cNvPr id="1685" name="Google Shape;1685;p27"/>
              <p:cNvSpPr/>
              <p:nvPr/>
            </p:nvSpPr>
            <p:spPr>
              <a:xfrm>
                <a:off x="4064928" y="3583499"/>
                <a:ext cx="3517124" cy="1070375"/>
              </a:xfrm>
              <a:custGeom>
                <a:avLst/>
                <a:gdLst/>
                <a:ahLst/>
                <a:cxnLst/>
                <a:rect l="l" t="t" r="r" b="b"/>
                <a:pathLst>
                  <a:path w="3517124" h="1070375" extrusionOk="0">
                    <a:moveTo>
                      <a:pt x="3512717" y="435340"/>
                    </a:moveTo>
                    <a:cubicBezTo>
                      <a:pt x="3378333" y="400710"/>
                      <a:pt x="3240529" y="381031"/>
                      <a:pt x="3101818" y="376663"/>
                    </a:cubicBezTo>
                    <a:cubicBezTo>
                      <a:pt x="2963233" y="372285"/>
                      <a:pt x="2824622" y="384466"/>
                      <a:pt x="2688930" y="412948"/>
                    </a:cubicBezTo>
                    <a:cubicBezTo>
                      <a:pt x="2567961" y="438583"/>
                      <a:pt x="2450319" y="477948"/>
                      <a:pt x="2338294" y="530276"/>
                    </a:cubicBezTo>
                    <a:cubicBezTo>
                      <a:pt x="2227225" y="582058"/>
                      <a:pt x="2122702" y="646836"/>
                      <a:pt x="2026920" y="723251"/>
                    </a:cubicBezTo>
                    <a:cubicBezTo>
                      <a:pt x="1978085" y="761458"/>
                      <a:pt x="1932242" y="803337"/>
                      <a:pt x="1889792" y="848524"/>
                    </a:cubicBezTo>
                    <a:cubicBezTo>
                      <a:pt x="1876634" y="862663"/>
                      <a:pt x="1864565" y="877776"/>
                      <a:pt x="1853687" y="893733"/>
                    </a:cubicBezTo>
                    <a:cubicBezTo>
                      <a:pt x="1884540" y="833037"/>
                      <a:pt x="1923454" y="776782"/>
                      <a:pt x="1969374" y="726494"/>
                    </a:cubicBezTo>
                    <a:cubicBezTo>
                      <a:pt x="2045850" y="641731"/>
                      <a:pt x="2136057" y="570232"/>
                      <a:pt x="2228323" y="503502"/>
                    </a:cubicBezTo>
                    <a:cubicBezTo>
                      <a:pt x="2422187" y="363293"/>
                      <a:pt x="2634459" y="246030"/>
                      <a:pt x="2860923" y="167568"/>
                    </a:cubicBezTo>
                    <a:cubicBezTo>
                      <a:pt x="2987588" y="123255"/>
                      <a:pt x="3118605" y="92512"/>
                      <a:pt x="3251769" y="75857"/>
                    </a:cubicBezTo>
                    <a:cubicBezTo>
                      <a:pt x="3255345" y="75398"/>
                      <a:pt x="3258010" y="72336"/>
                      <a:pt x="3257969" y="68733"/>
                    </a:cubicBezTo>
                    <a:cubicBezTo>
                      <a:pt x="3259621" y="69304"/>
                      <a:pt x="3261284" y="69824"/>
                      <a:pt x="3262929" y="70421"/>
                    </a:cubicBezTo>
                    <a:cubicBezTo>
                      <a:pt x="3270247" y="73077"/>
                      <a:pt x="3273340" y="61483"/>
                      <a:pt x="3266134" y="58807"/>
                    </a:cubicBezTo>
                    <a:cubicBezTo>
                      <a:pt x="3204758" y="36017"/>
                      <a:pt x="3138713" y="31966"/>
                      <a:pt x="3073871" y="36399"/>
                    </a:cubicBezTo>
                    <a:cubicBezTo>
                      <a:pt x="3012647" y="40989"/>
                      <a:pt x="2951876" y="50361"/>
                      <a:pt x="2892115" y="64431"/>
                    </a:cubicBezTo>
                    <a:cubicBezTo>
                      <a:pt x="2776153" y="91669"/>
                      <a:pt x="2663760" y="132312"/>
                      <a:pt x="2557208" y="185537"/>
                    </a:cubicBezTo>
                    <a:cubicBezTo>
                      <a:pt x="2449081" y="239457"/>
                      <a:pt x="2345888" y="302737"/>
                      <a:pt x="2248810" y="374651"/>
                    </a:cubicBezTo>
                    <a:cubicBezTo>
                      <a:pt x="2150551" y="446738"/>
                      <a:pt x="2053080" y="524611"/>
                      <a:pt x="1970688" y="614723"/>
                    </a:cubicBezTo>
                    <a:cubicBezTo>
                      <a:pt x="1883258" y="710346"/>
                      <a:pt x="1810897" y="831430"/>
                      <a:pt x="1808463" y="963979"/>
                    </a:cubicBezTo>
                    <a:cubicBezTo>
                      <a:pt x="1783876" y="723073"/>
                      <a:pt x="1595312" y="540971"/>
                      <a:pt x="1413629" y="398981"/>
                    </a:cubicBezTo>
                    <a:cubicBezTo>
                      <a:pt x="1313960" y="321042"/>
                      <a:pt x="1208447" y="250870"/>
                      <a:pt x="1098021" y="189083"/>
                    </a:cubicBezTo>
                    <a:cubicBezTo>
                      <a:pt x="986854" y="126929"/>
                      <a:pt x="870491" y="70450"/>
                      <a:pt x="747689" y="35326"/>
                    </a:cubicBezTo>
                    <a:cubicBezTo>
                      <a:pt x="612189" y="-3430"/>
                      <a:pt x="458332" y="-17607"/>
                      <a:pt x="323274" y="30857"/>
                    </a:cubicBezTo>
                    <a:cubicBezTo>
                      <a:pt x="322606" y="31094"/>
                      <a:pt x="321995" y="31470"/>
                      <a:pt x="321484" y="31961"/>
                    </a:cubicBezTo>
                    <a:cubicBezTo>
                      <a:pt x="318328" y="32821"/>
                      <a:pt x="317308" y="37744"/>
                      <a:pt x="321187" y="38546"/>
                    </a:cubicBezTo>
                    <a:lnTo>
                      <a:pt x="321272" y="38564"/>
                    </a:lnTo>
                    <a:cubicBezTo>
                      <a:pt x="322366" y="39860"/>
                      <a:pt x="324139" y="40361"/>
                      <a:pt x="325750" y="39830"/>
                    </a:cubicBezTo>
                    <a:cubicBezTo>
                      <a:pt x="325976" y="39768"/>
                      <a:pt x="326202" y="39717"/>
                      <a:pt x="326428" y="39655"/>
                    </a:cubicBezTo>
                    <a:cubicBezTo>
                      <a:pt x="444016" y="63229"/>
                      <a:pt x="560202" y="93311"/>
                      <a:pt x="674451" y="129764"/>
                    </a:cubicBezTo>
                    <a:cubicBezTo>
                      <a:pt x="907546" y="205927"/>
                      <a:pt x="1128532" y="315040"/>
                      <a:pt x="1330686" y="453782"/>
                    </a:cubicBezTo>
                    <a:cubicBezTo>
                      <a:pt x="1385109" y="491144"/>
                      <a:pt x="1438630" y="529852"/>
                      <a:pt x="1491251" y="569907"/>
                    </a:cubicBezTo>
                    <a:cubicBezTo>
                      <a:pt x="1540888" y="606777"/>
                      <a:pt x="1586809" y="648393"/>
                      <a:pt x="1628365" y="694167"/>
                    </a:cubicBezTo>
                    <a:cubicBezTo>
                      <a:pt x="1703151" y="778999"/>
                      <a:pt x="1758878" y="878860"/>
                      <a:pt x="1791795" y="987025"/>
                    </a:cubicBezTo>
                    <a:cubicBezTo>
                      <a:pt x="1747187" y="879862"/>
                      <a:pt x="1672434" y="786518"/>
                      <a:pt x="1583550" y="711860"/>
                    </a:cubicBezTo>
                    <a:cubicBezTo>
                      <a:pt x="1462865" y="610490"/>
                      <a:pt x="1317374" y="544566"/>
                      <a:pt x="1168495" y="496008"/>
                    </a:cubicBezTo>
                    <a:cubicBezTo>
                      <a:pt x="1089471" y="470235"/>
                      <a:pt x="1009021" y="448920"/>
                      <a:pt x="928296" y="429199"/>
                    </a:cubicBezTo>
                    <a:cubicBezTo>
                      <a:pt x="845640" y="409007"/>
                      <a:pt x="762326" y="391195"/>
                      <a:pt x="678157" y="378545"/>
                    </a:cubicBezTo>
                    <a:cubicBezTo>
                      <a:pt x="515467" y="354093"/>
                      <a:pt x="347286" y="348581"/>
                      <a:pt x="186521" y="388481"/>
                    </a:cubicBezTo>
                    <a:cubicBezTo>
                      <a:pt x="165909" y="393597"/>
                      <a:pt x="145500" y="399453"/>
                      <a:pt x="125294" y="406048"/>
                    </a:cubicBezTo>
                    <a:cubicBezTo>
                      <a:pt x="109608" y="411176"/>
                      <a:pt x="90909" y="415497"/>
                      <a:pt x="78047" y="426415"/>
                    </a:cubicBezTo>
                    <a:cubicBezTo>
                      <a:pt x="64549" y="437873"/>
                      <a:pt x="62301" y="456137"/>
                      <a:pt x="59366" y="472536"/>
                    </a:cubicBezTo>
                    <a:cubicBezTo>
                      <a:pt x="55285" y="495335"/>
                      <a:pt x="51309" y="518151"/>
                      <a:pt x="47437" y="540987"/>
                    </a:cubicBezTo>
                    <a:cubicBezTo>
                      <a:pt x="32467" y="629277"/>
                      <a:pt x="18888" y="717854"/>
                      <a:pt x="7712" y="806707"/>
                    </a:cubicBezTo>
                    <a:cubicBezTo>
                      <a:pt x="4917" y="828927"/>
                      <a:pt x="2499" y="851182"/>
                      <a:pt x="213" y="873459"/>
                    </a:cubicBezTo>
                    <a:cubicBezTo>
                      <a:pt x="-320" y="878651"/>
                      <a:pt x="8639" y="879924"/>
                      <a:pt x="9409" y="874703"/>
                    </a:cubicBezTo>
                    <a:cubicBezTo>
                      <a:pt x="22173" y="788136"/>
                      <a:pt x="34195" y="701472"/>
                      <a:pt x="48085" y="615074"/>
                    </a:cubicBezTo>
                    <a:cubicBezTo>
                      <a:pt x="55093" y="571488"/>
                      <a:pt x="62483" y="527966"/>
                      <a:pt x="70254" y="484506"/>
                    </a:cubicBezTo>
                    <a:cubicBezTo>
                      <a:pt x="73573" y="465953"/>
                      <a:pt x="74262" y="442435"/>
                      <a:pt x="92535" y="432054"/>
                    </a:cubicBezTo>
                    <a:cubicBezTo>
                      <a:pt x="110193" y="423585"/>
                      <a:pt x="128720" y="417058"/>
                      <a:pt x="147789" y="412588"/>
                    </a:cubicBezTo>
                    <a:cubicBezTo>
                      <a:pt x="303959" y="365651"/>
                      <a:pt x="469628" y="364790"/>
                      <a:pt x="630287" y="385014"/>
                    </a:cubicBezTo>
                    <a:cubicBezTo>
                      <a:pt x="791744" y="405337"/>
                      <a:pt x="952136" y="444370"/>
                      <a:pt x="1107933" y="490830"/>
                    </a:cubicBezTo>
                    <a:cubicBezTo>
                      <a:pt x="1258313" y="535674"/>
                      <a:pt x="1407157" y="594888"/>
                      <a:pt x="1533874" y="689132"/>
                    </a:cubicBezTo>
                    <a:cubicBezTo>
                      <a:pt x="1644948" y="771743"/>
                      <a:pt x="1739933" y="882015"/>
                      <a:pt x="1788209" y="1012992"/>
                    </a:cubicBezTo>
                    <a:cubicBezTo>
                      <a:pt x="1794086" y="1028938"/>
                      <a:pt x="1799208" y="1045138"/>
                      <a:pt x="1803688" y="1061529"/>
                    </a:cubicBezTo>
                    <a:cubicBezTo>
                      <a:pt x="1804146" y="1063445"/>
                      <a:pt x="1805537" y="1065003"/>
                      <a:pt x="1807390" y="1065674"/>
                    </a:cubicBezTo>
                    <a:cubicBezTo>
                      <a:pt x="1807685" y="1068558"/>
                      <a:pt x="1810263" y="1070658"/>
                      <a:pt x="1813149" y="1070363"/>
                    </a:cubicBezTo>
                    <a:cubicBezTo>
                      <a:pt x="1815763" y="1070096"/>
                      <a:pt x="1817778" y="1067941"/>
                      <a:pt x="1817866" y="1065317"/>
                    </a:cubicBezTo>
                    <a:cubicBezTo>
                      <a:pt x="1818591" y="997903"/>
                      <a:pt x="1836411" y="934380"/>
                      <a:pt x="1878780" y="881180"/>
                    </a:cubicBezTo>
                    <a:cubicBezTo>
                      <a:pt x="1916674" y="833599"/>
                      <a:pt x="1964009" y="792299"/>
                      <a:pt x="2010537" y="753357"/>
                    </a:cubicBezTo>
                    <a:cubicBezTo>
                      <a:pt x="2103325" y="676020"/>
                      <a:pt x="2204987" y="609985"/>
                      <a:pt x="2313382" y="556642"/>
                    </a:cubicBezTo>
                    <a:cubicBezTo>
                      <a:pt x="2543950" y="444259"/>
                      <a:pt x="2797459" y="386844"/>
                      <a:pt x="3053984" y="388911"/>
                    </a:cubicBezTo>
                    <a:cubicBezTo>
                      <a:pt x="3207592" y="389732"/>
                      <a:pt x="3360508" y="409564"/>
                      <a:pt x="3509237" y="447952"/>
                    </a:cubicBezTo>
                    <a:cubicBezTo>
                      <a:pt x="3512755" y="448794"/>
                      <a:pt x="3516290" y="446628"/>
                      <a:pt x="3517133" y="443112"/>
                    </a:cubicBezTo>
                    <a:cubicBezTo>
                      <a:pt x="3517936" y="439764"/>
                      <a:pt x="3516006" y="436367"/>
                      <a:pt x="3512718" y="435340"/>
                    </a:cubicBezTo>
                    <a:close/>
                    <a:moveTo>
                      <a:pt x="1810854" y="1007377"/>
                    </a:moveTo>
                    <a:cubicBezTo>
                      <a:pt x="1810634" y="1006554"/>
                      <a:pt x="1810385" y="1005739"/>
                      <a:pt x="1810162" y="1004917"/>
                    </a:cubicBezTo>
                    <a:cubicBezTo>
                      <a:pt x="1811024" y="1001924"/>
                      <a:pt x="1811862" y="998921"/>
                      <a:pt x="1812765" y="995949"/>
                    </a:cubicBezTo>
                    <a:cubicBezTo>
                      <a:pt x="1812062" y="999745"/>
                      <a:pt x="1811425" y="1003555"/>
                      <a:pt x="1810854" y="1007377"/>
                    </a:cubicBezTo>
                    <a:close/>
                    <a:moveTo>
                      <a:pt x="2227928" y="405217"/>
                    </a:moveTo>
                    <a:cubicBezTo>
                      <a:pt x="2415135" y="264077"/>
                      <a:pt x="2624457" y="146972"/>
                      <a:pt x="2852381" y="87095"/>
                    </a:cubicBezTo>
                    <a:cubicBezTo>
                      <a:pt x="2917057" y="69833"/>
                      <a:pt x="2983012" y="57780"/>
                      <a:pt x="3049614" y="51049"/>
                    </a:cubicBezTo>
                    <a:cubicBezTo>
                      <a:pt x="3114339" y="44780"/>
                      <a:pt x="3180486" y="45478"/>
                      <a:pt x="3243043" y="63956"/>
                    </a:cubicBezTo>
                    <a:cubicBezTo>
                      <a:pt x="3005576" y="94093"/>
                      <a:pt x="2776506" y="171869"/>
                      <a:pt x="2564143" y="281326"/>
                    </a:cubicBezTo>
                    <a:cubicBezTo>
                      <a:pt x="2455094" y="337920"/>
                      <a:pt x="2350138" y="402064"/>
                      <a:pt x="2250043" y="473288"/>
                    </a:cubicBezTo>
                    <a:cubicBezTo>
                      <a:pt x="2156539" y="539444"/>
                      <a:pt x="2064995" y="610103"/>
                      <a:pt x="1985469" y="692846"/>
                    </a:cubicBezTo>
                    <a:cubicBezTo>
                      <a:pt x="1914431" y="766759"/>
                      <a:pt x="1850284" y="853906"/>
                      <a:pt x="1817105" y="951965"/>
                    </a:cubicBezTo>
                    <a:cubicBezTo>
                      <a:pt x="1828645" y="837604"/>
                      <a:pt x="1884016" y="733151"/>
                      <a:pt x="1958347" y="646299"/>
                    </a:cubicBezTo>
                    <a:cubicBezTo>
                      <a:pt x="2036538" y="554934"/>
                      <a:pt x="2132174" y="477409"/>
                      <a:pt x="2227928" y="405217"/>
                    </a:cubicBezTo>
                    <a:close/>
                    <a:moveTo>
                      <a:pt x="1385852" y="476625"/>
                    </a:moveTo>
                    <a:cubicBezTo>
                      <a:pt x="1183233" y="331508"/>
                      <a:pt x="960958" y="215980"/>
                      <a:pt x="725726" y="133523"/>
                    </a:cubicBezTo>
                    <a:cubicBezTo>
                      <a:pt x="601606" y="89409"/>
                      <a:pt x="473781" y="56498"/>
                      <a:pt x="343782" y="35183"/>
                    </a:cubicBezTo>
                    <a:cubicBezTo>
                      <a:pt x="400018" y="20726"/>
                      <a:pt x="457854" y="13421"/>
                      <a:pt x="515920" y="13441"/>
                    </a:cubicBezTo>
                    <a:cubicBezTo>
                      <a:pt x="579024" y="14089"/>
                      <a:pt x="641843" y="21997"/>
                      <a:pt x="703136" y="37008"/>
                    </a:cubicBezTo>
                    <a:cubicBezTo>
                      <a:pt x="825981" y="66576"/>
                      <a:pt x="941926" y="119727"/>
                      <a:pt x="1052888" y="179187"/>
                    </a:cubicBezTo>
                    <a:cubicBezTo>
                      <a:pt x="1162166" y="237753"/>
                      <a:pt x="1266857" y="304490"/>
                      <a:pt x="1366067" y="378828"/>
                    </a:cubicBezTo>
                    <a:cubicBezTo>
                      <a:pt x="1463577" y="451893"/>
                      <a:pt x="1559082" y="531290"/>
                      <a:pt x="1637870" y="624675"/>
                    </a:cubicBezTo>
                    <a:cubicBezTo>
                      <a:pt x="1716673" y="718077"/>
                      <a:pt x="1777847" y="830248"/>
                      <a:pt x="1793853" y="952169"/>
                    </a:cubicBezTo>
                    <a:cubicBezTo>
                      <a:pt x="1764998" y="869273"/>
                      <a:pt x="1722717" y="791674"/>
                      <a:pt x="1668699" y="722469"/>
                    </a:cubicBezTo>
                    <a:cubicBezTo>
                      <a:pt x="1590924" y="622824"/>
                      <a:pt x="1487930" y="549378"/>
                      <a:pt x="1385852" y="476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6205736" y="4071571"/>
                <a:ext cx="1188156" cy="248467"/>
              </a:xfrm>
              <a:custGeom>
                <a:avLst/>
                <a:gdLst/>
                <a:ahLst/>
                <a:cxnLst/>
                <a:rect l="l" t="t" r="r" b="b"/>
                <a:pathLst>
                  <a:path w="1188156" h="248467" extrusionOk="0">
                    <a:moveTo>
                      <a:pt x="1183618" y="32901"/>
                    </a:moveTo>
                    <a:cubicBezTo>
                      <a:pt x="1016177" y="1651"/>
                      <a:pt x="845342" y="-7382"/>
                      <a:pt x="675536" y="6037"/>
                    </a:cubicBezTo>
                    <a:cubicBezTo>
                      <a:pt x="519847" y="19019"/>
                      <a:pt x="367252" y="56885"/>
                      <a:pt x="223571" y="118190"/>
                    </a:cubicBezTo>
                    <a:cubicBezTo>
                      <a:pt x="144131" y="151294"/>
                      <a:pt x="69213" y="194332"/>
                      <a:pt x="609" y="246273"/>
                    </a:cubicBezTo>
                    <a:cubicBezTo>
                      <a:pt x="-555" y="247177"/>
                      <a:pt x="947" y="249074"/>
                      <a:pt x="2176" y="248303"/>
                    </a:cubicBezTo>
                    <a:cubicBezTo>
                      <a:pt x="65803" y="207604"/>
                      <a:pt x="132101" y="171235"/>
                      <a:pt x="200620" y="139442"/>
                    </a:cubicBezTo>
                    <a:cubicBezTo>
                      <a:pt x="269859" y="108439"/>
                      <a:pt x="341556" y="83242"/>
                      <a:pt x="414972" y="64110"/>
                    </a:cubicBezTo>
                    <a:cubicBezTo>
                      <a:pt x="572378" y="23476"/>
                      <a:pt x="734986" y="6629"/>
                      <a:pt x="897386" y="14130"/>
                    </a:cubicBezTo>
                    <a:cubicBezTo>
                      <a:pt x="992246" y="18094"/>
                      <a:pt x="1086720" y="28579"/>
                      <a:pt x="1180138" y="45512"/>
                    </a:cubicBezTo>
                    <a:cubicBezTo>
                      <a:pt x="1188375" y="46985"/>
                      <a:pt x="1191908" y="34382"/>
                      <a:pt x="1183618" y="329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5916825" y="4391012"/>
                <a:ext cx="452037" cy="284387"/>
              </a:xfrm>
              <a:custGeom>
                <a:avLst/>
                <a:gdLst/>
                <a:ahLst/>
                <a:cxnLst/>
                <a:rect l="l" t="t" r="r" b="b"/>
                <a:pathLst>
                  <a:path w="452037" h="284387" extrusionOk="0">
                    <a:moveTo>
                      <a:pt x="448881" y="89"/>
                    </a:moveTo>
                    <a:cubicBezTo>
                      <a:pt x="416368" y="4859"/>
                      <a:pt x="383564" y="18855"/>
                      <a:pt x="353519" y="31704"/>
                    </a:cubicBezTo>
                    <a:cubicBezTo>
                      <a:pt x="321346" y="45571"/>
                      <a:pt x="290104" y="61503"/>
                      <a:pt x="259989" y="79402"/>
                    </a:cubicBezTo>
                    <a:cubicBezTo>
                      <a:pt x="200642" y="115549"/>
                      <a:pt x="144169" y="156210"/>
                      <a:pt x="91070" y="201024"/>
                    </a:cubicBezTo>
                    <a:cubicBezTo>
                      <a:pt x="59402" y="225296"/>
                      <a:pt x="29290" y="251533"/>
                      <a:pt x="913" y="279578"/>
                    </a:cubicBezTo>
                    <a:cubicBezTo>
                      <a:pt x="-1150" y="281763"/>
                      <a:pt x="1589" y="285793"/>
                      <a:pt x="4267" y="283921"/>
                    </a:cubicBezTo>
                    <a:cubicBezTo>
                      <a:pt x="31445" y="264921"/>
                      <a:pt x="55914" y="241579"/>
                      <a:pt x="81395" y="220401"/>
                    </a:cubicBezTo>
                    <a:cubicBezTo>
                      <a:pt x="108982" y="197474"/>
                      <a:pt x="136972" y="175017"/>
                      <a:pt x="165746" y="153591"/>
                    </a:cubicBezTo>
                    <a:cubicBezTo>
                      <a:pt x="219750" y="112228"/>
                      <a:pt x="277776" y="76394"/>
                      <a:pt x="338951" y="46627"/>
                    </a:cubicBezTo>
                    <a:cubicBezTo>
                      <a:pt x="356971" y="38166"/>
                      <a:pt x="375341" y="30456"/>
                      <a:pt x="394045" y="23633"/>
                    </a:cubicBezTo>
                    <a:cubicBezTo>
                      <a:pt x="412584" y="16871"/>
                      <a:pt x="431882" y="12239"/>
                      <a:pt x="450324" y="5324"/>
                    </a:cubicBezTo>
                    <a:cubicBezTo>
                      <a:pt x="451756" y="4873"/>
                      <a:pt x="452552" y="3348"/>
                      <a:pt x="452101" y="1917"/>
                    </a:cubicBezTo>
                    <a:cubicBezTo>
                      <a:pt x="451674" y="558"/>
                      <a:pt x="450268" y="-239"/>
                      <a:pt x="448881" y="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7"/>
              <p:cNvSpPr/>
              <p:nvPr/>
            </p:nvSpPr>
            <p:spPr>
              <a:xfrm>
                <a:off x="6114072" y="4211185"/>
                <a:ext cx="538717" cy="250064"/>
              </a:xfrm>
              <a:custGeom>
                <a:avLst/>
                <a:gdLst/>
                <a:ahLst/>
                <a:cxnLst/>
                <a:rect l="l" t="t" r="r" b="b"/>
                <a:pathLst>
                  <a:path w="538717" h="250064" extrusionOk="0">
                    <a:moveTo>
                      <a:pt x="531405" y="135"/>
                    </a:moveTo>
                    <a:cubicBezTo>
                      <a:pt x="454957" y="15469"/>
                      <a:pt x="380298" y="38643"/>
                      <a:pt x="308610" y="69291"/>
                    </a:cubicBezTo>
                    <a:cubicBezTo>
                      <a:pt x="238024" y="98525"/>
                      <a:pt x="170052" y="133703"/>
                      <a:pt x="105429" y="174444"/>
                    </a:cubicBezTo>
                    <a:cubicBezTo>
                      <a:pt x="68525" y="196370"/>
                      <a:pt x="33419" y="221186"/>
                      <a:pt x="442" y="248659"/>
                    </a:cubicBezTo>
                    <a:cubicBezTo>
                      <a:pt x="-264" y="249277"/>
                      <a:pt x="655" y="250464"/>
                      <a:pt x="1445" y="249958"/>
                    </a:cubicBezTo>
                    <a:cubicBezTo>
                      <a:pt x="33630" y="229309"/>
                      <a:pt x="64450" y="206685"/>
                      <a:pt x="96994" y="186550"/>
                    </a:cubicBezTo>
                    <a:cubicBezTo>
                      <a:pt x="129006" y="166745"/>
                      <a:pt x="162035" y="148550"/>
                      <a:pt x="195642" y="131597"/>
                    </a:cubicBezTo>
                    <a:cubicBezTo>
                      <a:pt x="264261" y="97084"/>
                      <a:pt x="335555" y="68161"/>
                      <a:pt x="408831" y="45110"/>
                    </a:cubicBezTo>
                    <a:cubicBezTo>
                      <a:pt x="450321" y="32005"/>
                      <a:pt x="492416" y="22189"/>
                      <a:pt x="534595" y="11700"/>
                    </a:cubicBezTo>
                    <a:cubicBezTo>
                      <a:pt x="542179" y="9814"/>
                      <a:pt x="538902" y="-1248"/>
                      <a:pt x="531405" y="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7"/>
              <p:cNvSpPr/>
              <p:nvPr/>
            </p:nvSpPr>
            <p:spPr>
              <a:xfrm>
                <a:off x="5239319" y="4235729"/>
                <a:ext cx="613635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613635" h="400110" extrusionOk="0">
                    <a:moveTo>
                      <a:pt x="578421" y="340826"/>
                    </a:moveTo>
                    <a:cubicBezTo>
                      <a:pt x="564008" y="322277"/>
                      <a:pt x="548624" y="304502"/>
                      <a:pt x="532334" y="287575"/>
                    </a:cubicBezTo>
                    <a:cubicBezTo>
                      <a:pt x="500824" y="255080"/>
                      <a:pt x="466560" y="225370"/>
                      <a:pt x="429924" y="198779"/>
                    </a:cubicBezTo>
                    <a:cubicBezTo>
                      <a:pt x="349532" y="139914"/>
                      <a:pt x="259929" y="96876"/>
                      <a:pt x="167698" y="59978"/>
                    </a:cubicBezTo>
                    <a:cubicBezTo>
                      <a:pt x="112985" y="38090"/>
                      <a:pt x="57360" y="18656"/>
                      <a:pt x="1448" y="75"/>
                    </a:cubicBezTo>
                    <a:cubicBezTo>
                      <a:pt x="174" y="-348"/>
                      <a:pt x="-339" y="1619"/>
                      <a:pt x="898" y="2069"/>
                    </a:cubicBezTo>
                    <a:cubicBezTo>
                      <a:pt x="183080" y="68311"/>
                      <a:pt x="369667" y="143202"/>
                      <a:pt x="509877" y="281882"/>
                    </a:cubicBezTo>
                    <a:cubicBezTo>
                      <a:pt x="527896" y="299664"/>
                      <a:pt x="544905" y="318439"/>
                      <a:pt x="560826" y="338119"/>
                    </a:cubicBezTo>
                    <a:cubicBezTo>
                      <a:pt x="568819" y="348023"/>
                      <a:pt x="576487" y="358177"/>
                      <a:pt x="583831" y="368580"/>
                    </a:cubicBezTo>
                    <a:cubicBezTo>
                      <a:pt x="590400" y="379230"/>
                      <a:pt x="597784" y="389355"/>
                      <a:pt x="605917" y="398865"/>
                    </a:cubicBezTo>
                    <a:cubicBezTo>
                      <a:pt x="608963" y="402009"/>
                      <a:pt x="615159" y="398806"/>
                      <a:pt x="613569" y="394413"/>
                    </a:cubicBezTo>
                    <a:cubicBezTo>
                      <a:pt x="606464" y="374789"/>
                      <a:pt x="591136" y="357206"/>
                      <a:pt x="578421" y="3408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4180800" y="4251897"/>
                <a:ext cx="1348209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1348209" h="232454" extrusionOk="0">
                    <a:moveTo>
                      <a:pt x="1113395" y="95933"/>
                    </a:moveTo>
                    <a:cubicBezTo>
                      <a:pt x="1033233" y="62719"/>
                      <a:pt x="949630" y="38500"/>
                      <a:pt x="864121" y="23720"/>
                    </a:cubicBezTo>
                    <a:cubicBezTo>
                      <a:pt x="685294" y="-8070"/>
                      <a:pt x="502442" y="-4050"/>
                      <a:pt x="322309" y="13380"/>
                    </a:cubicBezTo>
                    <a:cubicBezTo>
                      <a:pt x="216159" y="23651"/>
                      <a:pt x="110520" y="38465"/>
                      <a:pt x="4929" y="53274"/>
                    </a:cubicBezTo>
                    <a:cubicBezTo>
                      <a:pt x="-3376" y="54439"/>
                      <a:pt x="158" y="67043"/>
                      <a:pt x="8409" y="65886"/>
                    </a:cubicBezTo>
                    <a:cubicBezTo>
                      <a:pt x="194587" y="39763"/>
                      <a:pt x="381561" y="13625"/>
                      <a:pt x="569936" y="12985"/>
                    </a:cubicBezTo>
                    <a:cubicBezTo>
                      <a:pt x="742117" y="12402"/>
                      <a:pt x="916128" y="33989"/>
                      <a:pt x="1078214" y="94076"/>
                    </a:cubicBezTo>
                    <a:cubicBezTo>
                      <a:pt x="1124829" y="111490"/>
                      <a:pt x="1170201" y="132062"/>
                      <a:pt x="1214014" y="155647"/>
                    </a:cubicBezTo>
                    <a:cubicBezTo>
                      <a:pt x="1258797" y="179607"/>
                      <a:pt x="1301803" y="206605"/>
                      <a:pt x="1345650" y="232180"/>
                    </a:cubicBezTo>
                    <a:cubicBezTo>
                      <a:pt x="1347793" y="233430"/>
                      <a:pt x="1349483" y="230322"/>
                      <a:pt x="1347556" y="228922"/>
                    </a:cubicBezTo>
                    <a:cubicBezTo>
                      <a:pt x="1274858" y="175774"/>
                      <a:pt x="1196289" y="131152"/>
                      <a:pt x="1113395" y="959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4279298" y="4110977"/>
                <a:ext cx="480878" cy="47341"/>
              </a:xfrm>
              <a:custGeom>
                <a:avLst/>
                <a:gdLst/>
                <a:ahLst/>
                <a:cxnLst/>
                <a:rect l="l" t="t" r="r" b="b"/>
                <a:pathLst>
                  <a:path w="480878" h="47341" extrusionOk="0">
                    <a:moveTo>
                      <a:pt x="62612" y="16056"/>
                    </a:moveTo>
                    <a:cubicBezTo>
                      <a:pt x="81611" y="17566"/>
                      <a:pt x="100611" y="19057"/>
                      <a:pt x="119613" y="20531"/>
                    </a:cubicBezTo>
                    <a:cubicBezTo>
                      <a:pt x="159806" y="23688"/>
                      <a:pt x="199999" y="26844"/>
                      <a:pt x="240192" y="30000"/>
                    </a:cubicBezTo>
                    <a:cubicBezTo>
                      <a:pt x="319813" y="36253"/>
                      <a:pt x="399461" y="42186"/>
                      <a:pt x="479159" y="47352"/>
                    </a:cubicBezTo>
                    <a:cubicBezTo>
                      <a:pt x="481746" y="47519"/>
                      <a:pt x="481665" y="43630"/>
                      <a:pt x="479159" y="43371"/>
                    </a:cubicBezTo>
                    <a:cubicBezTo>
                      <a:pt x="400293" y="35213"/>
                      <a:pt x="321350" y="27846"/>
                      <a:pt x="242385" y="20711"/>
                    </a:cubicBezTo>
                    <a:cubicBezTo>
                      <a:pt x="202925" y="17146"/>
                      <a:pt x="163462" y="13605"/>
                      <a:pt x="123998" y="10088"/>
                    </a:cubicBezTo>
                    <a:cubicBezTo>
                      <a:pt x="104997" y="8384"/>
                      <a:pt x="85997" y="6679"/>
                      <a:pt x="66996" y="4974"/>
                    </a:cubicBezTo>
                    <a:cubicBezTo>
                      <a:pt x="46731" y="3163"/>
                      <a:pt x="25952" y="-48"/>
                      <a:pt x="5611" y="17"/>
                    </a:cubicBezTo>
                    <a:cubicBezTo>
                      <a:pt x="-387" y="36"/>
                      <a:pt x="-2150" y="9746"/>
                      <a:pt x="4146" y="10831"/>
                    </a:cubicBezTo>
                    <a:cubicBezTo>
                      <a:pt x="23303" y="14133"/>
                      <a:pt x="43236" y="14516"/>
                      <a:pt x="62612" y="160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2" name="Google Shape;1692;p27"/>
            <p:cNvGrpSpPr/>
            <p:nvPr/>
          </p:nvGrpSpPr>
          <p:grpSpPr>
            <a:xfrm>
              <a:off x="2485955" y="4287699"/>
              <a:ext cx="3815311" cy="701277"/>
              <a:chOff x="3943705" y="4177874"/>
              <a:chExt cx="3815311" cy="701277"/>
            </a:xfrm>
          </p:grpSpPr>
          <p:sp>
            <p:nvSpPr>
              <p:cNvPr id="1693" name="Google Shape;1693;p27"/>
              <p:cNvSpPr/>
              <p:nvPr/>
            </p:nvSpPr>
            <p:spPr>
              <a:xfrm>
                <a:off x="4063409" y="4388307"/>
                <a:ext cx="3615181" cy="320387"/>
              </a:xfrm>
              <a:custGeom>
                <a:avLst/>
                <a:gdLst/>
                <a:ahLst/>
                <a:cxnLst/>
                <a:rect l="l" t="t" r="r" b="b"/>
                <a:pathLst>
                  <a:path w="3615181" h="320387" extrusionOk="0">
                    <a:moveTo>
                      <a:pt x="2132" y="71462"/>
                    </a:moveTo>
                    <a:cubicBezTo>
                      <a:pt x="228756" y="20122"/>
                      <a:pt x="461639" y="1934"/>
                      <a:pt x="693493" y="17470"/>
                    </a:cubicBezTo>
                    <a:cubicBezTo>
                      <a:pt x="924583" y="33429"/>
                      <a:pt x="1152720" y="78572"/>
                      <a:pt x="1372457" y="151821"/>
                    </a:cubicBezTo>
                    <a:cubicBezTo>
                      <a:pt x="1490284" y="190695"/>
                      <a:pt x="1609340" y="236435"/>
                      <a:pt x="1705423" y="317160"/>
                    </a:cubicBezTo>
                    <a:cubicBezTo>
                      <a:pt x="1708444" y="319592"/>
                      <a:pt x="1712867" y="319116"/>
                      <a:pt x="1715300" y="316096"/>
                    </a:cubicBezTo>
                    <a:cubicBezTo>
                      <a:pt x="1716182" y="315002"/>
                      <a:pt x="1716715" y="313669"/>
                      <a:pt x="1716831" y="312269"/>
                    </a:cubicBezTo>
                    <a:cubicBezTo>
                      <a:pt x="1741140" y="291361"/>
                      <a:pt x="1768170" y="276186"/>
                      <a:pt x="1801494" y="276337"/>
                    </a:cubicBezTo>
                    <a:cubicBezTo>
                      <a:pt x="1835263" y="276889"/>
                      <a:pt x="1867095" y="292197"/>
                      <a:pt x="1888595" y="318225"/>
                    </a:cubicBezTo>
                    <a:cubicBezTo>
                      <a:pt x="1892720" y="323145"/>
                      <a:pt x="1898994" y="318893"/>
                      <a:pt x="1899361" y="313763"/>
                    </a:cubicBezTo>
                    <a:cubicBezTo>
                      <a:pt x="1949207" y="287728"/>
                      <a:pt x="1998426" y="260593"/>
                      <a:pt x="2049134" y="236223"/>
                    </a:cubicBezTo>
                    <a:cubicBezTo>
                      <a:pt x="2099418" y="212057"/>
                      <a:pt x="2150626" y="189948"/>
                      <a:pt x="2202758" y="169897"/>
                    </a:cubicBezTo>
                    <a:cubicBezTo>
                      <a:pt x="2306186" y="130119"/>
                      <a:pt x="2412618" y="98630"/>
                      <a:pt x="2521046" y="75729"/>
                    </a:cubicBezTo>
                    <a:cubicBezTo>
                      <a:pt x="2630173" y="52656"/>
                      <a:pt x="2740996" y="38483"/>
                      <a:pt x="2852420" y="33351"/>
                    </a:cubicBezTo>
                    <a:cubicBezTo>
                      <a:pt x="2971019" y="27919"/>
                      <a:pt x="3089476" y="34614"/>
                      <a:pt x="3207741" y="43449"/>
                    </a:cubicBezTo>
                    <a:cubicBezTo>
                      <a:pt x="3341607" y="53449"/>
                      <a:pt x="3474997" y="67799"/>
                      <a:pt x="3607290" y="90802"/>
                    </a:cubicBezTo>
                    <a:cubicBezTo>
                      <a:pt x="3615373" y="92208"/>
                      <a:pt x="3618895" y="79911"/>
                      <a:pt x="3610715" y="78390"/>
                    </a:cubicBezTo>
                    <a:cubicBezTo>
                      <a:pt x="3492604" y="57534"/>
                      <a:pt x="3373505" y="42711"/>
                      <a:pt x="3253883" y="33980"/>
                    </a:cubicBezTo>
                    <a:cubicBezTo>
                      <a:pt x="3133495" y="24111"/>
                      <a:pt x="3012574" y="15667"/>
                      <a:pt x="2891716" y="18856"/>
                    </a:cubicBezTo>
                    <a:cubicBezTo>
                      <a:pt x="2667240" y="24981"/>
                      <a:pt x="2445229" y="67304"/>
                      <a:pt x="2234261" y="144188"/>
                    </a:cubicBezTo>
                    <a:cubicBezTo>
                      <a:pt x="2175854" y="165463"/>
                      <a:pt x="2118481" y="189331"/>
                      <a:pt x="2062143" y="215791"/>
                    </a:cubicBezTo>
                    <a:cubicBezTo>
                      <a:pt x="2004433" y="241978"/>
                      <a:pt x="1948633" y="272178"/>
                      <a:pt x="1895152" y="306168"/>
                    </a:cubicBezTo>
                    <a:cubicBezTo>
                      <a:pt x="1871036" y="279000"/>
                      <a:pt x="1836418" y="263472"/>
                      <a:pt x="1800076" y="263523"/>
                    </a:cubicBezTo>
                    <a:cubicBezTo>
                      <a:pt x="1765713" y="263595"/>
                      <a:pt x="1733089" y="278633"/>
                      <a:pt x="1710727" y="304707"/>
                    </a:cubicBezTo>
                    <a:cubicBezTo>
                      <a:pt x="1626858" y="235479"/>
                      <a:pt x="1526382" y="191507"/>
                      <a:pt x="1424484" y="155714"/>
                    </a:cubicBezTo>
                    <a:cubicBezTo>
                      <a:pt x="1313612" y="116798"/>
                      <a:pt x="1200428" y="84805"/>
                      <a:pt x="1085584" y="59920"/>
                    </a:cubicBezTo>
                    <a:cubicBezTo>
                      <a:pt x="857326" y="9027"/>
                      <a:pt x="623046" y="-9580"/>
                      <a:pt x="389608" y="4642"/>
                    </a:cubicBezTo>
                    <a:cubicBezTo>
                      <a:pt x="258397" y="13182"/>
                      <a:pt x="128338" y="34543"/>
                      <a:pt x="1294" y="68421"/>
                    </a:cubicBezTo>
                    <a:cubicBezTo>
                      <a:pt x="462" y="68684"/>
                      <a:pt x="1" y="69570"/>
                      <a:pt x="264" y="70402"/>
                    </a:cubicBezTo>
                    <a:cubicBezTo>
                      <a:pt x="513" y="71189"/>
                      <a:pt x="1327" y="71652"/>
                      <a:pt x="2132" y="714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27"/>
              <p:cNvSpPr/>
              <p:nvPr/>
            </p:nvSpPr>
            <p:spPr>
              <a:xfrm>
                <a:off x="3943705" y="4177874"/>
                <a:ext cx="3815311" cy="701277"/>
              </a:xfrm>
              <a:custGeom>
                <a:avLst/>
                <a:gdLst/>
                <a:ahLst/>
                <a:cxnLst/>
                <a:rect l="l" t="t" r="r" b="b"/>
                <a:pathLst>
                  <a:path w="3815311" h="701277" extrusionOk="0">
                    <a:moveTo>
                      <a:pt x="3814713" y="463068"/>
                    </a:moveTo>
                    <a:cubicBezTo>
                      <a:pt x="3797945" y="434849"/>
                      <a:pt x="3786476" y="403865"/>
                      <a:pt x="3769350" y="375849"/>
                    </a:cubicBezTo>
                    <a:cubicBezTo>
                      <a:pt x="3768722" y="374824"/>
                      <a:pt x="3767799" y="374013"/>
                      <a:pt x="3766701" y="373522"/>
                    </a:cubicBezTo>
                    <a:cubicBezTo>
                      <a:pt x="3738354" y="249957"/>
                      <a:pt x="3714204" y="125710"/>
                      <a:pt x="3676202" y="4572"/>
                    </a:cubicBezTo>
                    <a:cubicBezTo>
                      <a:pt x="3673691" y="-3432"/>
                      <a:pt x="3661052" y="-15"/>
                      <a:pt x="3663582" y="8049"/>
                    </a:cubicBezTo>
                    <a:cubicBezTo>
                      <a:pt x="3700872" y="126918"/>
                      <a:pt x="3724841" y="248778"/>
                      <a:pt x="3752509" y="370052"/>
                    </a:cubicBezTo>
                    <a:cubicBezTo>
                      <a:pt x="3530057" y="311095"/>
                      <a:pt x="3298397" y="299543"/>
                      <a:pt x="3069218" y="304535"/>
                    </a:cubicBezTo>
                    <a:cubicBezTo>
                      <a:pt x="2837616" y="309579"/>
                      <a:pt x="2599803" y="320489"/>
                      <a:pt x="2377140" y="389757"/>
                    </a:cubicBezTo>
                    <a:cubicBezTo>
                      <a:pt x="2264254" y="424874"/>
                      <a:pt x="2154216" y="475104"/>
                      <a:pt x="2060492" y="547862"/>
                    </a:cubicBezTo>
                    <a:cubicBezTo>
                      <a:pt x="2060368" y="547959"/>
                      <a:pt x="2060331" y="548086"/>
                      <a:pt x="2060223" y="548188"/>
                    </a:cubicBezTo>
                    <a:cubicBezTo>
                      <a:pt x="2056996" y="546107"/>
                      <a:pt x="2052691" y="547035"/>
                      <a:pt x="2050609" y="550259"/>
                    </a:cubicBezTo>
                    <a:cubicBezTo>
                      <a:pt x="2049699" y="551669"/>
                      <a:pt x="2049330" y="553361"/>
                      <a:pt x="2049570" y="555021"/>
                    </a:cubicBezTo>
                    <a:cubicBezTo>
                      <a:pt x="2053146" y="586998"/>
                      <a:pt x="2038672" y="618317"/>
                      <a:pt x="2011993" y="636330"/>
                    </a:cubicBezTo>
                    <a:cubicBezTo>
                      <a:pt x="1985169" y="653849"/>
                      <a:pt x="1952893" y="661042"/>
                      <a:pt x="1921162" y="656575"/>
                    </a:cubicBezTo>
                    <a:cubicBezTo>
                      <a:pt x="1891751" y="653843"/>
                      <a:pt x="1864436" y="640181"/>
                      <a:pt x="1844621" y="618291"/>
                    </a:cubicBezTo>
                    <a:cubicBezTo>
                      <a:pt x="1834527" y="606266"/>
                      <a:pt x="1829228" y="591300"/>
                      <a:pt x="1820199" y="578579"/>
                    </a:cubicBezTo>
                    <a:cubicBezTo>
                      <a:pt x="1810832" y="566658"/>
                      <a:pt x="1799279" y="556627"/>
                      <a:pt x="1786158" y="549024"/>
                    </a:cubicBezTo>
                    <a:cubicBezTo>
                      <a:pt x="1675403" y="476865"/>
                      <a:pt x="1549968" y="430569"/>
                      <a:pt x="1422779" y="396720"/>
                    </a:cubicBezTo>
                    <a:cubicBezTo>
                      <a:pt x="1357855" y="379441"/>
                      <a:pt x="1292150" y="365268"/>
                      <a:pt x="1226263" y="352200"/>
                    </a:cubicBezTo>
                    <a:cubicBezTo>
                      <a:pt x="1154798" y="338026"/>
                      <a:pt x="1083162" y="324358"/>
                      <a:pt x="1011130" y="313369"/>
                    </a:cubicBezTo>
                    <a:cubicBezTo>
                      <a:pt x="864966" y="291541"/>
                      <a:pt x="717016" y="284056"/>
                      <a:pt x="569394" y="291019"/>
                    </a:cubicBezTo>
                    <a:cubicBezTo>
                      <a:pt x="421574" y="298495"/>
                      <a:pt x="274375" y="315308"/>
                      <a:pt x="128680" y="341357"/>
                    </a:cubicBezTo>
                    <a:cubicBezTo>
                      <a:pt x="113385" y="343988"/>
                      <a:pt x="98112" y="346733"/>
                      <a:pt x="82842" y="349500"/>
                    </a:cubicBezTo>
                    <a:cubicBezTo>
                      <a:pt x="94330" y="300510"/>
                      <a:pt x="104124" y="251147"/>
                      <a:pt x="115769" y="202197"/>
                    </a:cubicBezTo>
                    <a:cubicBezTo>
                      <a:pt x="128517" y="150559"/>
                      <a:pt x="143877" y="99600"/>
                      <a:pt x="161789" y="49517"/>
                    </a:cubicBezTo>
                    <a:cubicBezTo>
                      <a:pt x="163033" y="45943"/>
                      <a:pt x="157150" y="43378"/>
                      <a:pt x="155596" y="46908"/>
                    </a:cubicBezTo>
                    <a:cubicBezTo>
                      <a:pt x="112169" y="145619"/>
                      <a:pt x="94524" y="251147"/>
                      <a:pt x="69362" y="355294"/>
                    </a:cubicBezTo>
                    <a:cubicBezTo>
                      <a:pt x="68554" y="358508"/>
                      <a:pt x="70506" y="361768"/>
                      <a:pt x="73722" y="362576"/>
                    </a:cubicBezTo>
                    <a:cubicBezTo>
                      <a:pt x="74683" y="362817"/>
                      <a:pt x="75688" y="362817"/>
                      <a:pt x="76649" y="362576"/>
                    </a:cubicBezTo>
                    <a:cubicBezTo>
                      <a:pt x="227394" y="334267"/>
                      <a:pt x="379744" y="315282"/>
                      <a:pt x="532829" y="305729"/>
                    </a:cubicBezTo>
                    <a:cubicBezTo>
                      <a:pt x="685619" y="296347"/>
                      <a:pt x="838964" y="302278"/>
                      <a:pt x="990570" y="323431"/>
                    </a:cubicBezTo>
                    <a:cubicBezTo>
                      <a:pt x="1064552" y="334203"/>
                      <a:pt x="1138060" y="348146"/>
                      <a:pt x="1211407" y="362546"/>
                    </a:cubicBezTo>
                    <a:cubicBezTo>
                      <a:pt x="1278581" y="375735"/>
                      <a:pt x="1345592" y="389954"/>
                      <a:pt x="1411824" y="407318"/>
                    </a:cubicBezTo>
                    <a:cubicBezTo>
                      <a:pt x="1542401" y="441551"/>
                      <a:pt x="1676024" y="487862"/>
                      <a:pt x="1787666" y="565615"/>
                    </a:cubicBezTo>
                    <a:cubicBezTo>
                      <a:pt x="1793190" y="569446"/>
                      <a:pt x="1798262" y="573889"/>
                      <a:pt x="1802785" y="578861"/>
                    </a:cubicBezTo>
                    <a:cubicBezTo>
                      <a:pt x="1799230" y="582842"/>
                      <a:pt x="1795964" y="587139"/>
                      <a:pt x="1792586" y="591210"/>
                    </a:cubicBezTo>
                    <a:cubicBezTo>
                      <a:pt x="1788456" y="596188"/>
                      <a:pt x="1784516" y="601275"/>
                      <a:pt x="1780607" y="606402"/>
                    </a:cubicBezTo>
                    <a:cubicBezTo>
                      <a:pt x="1781194" y="603766"/>
                      <a:pt x="1780056" y="601047"/>
                      <a:pt x="1777767" y="599613"/>
                    </a:cubicBezTo>
                    <a:cubicBezTo>
                      <a:pt x="1587059" y="473154"/>
                      <a:pt x="1363233" y="407800"/>
                      <a:pt x="1137990" y="378150"/>
                    </a:cubicBezTo>
                    <a:cubicBezTo>
                      <a:pt x="1014155" y="362829"/>
                      <a:pt x="889504" y="355033"/>
                      <a:pt x="764724" y="354806"/>
                    </a:cubicBezTo>
                    <a:cubicBezTo>
                      <a:pt x="643847" y="353649"/>
                      <a:pt x="522596" y="355025"/>
                      <a:pt x="401979" y="363529"/>
                    </a:cubicBezTo>
                    <a:cubicBezTo>
                      <a:pt x="334827" y="368263"/>
                      <a:pt x="267809" y="375404"/>
                      <a:pt x="201388" y="386439"/>
                    </a:cubicBezTo>
                    <a:cubicBezTo>
                      <a:pt x="134055" y="396365"/>
                      <a:pt x="67728" y="412207"/>
                      <a:pt x="3181" y="433782"/>
                    </a:cubicBezTo>
                    <a:cubicBezTo>
                      <a:pt x="931" y="434489"/>
                      <a:pt x="-320" y="436885"/>
                      <a:pt x="388" y="439134"/>
                    </a:cubicBezTo>
                    <a:cubicBezTo>
                      <a:pt x="1060" y="441271"/>
                      <a:pt x="3270" y="442525"/>
                      <a:pt x="5450" y="442007"/>
                    </a:cubicBezTo>
                    <a:cubicBezTo>
                      <a:pt x="63434" y="427488"/>
                      <a:pt x="121097" y="412781"/>
                      <a:pt x="180047" y="402524"/>
                    </a:cubicBezTo>
                    <a:cubicBezTo>
                      <a:pt x="239732" y="392139"/>
                      <a:pt x="299957" y="384846"/>
                      <a:pt x="360312" y="379714"/>
                    </a:cubicBezTo>
                    <a:cubicBezTo>
                      <a:pt x="479702" y="369560"/>
                      <a:pt x="599748" y="367512"/>
                      <a:pt x="719518" y="367648"/>
                    </a:cubicBezTo>
                    <a:cubicBezTo>
                      <a:pt x="958780" y="367921"/>
                      <a:pt x="1200895" y="383199"/>
                      <a:pt x="1430973" y="453413"/>
                    </a:cubicBezTo>
                    <a:cubicBezTo>
                      <a:pt x="1551386" y="489215"/>
                      <a:pt x="1665972" y="542264"/>
                      <a:pt x="1771161" y="610906"/>
                    </a:cubicBezTo>
                    <a:cubicBezTo>
                      <a:pt x="1772607" y="611964"/>
                      <a:pt x="1774469" y="612275"/>
                      <a:pt x="1776180" y="611743"/>
                    </a:cubicBezTo>
                    <a:cubicBezTo>
                      <a:pt x="1776155" y="612252"/>
                      <a:pt x="1776250" y="612759"/>
                      <a:pt x="1776457" y="613224"/>
                    </a:cubicBezTo>
                    <a:cubicBezTo>
                      <a:pt x="1790523" y="643697"/>
                      <a:pt x="1823144" y="667132"/>
                      <a:pt x="1852531" y="681428"/>
                    </a:cubicBezTo>
                    <a:cubicBezTo>
                      <a:pt x="1883634" y="696946"/>
                      <a:pt x="1918422" y="703580"/>
                      <a:pt x="1953059" y="700597"/>
                    </a:cubicBezTo>
                    <a:cubicBezTo>
                      <a:pt x="2020050" y="693901"/>
                      <a:pt x="2077557" y="650075"/>
                      <a:pt x="2101743" y="587288"/>
                    </a:cubicBezTo>
                    <a:cubicBezTo>
                      <a:pt x="2104648" y="579412"/>
                      <a:pt x="2092049" y="576007"/>
                      <a:pt x="2089173" y="583825"/>
                    </a:cubicBezTo>
                    <a:cubicBezTo>
                      <a:pt x="2066011" y="642719"/>
                      <a:pt x="2011373" y="683344"/>
                      <a:pt x="1948269" y="688593"/>
                    </a:cubicBezTo>
                    <a:cubicBezTo>
                      <a:pt x="1916192" y="690813"/>
                      <a:pt x="1884112" y="684333"/>
                      <a:pt x="1855417" y="669836"/>
                    </a:cubicBezTo>
                    <a:cubicBezTo>
                      <a:pt x="1840743" y="662505"/>
                      <a:pt x="1827030" y="653392"/>
                      <a:pt x="1814590" y="642704"/>
                    </a:cubicBezTo>
                    <a:cubicBezTo>
                      <a:pt x="1803474" y="633172"/>
                      <a:pt x="1793996" y="622172"/>
                      <a:pt x="1783633" y="611919"/>
                    </a:cubicBezTo>
                    <a:cubicBezTo>
                      <a:pt x="1788556" y="606601"/>
                      <a:pt x="1793347" y="601199"/>
                      <a:pt x="1798029" y="595644"/>
                    </a:cubicBezTo>
                    <a:cubicBezTo>
                      <a:pt x="1801145" y="591947"/>
                      <a:pt x="1804439" y="588300"/>
                      <a:pt x="1807496" y="584496"/>
                    </a:cubicBezTo>
                    <a:cubicBezTo>
                      <a:pt x="1812388" y="590933"/>
                      <a:pt x="1816743" y="597761"/>
                      <a:pt x="1820515" y="604912"/>
                    </a:cubicBezTo>
                    <a:cubicBezTo>
                      <a:pt x="1827079" y="617750"/>
                      <a:pt x="1835978" y="629254"/>
                      <a:pt x="1846756" y="638837"/>
                    </a:cubicBezTo>
                    <a:cubicBezTo>
                      <a:pt x="1867957" y="656232"/>
                      <a:pt x="1893858" y="666929"/>
                      <a:pt x="1921162" y="669566"/>
                    </a:cubicBezTo>
                    <a:cubicBezTo>
                      <a:pt x="1978379" y="676088"/>
                      <a:pt x="2042954" y="650000"/>
                      <a:pt x="2059897" y="590690"/>
                    </a:cubicBezTo>
                    <a:cubicBezTo>
                      <a:pt x="2062997" y="579494"/>
                      <a:pt x="2063903" y="567805"/>
                      <a:pt x="2062567" y="556265"/>
                    </a:cubicBezTo>
                    <a:cubicBezTo>
                      <a:pt x="2063908" y="556873"/>
                      <a:pt x="2065472" y="556718"/>
                      <a:pt x="2066667" y="555859"/>
                    </a:cubicBezTo>
                    <a:cubicBezTo>
                      <a:pt x="2153038" y="495083"/>
                      <a:pt x="2247687" y="447003"/>
                      <a:pt x="2347721" y="413087"/>
                    </a:cubicBezTo>
                    <a:cubicBezTo>
                      <a:pt x="2455369" y="377632"/>
                      <a:pt x="2566458" y="353618"/>
                      <a:pt x="2679145" y="341443"/>
                    </a:cubicBezTo>
                    <a:cubicBezTo>
                      <a:pt x="2795270" y="327694"/>
                      <a:pt x="2912359" y="322107"/>
                      <a:pt x="3029192" y="318646"/>
                    </a:cubicBezTo>
                    <a:cubicBezTo>
                      <a:pt x="3144290" y="315237"/>
                      <a:pt x="3259610" y="315444"/>
                      <a:pt x="3374533" y="323290"/>
                    </a:cubicBezTo>
                    <a:cubicBezTo>
                      <a:pt x="3504594" y="331250"/>
                      <a:pt x="3633548" y="352044"/>
                      <a:pt x="3759513" y="385367"/>
                    </a:cubicBezTo>
                    <a:cubicBezTo>
                      <a:pt x="3759755" y="385413"/>
                      <a:pt x="3760001" y="385446"/>
                      <a:pt x="3760247" y="385464"/>
                    </a:cubicBezTo>
                    <a:cubicBezTo>
                      <a:pt x="3772760" y="407727"/>
                      <a:pt x="3782912" y="431215"/>
                      <a:pt x="3794795" y="453799"/>
                    </a:cubicBezTo>
                    <a:cubicBezTo>
                      <a:pt x="3693228" y="414945"/>
                      <a:pt x="3585355" y="396560"/>
                      <a:pt x="3477466" y="385540"/>
                    </a:cubicBezTo>
                    <a:cubicBezTo>
                      <a:pt x="3359545" y="373496"/>
                      <a:pt x="3240709" y="366574"/>
                      <a:pt x="3122292" y="361732"/>
                    </a:cubicBezTo>
                    <a:cubicBezTo>
                      <a:pt x="2890657" y="352260"/>
                      <a:pt x="2655118" y="360117"/>
                      <a:pt x="2431330" y="426014"/>
                    </a:cubicBezTo>
                    <a:cubicBezTo>
                      <a:pt x="2316802" y="459737"/>
                      <a:pt x="2200699" y="507452"/>
                      <a:pt x="2104539" y="579310"/>
                    </a:cubicBezTo>
                    <a:cubicBezTo>
                      <a:pt x="2099715" y="582915"/>
                      <a:pt x="2103990" y="590947"/>
                      <a:pt x="2109395" y="587612"/>
                    </a:cubicBezTo>
                    <a:cubicBezTo>
                      <a:pt x="2154789" y="558925"/>
                      <a:pt x="2201677" y="532670"/>
                      <a:pt x="2249862" y="508960"/>
                    </a:cubicBezTo>
                    <a:cubicBezTo>
                      <a:pt x="2298483" y="485806"/>
                      <a:pt x="2348593" y="465915"/>
                      <a:pt x="2399861" y="449421"/>
                    </a:cubicBezTo>
                    <a:cubicBezTo>
                      <a:pt x="2503526" y="416481"/>
                      <a:pt x="2610343" y="394426"/>
                      <a:pt x="2718582" y="383611"/>
                    </a:cubicBezTo>
                    <a:cubicBezTo>
                      <a:pt x="2838279" y="371983"/>
                      <a:pt x="2958630" y="368510"/>
                      <a:pt x="3078800" y="373215"/>
                    </a:cubicBezTo>
                    <a:cubicBezTo>
                      <a:pt x="3196859" y="376877"/>
                      <a:pt x="3315073" y="384234"/>
                      <a:pt x="3432751" y="394386"/>
                    </a:cubicBezTo>
                    <a:cubicBezTo>
                      <a:pt x="3560173" y="405379"/>
                      <a:pt x="3688204" y="424156"/>
                      <a:pt x="3807351" y="472638"/>
                    </a:cubicBezTo>
                    <a:cubicBezTo>
                      <a:pt x="3812817" y="474863"/>
                      <a:pt x="3817393" y="467580"/>
                      <a:pt x="3814713" y="463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5" name="Google Shape;1695;p27"/>
            <p:cNvGrpSpPr/>
            <p:nvPr/>
          </p:nvGrpSpPr>
          <p:grpSpPr>
            <a:xfrm rot="-1078917">
              <a:off x="2159369" y="2772301"/>
              <a:ext cx="715643" cy="477227"/>
              <a:chOff x="2403338" y="2664228"/>
              <a:chExt cx="715683" cy="477254"/>
            </a:xfrm>
          </p:grpSpPr>
          <p:sp>
            <p:nvSpPr>
              <p:cNvPr id="1696" name="Google Shape;1696;p27"/>
              <p:cNvSpPr/>
              <p:nvPr/>
            </p:nvSpPr>
            <p:spPr>
              <a:xfrm>
                <a:off x="2890032" y="2970553"/>
                <a:ext cx="84953" cy="71065"/>
              </a:xfrm>
              <a:custGeom>
                <a:avLst/>
                <a:gdLst/>
                <a:ahLst/>
                <a:cxnLst/>
                <a:rect l="l" t="t" r="r" b="b"/>
                <a:pathLst>
                  <a:path w="84953" h="71065" extrusionOk="0">
                    <a:moveTo>
                      <a:pt x="28506" y="1958"/>
                    </a:moveTo>
                    <a:cubicBezTo>
                      <a:pt x="19371" y="15806"/>
                      <a:pt x="9874" y="29499"/>
                      <a:pt x="190" y="43023"/>
                    </a:cubicBezTo>
                    <a:lnTo>
                      <a:pt x="465" y="43185"/>
                    </a:lnTo>
                    <a:cubicBezTo>
                      <a:pt x="27444" y="54798"/>
                      <a:pt x="55350" y="64129"/>
                      <a:pt x="83890" y="71081"/>
                    </a:cubicBezTo>
                    <a:lnTo>
                      <a:pt x="85144" y="69774"/>
                    </a:lnTo>
                    <a:cubicBezTo>
                      <a:pt x="62626" y="50352"/>
                      <a:pt x="44057" y="26781"/>
                      <a:pt x="30451" y="348"/>
                    </a:cubicBezTo>
                    <a:cubicBezTo>
                      <a:pt x="30353" y="177"/>
                      <a:pt x="30171" y="99"/>
                      <a:pt x="30078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7"/>
              <p:cNvSpPr/>
              <p:nvPr/>
            </p:nvSpPr>
            <p:spPr>
              <a:xfrm>
                <a:off x="2423515" y="2670563"/>
                <a:ext cx="691524" cy="223741"/>
              </a:xfrm>
              <a:custGeom>
                <a:avLst/>
                <a:gdLst/>
                <a:ahLst/>
                <a:cxnLst/>
                <a:rect l="l" t="t" r="r" b="b"/>
                <a:pathLst>
                  <a:path w="691524" h="223741" extrusionOk="0">
                    <a:moveTo>
                      <a:pt x="190" y="17713"/>
                    </a:moveTo>
                    <a:cubicBezTo>
                      <a:pt x="12379" y="19097"/>
                      <a:pt x="24480" y="21170"/>
                      <a:pt x="36434" y="23923"/>
                    </a:cubicBezTo>
                    <a:cubicBezTo>
                      <a:pt x="226700" y="40695"/>
                      <a:pt x="408585" y="109870"/>
                      <a:pt x="561865" y="223758"/>
                    </a:cubicBezTo>
                    <a:cubicBezTo>
                      <a:pt x="562031" y="223492"/>
                      <a:pt x="562225" y="223244"/>
                      <a:pt x="562443" y="223019"/>
                    </a:cubicBezTo>
                    <a:cubicBezTo>
                      <a:pt x="601174" y="167225"/>
                      <a:pt x="643994" y="114379"/>
                      <a:pt x="690548" y="64915"/>
                    </a:cubicBezTo>
                    <a:lnTo>
                      <a:pt x="691715" y="60432"/>
                    </a:lnTo>
                    <a:cubicBezTo>
                      <a:pt x="466643" y="-1446"/>
                      <a:pt x="231174" y="-15992"/>
                      <a:pt x="190" y="177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7"/>
              <p:cNvSpPr/>
              <p:nvPr/>
            </p:nvSpPr>
            <p:spPr>
              <a:xfrm>
                <a:off x="2409661" y="2688260"/>
                <a:ext cx="510259" cy="447878"/>
              </a:xfrm>
              <a:custGeom>
                <a:avLst/>
                <a:gdLst/>
                <a:ahLst/>
                <a:cxnLst/>
                <a:rect l="l" t="t" r="r" b="b"/>
                <a:pathLst>
                  <a:path w="510259" h="447878" extrusionOk="0">
                    <a:moveTo>
                      <a:pt x="190" y="2108"/>
                    </a:moveTo>
                    <a:cubicBezTo>
                      <a:pt x="91998" y="40850"/>
                      <a:pt x="169012" y="109393"/>
                      <a:pt x="229630" y="188387"/>
                    </a:cubicBezTo>
                    <a:cubicBezTo>
                      <a:pt x="290253" y="267469"/>
                      <a:pt x="335541" y="357031"/>
                      <a:pt x="376481" y="447895"/>
                    </a:cubicBezTo>
                    <a:lnTo>
                      <a:pt x="385115" y="444147"/>
                    </a:lnTo>
                    <a:cubicBezTo>
                      <a:pt x="419146" y="406367"/>
                      <a:pt x="451013" y="366693"/>
                      <a:pt x="480561" y="325317"/>
                    </a:cubicBezTo>
                    <a:cubicBezTo>
                      <a:pt x="490245" y="311792"/>
                      <a:pt x="499742" y="298099"/>
                      <a:pt x="508877" y="284252"/>
                    </a:cubicBezTo>
                    <a:lnTo>
                      <a:pt x="510449" y="282309"/>
                    </a:lnTo>
                    <a:cubicBezTo>
                      <a:pt x="425288" y="212971"/>
                      <a:pt x="335475" y="149542"/>
                      <a:pt x="241641" y="92468"/>
                    </a:cubicBezTo>
                    <a:cubicBezTo>
                      <a:pt x="181615" y="56031"/>
                      <a:pt x="118249" y="21547"/>
                      <a:pt x="50288" y="6226"/>
                    </a:cubicBezTo>
                    <a:cubicBezTo>
                      <a:pt x="38333" y="3473"/>
                      <a:pt x="26233" y="1400"/>
                      <a:pt x="14044" y="16"/>
                    </a:cubicBezTo>
                    <a:cubicBezTo>
                      <a:pt x="9396" y="715"/>
                      <a:pt x="4837" y="1410"/>
                      <a:pt x="190" y="21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7"/>
              <p:cNvSpPr/>
              <p:nvPr/>
            </p:nvSpPr>
            <p:spPr>
              <a:xfrm>
                <a:off x="2459759" y="2694470"/>
                <a:ext cx="527850" cy="345841"/>
              </a:xfrm>
              <a:custGeom>
                <a:avLst/>
                <a:gdLst/>
                <a:ahLst/>
                <a:cxnLst/>
                <a:rect l="l" t="t" r="r" b="b"/>
                <a:pathLst>
                  <a:path w="527850" h="345841" extrusionOk="0">
                    <a:moveTo>
                      <a:pt x="460724" y="276431"/>
                    </a:moveTo>
                    <a:cubicBezTo>
                      <a:pt x="474331" y="302865"/>
                      <a:pt x="492899" y="326435"/>
                      <a:pt x="515417" y="345857"/>
                    </a:cubicBezTo>
                    <a:lnTo>
                      <a:pt x="528040" y="200424"/>
                    </a:lnTo>
                    <a:lnTo>
                      <a:pt x="526199" y="199112"/>
                    </a:lnTo>
                    <a:cubicBezTo>
                      <a:pt x="525981" y="199337"/>
                      <a:pt x="525787" y="199585"/>
                      <a:pt x="525621" y="199850"/>
                    </a:cubicBezTo>
                    <a:cubicBezTo>
                      <a:pt x="372341" y="85963"/>
                      <a:pt x="190457" y="16788"/>
                      <a:pt x="190" y="16"/>
                    </a:cubicBezTo>
                    <a:cubicBezTo>
                      <a:pt x="68151" y="15337"/>
                      <a:pt x="131517" y="49821"/>
                      <a:pt x="191543" y="86258"/>
                    </a:cubicBezTo>
                    <a:cubicBezTo>
                      <a:pt x="285377" y="143332"/>
                      <a:pt x="375190" y="206760"/>
                      <a:pt x="460351" y="276099"/>
                    </a:cubicBezTo>
                    <a:cubicBezTo>
                      <a:pt x="460444" y="276182"/>
                      <a:pt x="460626" y="276260"/>
                      <a:pt x="460724" y="2764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7"/>
              <p:cNvSpPr/>
              <p:nvPr/>
            </p:nvSpPr>
            <p:spPr>
              <a:xfrm>
                <a:off x="2890032" y="2970553"/>
                <a:ext cx="84953" cy="71065"/>
              </a:xfrm>
              <a:custGeom>
                <a:avLst/>
                <a:gdLst/>
                <a:ahLst/>
                <a:cxnLst/>
                <a:rect l="l" t="t" r="r" b="b"/>
                <a:pathLst>
                  <a:path w="84953" h="71065" extrusionOk="0">
                    <a:moveTo>
                      <a:pt x="28506" y="1958"/>
                    </a:moveTo>
                    <a:cubicBezTo>
                      <a:pt x="19371" y="15806"/>
                      <a:pt x="9874" y="29499"/>
                      <a:pt x="190" y="43023"/>
                    </a:cubicBezTo>
                    <a:lnTo>
                      <a:pt x="465" y="43185"/>
                    </a:lnTo>
                    <a:cubicBezTo>
                      <a:pt x="27444" y="54798"/>
                      <a:pt x="55350" y="64129"/>
                      <a:pt x="83890" y="71081"/>
                    </a:cubicBezTo>
                    <a:lnTo>
                      <a:pt x="85144" y="69774"/>
                    </a:lnTo>
                    <a:cubicBezTo>
                      <a:pt x="62626" y="50352"/>
                      <a:pt x="44057" y="26781"/>
                      <a:pt x="30451" y="348"/>
                    </a:cubicBezTo>
                    <a:cubicBezTo>
                      <a:pt x="30353" y="177"/>
                      <a:pt x="30171" y="99"/>
                      <a:pt x="30078" y="16"/>
                    </a:cubicBezTo>
                    <a:close/>
                  </a:path>
                </a:pathLst>
              </a:custGeom>
              <a:solidFill>
                <a:srgbClr val="20212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7"/>
              <p:cNvSpPr/>
              <p:nvPr/>
            </p:nvSpPr>
            <p:spPr>
              <a:xfrm>
                <a:off x="2459759" y="2694470"/>
                <a:ext cx="527850" cy="345841"/>
              </a:xfrm>
              <a:custGeom>
                <a:avLst/>
                <a:gdLst/>
                <a:ahLst/>
                <a:cxnLst/>
                <a:rect l="l" t="t" r="r" b="b"/>
                <a:pathLst>
                  <a:path w="527850" h="345841" extrusionOk="0">
                    <a:moveTo>
                      <a:pt x="460724" y="276431"/>
                    </a:moveTo>
                    <a:cubicBezTo>
                      <a:pt x="474331" y="302865"/>
                      <a:pt x="492899" y="326435"/>
                      <a:pt x="515417" y="345857"/>
                    </a:cubicBezTo>
                    <a:lnTo>
                      <a:pt x="528040" y="200424"/>
                    </a:lnTo>
                    <a:lnTo>
                      <a:pt x="526199" y="199112"/>
                    </a:lnTo>
                    <a:cubicBezTo>
                      <a:pt x="525981" y="199337"/>
                      <a:pt x="525787" y="199585"/>
                      <a:pt x="525621" y="199850"/>
                    </a:cubicBezTo>
                    <a:cubicBezTo>
                      <a:pt x="372341" y="85963"/>
                      <a:pt x="190457" y="16788"/>
                      <a:pt x="190" y="16"/>
                    </a:cubicBezTo>
                    <a:cubicBezTo>
                      <a:pt x="68151" y="15337"/>
                      <a:pt x="131517" y="49821"/>
                      <a:pt x="191543" y="86258"/>
                    </a:cubicBezTo>
                    <a:cubicBezTo>
                      <a:pt x="285377" y="143332"/>
                      <a:pt x="375190" y="206760"/>
                      <a:pt x="460351" y="276099"/>
                    </a:cubicBezTo>
                    <a:cubicBezTo>
                      <a:pt x="460444" y="276182"/>
                      <a:pt x="460626" y="276260"/>
                      <a:pt x="460724" y="276431"/>
                    </a:cubicBezTo>
                    <a:close/>
                  </a:path>
                </a:pathLst>
              </a:custGeom>
              <a:solidFill>
                <a:srgbClr val="20212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27"/>
              <p:cNvSpPr/>
              <p:nvPr/>
            </p:nvSpPr>
            <p:spPr>
              <a:xfrm>
                <a:off x="2403338" y="2664228"/>
                <a:ext cx="715683" cy="477254"/>
              </a:xfrm>
              <a:custGeom>
                <a:avLst/>
                <a:gdLst/>
                <a:ahLst/>
                <a:cxnLst/>
                <a:rect l="l" t="t" r="r" b="b"/>
                <a:pathLst>
                  <a:path w="715683" h="477254" extrusionOk="0">
                    <a:moveTo>
                      <a:pt x="713807" y="64235"/>
                    </a:moveTo>
                    <a:cubicBezTo>
                      <a:pt x="624901" y="36941"/>
                      <a:pt x="533473" y="18653"/>
                      <a:pt x="440904" y="9647"/>
                    </a:cubicBezTo>
                    <a:cubicBezTo>
                      <a:pt x="347573" y="-451"/>
                      <a:pt x="253551" y="-2613"/>
                      <a:pt x="159853" y="3183"/>
                    </a:cubicBezTo>
                    <a:cubicBezTo>
                      <a:pt x="107946" y="6370"/>
                      <a:pt x="56271" y="11959"/>
                      <a:pt x="4828" y="19952"/>
                    </a:cubicBezTo>
                    <a:cubicBezTo>
                      <a:pt x="1394" y="20973"/>
                      <a:pt x="-561" y="24582"/>
                      <a:pt x="461" y="28013"/>
                    </a:cubicBezTo>
                    <a:cubicBezTo>
                      <a:pt x="918" y="29547"/>
                      <a:pt x="1926" y="30857"/>
                      <a:pt x="3292" y="31693"/>
                    </a:cubicBezTo>
                    <a:cubicBezTo>
                      <a:pt x="145983" y="92652"/>
                      <a:pt x="245546" y="217915"/>
                      <a:pt x="317737" y="351048"/>
                    </a:cubicBezTo>
                    <a:cubicBezTo>
                      <a:pt x="339605" y="391375"/>
                      <a:pt x="359370" y="432776"/>
                      <a:pt x="378291" y="474553"/>
                    </a:cubicBezTo>
                    <a:cubicBezTo>
                      <a:pt x="380598" y="479645"/>
                      <a:pt x="387095" y="476832"/>
                      <a:pt x="387731" y="472255"/>
                    </a:cubicBezTo>
                    <a:cubicBezTo>
                      <a:pt x="389539" y="474402"/>
                      <a:pt x="392747" y="474678"/>
                      <a:pt x="394896" y="472870"/>
                    </a:cubicBezTo>
                    <a:cubicBezTo>
                      <a:pt x="395124" y="472678"/>
                      <a:pt x="395335" y="472466"/>
                      <a:pt x="395527" y="472237"/>
                    </a:cubicBezTo>
                    <a:cubicBezTo>
                      <a:pt x="418199" y="446933"/>
                      <a:pt x="439933" y="420836"/>
                      <a:pt x="460727" y="393947"/>
                    </a:cubicBezTo>
                    <a:cubicBezTo>
                      <a:pt x="481153" y="368994"/>
                      <a:pt x="499702" y="342565"/>
                      <a:pt x="516221" y="314874"/>
                    </a:cubicBezTo>
                    <a:cubicBezTo>
                      <a:pt x="528984" y="339790"/>
                      <a:pt x="546599" y="361907"/>
                      <a:pt x="568033" y="379926"/>
                    </a:cubicBezTo>
                    <a:cubicBezTo>
                      <a:pt x="570253" y="382005"/>
                      <a:pt x="573740" y="381892"/>
                      <a:pt x="575820" y="379674"/>
                    </a:cubicBezTo>
                    <a:cubicBezTo>
                      <a:pt x="576735" y="378698"/>
                      <a:pt x="577264" y="377423"/>
                      <a:pt x="577307" y="376087"/>
                    </a:cubicBezTo>
                    <a:cubicBezTo>
                      <a:pt x="579398" y="351853"/>
                      <a:pt x="581500" y="327621"/>
                      <a:pt x="583481" y="303379"/>
                    </a:cubicBezTo>
                    <a:cubicBezTo>
                      <a:pt x="585448" y="279301"/>
                      <a:pt x="588569" y="254959"/>
                      <a:pt x="588423" y="230782"/>
                    </a:cubicBezTo>
                    <a:cubicBezTo>
                      <a:pt x="627382" y="176409"/>
                      <a:pt x="669149" y="124101"/>
                      <a:pt x="713556" y="74073"/>
                    </a:cubicBezTo>
                    <a:cubicBezTo>
                      <a:pt x="714650" y="72883"/>
                      <a:pt x="714909" y="71148"/>
                      <a:pt x="714209" y="69692"/>
                    </a:cubicBezTo>
                    <a:cubicBezTo>
                      <a:pt x="715673" y="68985"/>
                      <a:pt x="716287" y="67227"/>
                      <a:pt x="715580" y="65763"/>
                    </a:cubicBezTo>
                    <a:cubicBezTo>
                      <a:pt x="715226" y="65031"/>
                      <a:pt x="714584" y="64478"/>
                      <a:pt x="713807" y="64235"/>
                    </a:cubicBezTo>
                    <a:close/>
                    <a:moveTo>
                      <a:pt x="561195" y="38172"/>
                    </a:moveTo>
                    <a:cubicBezTo>
                      <a:pt x="610383" y="46627"/>
                      <a:pt x="658985" y="57627"/>
                      <a:pt x="707591" y="68852"/>
                    </a:cubicBezTo>
                    <a:cubicBezTo>
                      <a:pt x="660731" y="116040"/>
                      <a:pt x="618267" y="167393"/>
                      <a:pt x="580725" y="222275"/>
                    </a:cubicBezTo>
                    <a:cubicBezTo>
                      <a:pt x="452313" y="128271"/>
                      <a:pt x="303980" y="65051"/>
                      <a:pt x="147205" y="37505"/>
                    </a:cubicBezTo>
                    <a:cubicBezTo>
                      <a:pt x="117161" y="32191"/>
                      <a:pt x="86889" y="28333"/>
                      <a:pt x="56504" y="25704"/>
                    </a:cubicBezTo>
                    <a:cubicBezTo>
                      <a:pt x="224435" y="5089"/>
                      <a:pt x="394488" y="9290"/>
                      <a:pt x="561195" y="38172"/>
                    </a:cubicBezTo>
                    <a:close/>
                    <a:moveTo>
                      <a:pt x="452277" y="386516"/>
                    </a:moveTo>
                    <a:cubicBezTo>
                      <a:pt x="431627" y="413182"/>
                      <a:pt x="410004" y="439050"/>
                      <a:pt x="387406" y="464122"/>
                    </a:cubicBezTo>
                    <a:cubicBezTo>
                      <a:pt x="386789" y="464807"/>
                      <a:pt x="386345" y="465629"/>
                      <a:pt x="386111" y="466521"/>
                    </a:cubicBezTo>
                    <a:cubicBezTo>
                      <a:pt x="321991" y="324410"/>
                      <a:pt x="245149" y="182168"/>
                      <a:pt x="119280" y="85248"/>
                    </a:cubicBezTo>
                    <a:cubicBezTo>
                      <a:pt x="93744" y="65510"/>
                      <a:pt x="66404" y="48219"/>
                      <a:pt x="37623" y="33604"/>
                    </a:cubicBezTo>
                    <a:cubicBezTo>
                      <a:pt x="47124" y="34269"/>
                      <a:pt x="56607" y="35072"/>
                      <a:pt x="66071" y="36012"/>
                    </a:cubicBezTo>
                    <a:cubicBezTo>
                      <a:pt x="66402" y="36105"/>
                      <a:pt x="66738" y="36171"/>
                      <a:pt x="67069" y="36265"/>
                    </a:cubicBezTo>
                    <a:cubicBezTo>
                      <a:pt x="84495" y="41199"/>
                      <a:pt x="101647" y="47051"/>
                      <a:pt x="118454" y="53796"/>
                    </a:cubicBezTo>
                    <a:cubicBezTo>
                      <a:pt x="152483" y="67938"/>
                      <a:pt x="185422" y="84569"/>
                      <a:pt x="217003" y="103553"/>
                    </a:cubicBezTo>
                    <a:cubicBezTo>
                      <a:pt x="283015" y="142263"/>
                      <a:pt x="346725" y="184810"/>
                      <a:pt x="408586" y="229819"/>
                    </a:cubicBezTo>
                    <a:cubicBezTo>
                      <a:pt x="443165" y="254977"/>
                      <a:pt x="476881" y="281227"/>
                      <a:pt x="510207" y="308010"/>
                    </a:cubicBezTo>
                    <a:cubicBezTo>
                      <a:pt x="489950" y="333375"/>
                      <a:pt x="472164" y="360835"/>
                      <a:pt x="452277" y="386516"/>
                    </a:cubicBezTo>
                    <a:close/>
                    <a:moveTo>
                      <a:pt x="573020" y="301953"/>
                    </a:moveTo>
                    <a:cubicBezTo>
                      <a:pt x="571100" y="322854"/>
                      <a:pt x="569245" y="343762"/>
                      <a:pt x="567455" y="364674"/>
                    </a:cubicBezTo>
                    <a:cubicBezTo>
                      <a:pt x="550371" y="347682"/>
                      <a:pt x="535479" y="328621"/>
                      <a:pt x="523128" y="307937"/>
                    </a:cubicBezTo>
                    <a:cubicBezTo>
                      <a:pt x="523664" y="306189"/>
                      <a:pt x="523028" y="304294"/>
                      <a:pt x="521546" y="303223"/>
                    </a:cubicBezTo>
                    <a:cubicBezTo>
                      <a:pt x="460901" y="253730"/>
                      <a:pt x="397762" y="207369"/>
                      <a:pt x="332377" y="164321"/>
                    </a:cubicBezTo>
                    <a:cubicBezTo>
                      <a:pt x="269499" y="122704"/>
                      <a:pt x="204828" y="80992"/>
                      <a:pt x="135055" y="51791"/>
                    </a:cubicBezTo>
                    <a:cubicBezTo>
                      <a:pt x="126256" y="48109"/>
                      <a:pt x="117075" y="44426"/>
                      <a:pt x="107670" y="40958"/>
                    </a:cubicBezTo>
                    <a:cubicBezTo>
                      <a:pt x="278581" y="65278"/>
                      <a:pt x="440681" y="131966"/>
                      <a:pt x="579191" y="234939"/>
                    </a:cubicBezTo>
                    <a:cubicBezTo>
                      <a:pt x="579405" y="235048"/>
                      <a:pt x="579631" y="235136"/>
                      <a:pt x="579862" y="235202"/>
                    </a:cubicBezTo>
                    <a:cubicBezTo>
                      <a:pt x="576314" y="257239"/>
                      <a:pt x="575057" y="279764"/>
                      <a:pt x="573019" y="30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27"/>
              <p:cNvSpPr/>
              <p:nvPr/>
            </p:nvSpPr>
            <p:spPr>
              <a:xfrm>
                <a:off x="2886257" y="3009906"/>
                <a:ext cx="89807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89807" h="34158" extrusionOk="0">
                    <a:moveTo>
                      <a:pt x="88297" y="29422"/>
                    </a:moveTo>
                    <a:cubicBezTo>
                      <a:pt x="74693" y="24634"/>
                      <a:pt x="60800" y="20713"/>
                      <a:pt x="47126" y="16105"/>
                    </a:cubicBezTo>
                    <a:cubicBezTo>
                      <a:pt x="33289" y="11441"/>
                      <a:pt x="19666" y="6200"/>
                      <a:pt x="6258" y="381"/>
                    </a:cubicBezTo>
                    <a:cubicBezTo>
                      <a:pt x="1623" y="-1630"/>
                      <a:pt x="-2400" y="5220"/>
                      <a:pt x="2263" y="7211"/>
                    </a:cubicBezTo>
                    <a:cubicBezTo>
                      <a:pt x="29238" y="19774"/>
                      <a:pt x="57719" y="28814"/>
                      <a:pt x="87004" y="34108"/>
                    </a:cubicBezTo>
                    <a:cubicBezTo>
                      <a:pt x="88312" y="34417"/>
                      <a:pt x="89623" y="33608"/>
                      <a:pt x="89932" y="32301"/>
                    </a:cubicBezTo>
                    <a:cubicBezTo>
                      <a:pt x="90225" y="31061"/>
                      <a:pt x="89512" y="29806"/>
                      <a:pt x="88297" y="294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4" name="Google Shape;1704;p27"/>
            <p:cNvGrpSpPr/>
            <p:nvPr/>
          </p:nvGrpSpPr>
          <p:grpSpPr>
            <a:xfrm rot="521790">
              <a:off x="6866704" y="3577560"/>
              <a:ext cx="300194" cy="263147"/>
              <a:chOff x="6187100" y="3037885"/>
              <a:chExt cx="300195" cy="263148"/>
            </a:xfrm>
          </p:grpSpPr>
          <p:sp>
            <p:nvSpPr>
              <p:cNvPr id="1705" name="Google Shape;1705;p27"/>
              <p:cNvSpPr/>
              <p:nvPr/>
            </p:nvSpPr>
            <p:spPr>
              <a:xfrm>
                <a:off x="6226121" y="3069767"/>
                <a:ext cx="74251" cy="114180"/>
              </a:xfrm>
              <a:custGeom>
                <a:avLst/>
                <a:gdLst/>
                <a:ahLst/>
                <a:cxnLst/>
                <a:rect l="l" t="t" r="r" b="b"/>
                <a:pathLst>
                  <a:path w="74251" h="114180" extrusionOk="0">
                    <a:moveTo>
                      <a:pt x="60757" y="108991"/>
                    </a:moveTo>
                    <a:cubicBezTo>
                      <a:pt x="57797" y="109901"/>
                      <a:pt x="54906" y="111021"/>
                      <a:pt x="52106" y="112344"/>
                    </a:cubicBezTo>
                    <a:cubicBezTo>
                      <a:pt x="50798" y="112872"/>
                      <a:pt x="49530" y="113491"/>
                      <a:pt x="48309" y="114196"/>
                    </a:cubicBezTo>
                    <a:lnTo>
                      <a:pt x="47161" y="111197"/>
                    </a:lnTo>
                    <a:cubicBezTo>
                      <a:pt x="24626" y="98595"/>
                      <a:pt x="8371" y="77172"/>
                      <a:pt x="2312" y="52086"/>
                    </a:cubicBezTo>
                    <a:cubicBezTo>
                      <a:pt x="-1905" y="38193"/>
                      <a:pt x="227" y="23149"/>
                      <a:pt x="8139" y="10973"/>
                    </a:cubicBezTo>
                    <a:cubicBezTo>
                      <a:pt x="16879" y="-408"/>
                      <a:pt x="35684" y="-4290"/>
                      <a:pt x="45660" y="5944"/>
                    </a:cubicBezTo>
                    <a:lnTo>
                      <a:pt x="52459" y="7356"/>
                    </a:lnTo>
                    <a:cubicBezTo>
                      <a:pt x="47957" y="22441"/>
                      <a:pt x="47139" y="38385"/>
                      <a:pt x="50075" y="53850"/>
                    </a:cubicBezTo>
                    <a:cubicBezTo>
                      <a:pt x="52723" y="73437"/>
                      <a:pt x="58021" y="94963"/>
                      <a:pt x="74442" y="105992"/>
                    </a:cubicBezTo>
                    <a:cubicBezTo>
                      <a:pt x="69803" y="106602"/>
                      <a:pt x="65225" y="107605"/>
                      <a:pt x="60757" y="1089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7"/>
              <p:cNvSpPr/>
              <p:nvPr/>
            </p:nvSpPr>
            <p:spPr>
              <a:xfrm>
                <a:off x="6274280" y="3049223"/>
                <a:ext cx="82146" cy="129695"/>
              </a:xfrm>
              <a:custGeom>
                <a:avLst/>
                <a:gdLst/>
                <a:ahLst/>
                <a:cxnLst/>
                <a:rect l="l" t="t" r="r" b="b"/>
                <a:pathLst>
                  <a:path w="82146" h="129695" extrusionOk="0">
                    <a:moveTo>
                      <a:pt x="73251" y="118066"/>
                    </a:moveTo>
                    <a:lnTo>
                      <a:pt x="77665" y="119830"/>
                    </a:lnTo>
                    <a:cubicBezTo>
                      <a:pt x="76324" y="123044"/>
                      <a:pt x="75203" y="126345"/>
                      <a:pt x="74311" y="129712"/>
                    </a:cubicBezTo>
                    <a:lnTo>
                      <a:pt x="66012" y="127241"/>
                    </a:lnTo>
                    <a:cubicBezTo>
                      <a:pt x="56262" y="125714"/>
                      <a:pt x="46384" y="125152"/>
                      <a:pt x="36524" y="125565"/>
                    </a:cubicBezTo>
                    <a:cubicBezTo>
                      <a:pt x="33093" y="125669"/>
                      <a:pt x="29673" y="125994"/>
                      <a:pt x="26283" y="126535"/>
                    </a:cubicBezTo>
                    <a:cubicBezTo>
                      <a:pt x="9862" y="115507"/>
                      <a:pt x="4565" y="93981"/>
                      <a:pt x="1916" y="74395"/>
                    </a:cubicBezTo>
                    <a:cubicBezTo>
                      <a:pt x="-1019" y="58929"/>
                      <a:pt x="-202" y="42985"/>
                      <a:pt x="4300" y="27900"/>
                    </a:cubicBezTo>
                    <a:cubicBezTo>
                      <a:pt x="9166" y="12599"/>
                      <a:pt x="22659" y="1646"/>
                      <a:pt x="38643" y="21"/>
                    </a:cubicBezTo>
                    <a:cubicBezTo>
                      <a:pt x="62657" y="-420"/>
                      <a:pt x="77842" y="26400"/>
                      <a:pt x="81108" y="50133"/>
                    </a:cubicBezTo>
                    <a:cubicBezTo>
                      <a:pt x="84176" y="73078"/>
                      <a:pt x="81476" y="96425"/>
                      <a:pt x="73251" y="1180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27"/>
              <p:cNvSpPr/>
              <p:nvPr/>
            </p:nvSpPr>
            <p:spPr>
              <a:xfrm>
                <a:off x="6192488" y="3213414"/>
                <a:ext cx="54295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54295" h="33525" extrusionOk="0">
                    <a:moveTo>
                      <a:pt x="53868" y="33541"/>
                    </a:moveTo>
                    <a:cubicBezTo>
                      <a:pt x="35357" y="30756"/>
                      <a:pt x="17304" y="25505"/>
                      <a:pt x="190" y="17925"/>
                    </a:cubicBezTo>
                    <a:cubicBezTo>
                      <a:pt x="17461" y="10472"/>
                      <a:pt x="35328" y="4481"/>
                      <a:pt x="53603" y="16"/>
                    </a:cubicBezTo>
                    <a:lnTo>
                      <a:pt x="54486" y="280"/>
                    </a:lnTo>
                    <a:cubicBezTo>
                      <a:pt x="50678" y="11016"/>
                      <a:pt x="50523" y="22708"/>
                      <a:pt x="54044" y="335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27"/>
              <p:cNvSpPr/>
              <p:nvPr/>
            </p:nvSpPr>
            <p:spPr>
              <a:xfrm>
                <a:off x="6243810" y="3182095"/>
                <a:ext cx="68835" cy="116633"/>
              </a:xfrm>
              <a:custGeom>
                <a:avLst/>
                <a:gdLst/>
                <a:ahLst/>
                <a:cxnLst/>
                <a:rect l="l" t="t" r="r" b="b"/>
                <a:pathLst>
                  <a:path w="68835" h="116633" extrusionOk="0">
                    <a:moveTo>
                      <a:pt x="30621" y="1868"/>
                    </a:moveTo>
                    <a:cubicBezTo>
                      <a:pt x="31841" y="1163"/>
                      <a:pt x="33110" y="544"/>
                      <a:pt x="34417" y="16"/>
                    </a:cubicBezTo>
                    <a:lnTo>
                      <a:pt x="35212" y="1692"/>
                    </a:lnTo>
                    <a:cubicBezTo>
                      <a:pt x="25598" y="42718"/>
                      <a:pt x="38467" y="85763"/>
                      <a:pt x="69025" y="114796"/>
                    </a:cubicBezTo>
                    <a:lnTo>
                      <a:pt x="68672" y="116649"/>
                    </a:lnTo>
                    <a:cubicBezTo>
                      <a:pt x="52920" y="114119"/>
                      <a:pt x="38034" y="107756"/>
                      <a:pt x="25324" y="98122"/>
                    </a:cubicBezTo>
                    <a:cubicBezTo>
                      <a:pt x="14618" y="89555"/>
                      <a:pt x="6743" y="77964"/>
                      <a:pt x="2723" y="64861"/>
                    </a:cubicBezTo>
                    <a:cubicBezTo>
                      <a:pt x="-799" y="54028"/>
                      <a:pt x="-644" y="42336"/>
                      <a:pt x="3164" y="31600"/>
                    </a:cubicBezTo>
                    <a:cubicBezTo>
                      <a:pt x="3241" y="31235"/>
                      <a:pt x="3360" y="30880"/>
                      <a:pt x="3517" y="30542"/>
                    </a:cubicBezTo>
                    <a:cubicBezTo>
                      <a:pt x="8856" y="18070"/>
                      <a:pt x="18464" y="7905"/>
                      <a:pt x="30621" y="18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27"/>
              <p:cNvSpPr/>
              <p:nvPr/>
            </p:nvSpPr>
            <p:spPr>
              <a:xfrm>
                <a:off x="6308365" y="3174641"/>
                <a:ext cx="88504" cy="125057"/>
              </a:xfrm>
              <a:custGeom>
                <a:avLst/>
                <a:gdLst/>
                <a:ahLst/>
                <a:cxnLst/>
                <a:rect l="l" t="t" r="r" b="b"/>
                <a:pathLst>
                  <a:path w="88504" h="125057" extrusionOk="0">
                    <a:moveTo>
                      <a:pt x="40225" y="4293"/>
                    </a:moveTo>
                    <a:cubicBezTo>
                      <a:pt x="39695" y="6058"/>
                      <a:pt x="39254" y="7911"/>
                      <a:pt x="38901" y="9675"/>
                    </a:cubicBezTo>
                    <a:cubicBezTo>
                      <a:pt x="30270" y="50228"/>
                      <a:pt x="49773" y="91552"/>
                      <a:pt x="86575" y="110693"/>
                    </a:cubicBezTo>
                    <a:lnTo>
                      <a:pt x="88694" y="116956"/>
                    </a:lnTo>
                    <a:cubicBezTo>
                      <a:pt x="77150" y="120895"/>
                      <a:pt x="65225" y="123616"/>
                      <a:pt x="53115" y="125073"/>
                    </a:cubicBezTo>
                    <a:lnTo>
                      <a:pt x="52585" y="120309"/>
                    </a:lnTo>
                    <a:cubicBezTo>
                      <a:pt x="12950" y="96263"/>
                      <a:pt x="-7103" y="49776"/>
                      <a:pt x="2615" y="4470"/>
                    </a:cubicBezTo>
                    <a:lnTo>
                      <a:pt x="2439" y="147"/>
                    </a:lnTo>
                    <a:cubicBezTo>
                      <a:pt x="12299" y="-266"/>
                      <a:pt x="22176" y="296"/>
                      <a:pt x="31926" y="1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27"/>
              <p:cNvSpPr/>
              <p:nvPr/>
            </p:nvSpPr>
            <p:spPr>
              <a:xfrm>
                <a:off x="6275700" y="3174772"/>
                <a:ext cx="85589" cy="126261"/>
              </a:xfrm>
              <a:custGeom>
                <a:avLst/>
                <a:gdLst/>
                <a:ahLst/>
                <a:cxnLst/>
                <a:rect l="l" t="t" r="r" b="b"/>
                <a:pathLst>
                  <a:path w="85589" h="126261" extrusionOk="0">
                    <a:moveTo>
                      <a:pt x="11179" y="3986"/>
                    </a:moveTo>
                    <a:cubicBezTo>
                      <a:pt x="15647" y="2600"/>
                      <a:pt x="20225" y="1596"/>
                      <a:pt x="24863" y="986"/>
                    </a:cubicBezTo>
                    <a:cubicBezTo>
                      <a:pt x="28252" y="444"/>
                      <a:pt x="31673" y="120"/>
                      <a:pt x="35104" y="16"/>
                    </a:cubicBezTo>
                    <a:lnTo>
                      <a:pt x="35281" y="4338"/>
                    </a:lnTo>
                    <a:cubicBezTo>
                      <a:pt x="25562" y="49644"/>
                      <a:pt x="45616" y="96132"/>
                      <a:pt x="85250" y="120178"/>
                    </a:cubicBezTo>
                    <a:lnTo>
                      <a:pt x="85780" y="124942"/>
                    </a:lnTo>
                    <a:cubicBezTo>
                      <a:pt x="78980" y="125734"/>
                      <a:pt x="72143" y="126176"/>
                      <a:pt x="65297" y="126265"/>
                    </a:cubicBezTo>
                    <a:cubicBezTo>
                      <a:pt x="55741" y="126386"/>
                      <a:pt x="46195" y="125618"/>
                      <a:pt x="36781" y="123971"/>
                    </a:cubicBezTo>
                    <a:lnTo>
                      <a:pt x="37135" y="122119"/>
                    </a:lnTo>
                    <a:cubicBezTo>
                      <a:pt x="6577" y="93085"/>
                      <a:pt x="-6292" y="50041"/>
                      <a:pt x="3321" y="9014"/>
                    </a:cubicBezTo>
                    <a:lnTo>
                      <a:pt x="2527" y="7338"/>
                    </a:lnTo>
                    <a:cubicBezTo>
                      <a:pt x="5326" y="6015"/>
                      <a:pt x="8218" y="4895"/>
                      <a:pt x="11178" y="39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27"/>
              <p:cNvSpPr/>
              <p:nvPr/>
            </p:nvSpPr>
            <p:spPr>
              <a:xfrm>
                <a:off x="6345049" y="3115801"/>
                <a:ext cx="137453" cy="175780"/>
              </a:xfrm>
              <a:custGeom>
                <a:avLst/>
                <a:gdLst/>
                <a:ahLst/>
                <a:cxnLst/>
                <a:rect l="l" t="t" r="r" b="b"/>
                <a:pathLst>
                  <a:path w="137453" h="175780" extrusionOk="0">
                    <a:moveTo>
                      <a:pt x="73904" y="846"/>
                    </a:moveTo>
                    <a:cubicBezTo>
                      <a:pt x="77381" y="316"/>
                      <a:pt x="80893" y="50"/>
                      <a:pt x="84410" y="52"/>
                    </a:cubicBezTo>
                    <a:cubicBezTo>
                      <a:pt x="95046" y="-350"/>
                      <a:pt x="105541" y="2581"/>
                      <a:pt x="114428" y="8434"/>
                    </a:cubicBezTo>
                    <a:cubicBezTo>
                      <a:pt x="116554" y="10017"/>
                      <a:pt x="118507" y="11821"/>
                      <a:pt x="120254" y="13815"/>
                    </a:cubicBezTo>
                    <a:cubicBezTo>
                      <a:pt x="124399" y="18466"/>
                      <a:pt x="127741" y="23773"/>
                      <a:pt x="130142" y="29519"/>
                    </a:cubicBezTo>
                    <a:cubicBezTo>
                      <a:pt x="146652" y="66662"/>
                      <a:pt x="134645" y="112627"/>
                      <a:pt x="106482" y="141918"/>
                    </a:cubicBezTo>
                    <a:cubicBezTo>
                      <a:pt x="91280" y="157381"/>
                      <a:pt x="72606" y="168995"/>
                      <a:pt x="52010" y="175796"/>
                    </a:cubicBezTo>
                    <a:lnTo>
                      <a:pt x="49891" y="169532"/>
                    </a:lnTo>
                    <a:cubicBezTo>
                      <a:pt x="13089" y="150392"/>
                      <a:pt x="-6414" y="109067"/>
                      <a:pt x="2216" y="68515"/>
                    </a:cubicBezTo>
                    <a:cubicBezTo>
                      <a:pt x="2570" y="66750"/>
                      <a:pt x="3011" y="64898"/>
                      <a:pt x="3541" y="63133"/>
                    </a:cubicBezTo>
                    <a:cubicBezTo>
                      <a:pt x="4433" y="59767"/>
                      <a:pt x="5554" y="56465"/>
                      <a:pt x="6896" y="53252"/>
                    </a:cubicBezTo>
                    <a:cubicBezTo>
                      <a:pt x="18802" y="25488"/>
                      <a:pt x="44074" y="5723"/>
                      <a:pt x="73905" y="8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27"/>
              <p:cNvSpPr/>
              <p:nvPr/>
            </p:nvSpPr>
            <p:spPr>
              <a:xfrm>
                <a:off x="6254298" y="3069814"/>
                <a:ext cx="24093" cy="60822"/>
              </a:xfrm>
              <a:custGeom>
                <a:avLst/>
                <a:gdLst/>
                <a:ahLst/>
                <a:cxnLst/>
                <a:rect l="l" t="t" r="r" b="b"/>
                <a:pathLst>
                  <a:path w="24093" h="60822" extrusionOk="0">
                    <a:moveTo>
                      <a:pt x="9951" y="14355"/>
                    </a:moveTo>
                    <a:cubicBezTo>
                      <a:pt x="13164" y="24821"/>
                      <a:pt x="15259" y="35597"/>
                      <a:pt x="16202" y="46504"/>
                    </a:cubicBezTo>
                    <a:cubicBezTo>
                      <a:pt x="17540" y="48479"/>
                      <a:pt x="18825" y="50378"/>
                      <a:pt x="19752" y="52101"/>
                    </a:cubicBezTo>
                    <a:cubicBezTo>
                      <a:pt x="21239" y="54845"/>
                      <a:pt x="22324" y="57787"/>
                      <a:pt x="22974" y="60839"/>
                    </a:cubicBezTo>
                    <a:cubicBezTo>
                      <a:pt x="22571" y="58481"/>
                      <a:pt x="22213" y="56127"/>
                      <a:pt x="21898" y="53804"/>
                    </a:cubicBezTo>
                    <a:cubicBezTo>
                      <a:pt x="18963" y="38338"/>
                      <a:pt x="19780" y="22394"/>
                      <a:pt x="24283" y="7310"/>
                    </a:cubicBezTo>
                    <a:lnTo>
                      <a:pt x="17484" y="5897"/>
                    </a:lnTo>
                    <a:cubicBezTo>
                      <a:pt x="12886" y="1468"/>
                      <a:pt x="6522" y="-631"/>
                      <a:pt x="190" y="191"/>
                    </a:cubicBezTo>
                    <a:cubicBezTo>
                      <a:pt x="4770" y="3848"/>
                      <a:pt x="8166" y="8776"/>
                      <a:pt x="9951" y="14355"/>
                    </a:cubicBezTo>
                    <a:close/>
                  </a:path>
                </a:pathLst>
              </a:custGeom>
              <a:solidFill>
                <a:srgbClr val="9DCCC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27"/>
              <p:cNvSpPr/>
              <p:nvPr/>
            </p:nvSpPr>
            <p:spPr>
              <a:xfrm>
                <a:off x="6260854" y="3131587"/>
                <a:ext cx="39520" cy="52360"/>
              </a:xfrm>
              <a:custGeom>
                <a:avLst/>
                <a:gdLst/>
                <a:ahLst/>
                <a:cxnLst/>
                <a:rect l="l" t="t" r="r" b="b"/>
                <a:pathLst>
                  <a:path w="39520" h="52360" extrusionOk="0">
                    <a:moveTo>
                      <a:pt x="16591" y="16"/>
                    </a:moveTo>
                    <a:cubicBezTo>
                      <a:pt x="17998" y="8188"/>
                      <a:pt x="15798" y="16568"/>
                      <a:pt x="10557" y="22997"/>
                    </a:cubicBezTo>
                    <a:cubicBezTo>
                      <a:pt x="9408" y="30076"/>
                      <a:pt x="5723" y="36496"/>
                      <a:pt x="190" y="41061"/>
                    </a:cubicBezTo>
                    <a:cubicBezTo>
                      <a:pt x="4032" y="44166"/>
                      <a:pt x="8126" y="46948"/>
                      <a:pt x="12429" y="49376"/>
                    </a:cubicBezTo>
                    <a:lnTo>
                      <a:pt x="13578" y="52376"/>
                    </a:lnTo>
                    <a:cubicBezTo>
                      <a:pt x="14798" y="51671"/>
                      <a:pt x="16066" y="51052"/>
                      <a:pt x="17373" y="50524"/>
                    </a:cubicBezTo>
                    <a:cubicBezTo>
                      <a:pt x="20173" y="49202"/>
                      <a:pt x="23065" y="48081"/>
                      <a:pt x="26025" y="47171"/>
                    </a:cubicBezTo>
                    <a:cubicBezTo>
                      <a:pt x="30493" y="45785"/>
                      <a:pt x="35071" y="44782"/>
                      <a:pt x="39710" y="44172"/>
                    </a:cubicBezTo>
                    <a:cubicBezTo>
                      <a:pt x="25499" y="34628"/>
                      <a:pt x="19632" y="17222"/>
                      <a:pt x="16591" y="16"/>
                    </a:cubicBezTo>
                    <a:close/>
                  </a:path>
                </a:pathLst>
              </a:custGeom>
              <a:solidFill>
                <a:srgbClr val="9DCCC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27"/>
              <p:cNvSpPr/>
              <p:nvPr/>
            </p:nvSpPr>
            <p:spPr>
              <a:xfrm>
                <a:off x="6309140" y="3174657"/>
                <a:ext cx="26556" cy="13534"/>
              </a:xfrm>
              <a:custGeom>
                <a:avLst/>
                <a:gdLst/>
                <a:ahLst/>
                <a:cxnLst/>
                <a:rect l="l" t="t" r="r" b="b"/>
                <a:pathLst>
                  <a:path w="26556" h="13534" extrusionOk="0">
                    <a:moveTo>
                      <a:pt x="190" y="13550"/>
                    </a:moveTo>
                    <a:cubicBezTo>
                      <a:pt x="9279" y="10015"/>
                      <a:pt x="18147" y="5937"/>
                      <a:pt x="26746" y="1337"/>
                    </a:cubicBezTo>
                    <a:cubicBezTo>
                      <a:pt x="18438" y="198"/>
                      <a:pt x="10044" y="-206"/>
                      <a:pt x="1664" y="130"/>
                    </a:cubicBezTo>
                    <a:lnTo>
                      <a:pt x="1841" y="4454"/>
                    </a:lnTo>
                    <a:cubicBezTo>
                      <a:pt x="1134" y="7463"/>
                      <a:pt x="603" y="10500"/>
                      <a:pt x="190" y="13550"/>
                    </a:cubicBezTo>
                    <a:close/>
                  </a:path>
                </a:pathLst>
              </a:custGeom>
              <a:solidFill>
                <a:srgbClr val="60394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27"/>
              <p:cNvSpPr/>
              <p:nvPr/>
            </p:nvSpPr>
            <p:spPr>
              <a:xfrm>
                <a:off x="6276296" y="3174772"/>
                <a:ext cx="3449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24050" extrusionOk="0">
                    <a:moveTo>
                      <a:pt x="190" y="23556"/>
                    </a:moveTo>
                    <a:cubicBezTo>
                      <a:pt x="798" y="23710"/>
                      <a:pt x="1408" y="23876"/>
                      <a:pt x="2018" y="24066"/>
                    </a:cubicBezTo>
                    <a:cubicBezTo>
                      <a:pt x="12834" y="20804"/>
                      <a:pt x="23147" y="17319"/>
                      <a:pt x="33034" y="13436"/>
                    </a:cubicBezTo>
                    <a:cubicBezTo>
                      <a:pt x="33447" y="10386"/>
                      <a:pt x="33978" y="7348"/>
                      <a:pt x="34685" y="4340"/>
                    </a:cubicBezTo>
                    <a:lnTo>
                      <a:pt x="34508" y="16"/>
                    </a:lnTo>
                    <a:cubicBezTo>
                      <a:pt x="31077" y="120"/>
                      <a:pt x="27657" y="445"/>
                      <a:pt x="24269" y="987"/>
                    </a:cubicBezTo>
                    <a:cubicBezTo>
                      <a:pt x="19630" y="1597"/>
                      <a:pt x="15051" y="2600"/>
                      <a:pt x="10583" y="3986"/>
                    </a:cubicBezTo>
                    <a:cubicBezTo>
                      <a:pt x="7623" y="4896"/>
                      <a:pt x="4732" y="6017"/>
                      <a:pt x="1931" y="7339"/>
                    </a:cubicBezTo>
                    <a:lnTo>
                      <a:pt x="2725" y="9015"/>
                    </a:lnTo>
                    <a:cubicBezTo>
                      <a:pt x="1554" y="13799"/>
                      <a:pt x="707" y="18657"/>
                      <a:pt x="190" y="23556"/>
                    </a:cubicBezTo>
                    <a:close/>
                  </a:path>
                </a:pathLst>
              </a:custGeom>
              <a:solidFill>
                <a:srgbClr val="F0C573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27"/>
              <p:cNvSpPr/>
              <p:nvPr/>
            </p:nvSpPr>
            <p:spPr>
              <a:xfrm>
                <a:off x="6353835" y="3123720"/>
                <a:ext cx="41879" cy="41189"/>
              </a:xfrm>
              <a:custGeom>
                <a:avLst/>
                <a:gdLst/>
                <a:ahLst/>
                <a:cxnLst/>
                <a:rect l="l" t="t" r="r" b="b"/>
                <a:pathLst>
                  <a:path w="41879" h="41189" extrusionOk="0">
                    <a:moveTo>
                      <a:pt x="42069" y="16"/>
                    </a:moveTo>
                    <a:cubicBezTo>
                      <a:pt x="23882" y="8664"/>
                      <a:pt x="9133" y="23171"/>
                      <a:pt x="190" y="41205"/>
                    </a:cubicBezTo>
                    <a:cubicBezTo>
                      <a:pt x="16376" y="29936"/>
                      <a:pt x="30536" y="16010"/>
                      <a:pt x="42069" y="16"/>
                    </a:cubicBezTo>
                    <a:close/>
                  </a:path>
                </a:pathLst>
              </a:custGeom>
              <a:solidFill>
                <a:srgbClr val="F0C573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7" name="Google Shape;1717;p27"/>
              <p:cNvGrpSpPr/>
              <p:nvPr/>
            </p:nvGrpSpPr>
            <p:grpSpPr>
              <a:xfrm>
                <a:off x="6221399" y="3037885"/>
                <a:ext cx="265896" cy="146296"/>
                <a:chOff x="7679149" y="2928060"/>
                <a:chExt cx="265896" cy="146296"/>
              </a:xfrm>
            </p:grpSpPr>
            <p:sp>
              <p:nvSpPr>
                <p:cNvPr id="1718" name="Google Shape;1718;p27"/>
                <p:cNvSpPr/>
                <p:nvPr/>
              </p:nvSpPr>
              <p:spPr>
                <a:xfrm>
                  <a:off x="7679149" y="2934420"/>
                  <a:ext cx="140026" cy="13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26" h="139936" extrusionOk="0">
                      <a:moveTo>
                        <a:pt x="114704" y="7685"/>
                      </a:moveTo>
                      <a:cubicBezTo>
                        <a:pt x="99165" y="-4076"/>
                        <a:pt x="77227" y="-2113"/>
                        <a:pt x="64025" y="12219"/>
                      </a:cubicBezTo>
                      <a:cubicBezTo>
                        <a:pt x="59158" y="17214"/>
                        <a:pt x="55374" y="23157"/>
                        <a:pt x="52908" y="29678"/>
                      </a:cubicBezTo>
                      <a:cubicBezTo>
                        <a:pt x="52831" y="29538"/>
                        <a:pt x="52745" y="29403"/>
                        <a:pt x="52648" y="29276"/>
                      </a:cubicBezTo>
                      <a:cubicBezTo>
                        <a:pt x="43023" y="20366"/>
                        <a:pt x="28567" y="19142"/>
                        <a:pt x="17579" y="26307"/>
                      </a:cubicBezTo>
                      <a:cubicBezTo>
                        <a:pt x="4981" y="35394"/>
                        <a:pt x="-1555" y="50698"/>
                        <a:pt x="594" y="66076"/>
                      </a:cubicBezTo>
                      <a:cubicBezTo>
                        <a:pt x="2556" y="95373"/>
                        <a:pt x="22523" y="129348"/>
                        <a:pt x="51024" y="139790"/>
                      </a:cubicBezTo>
                      <a:cubicBezTo>
                        <a:pt x="53925" y="140853"/>
                        <a:pt x="56579" y="136449"/>
                        <a:pt x="54119" y="134476"/>
                      </a:cubicBezTo>
                      <a:cubicBezTo>
                        <a:pt x="43955" y="127142"/>
                        <a:pt x="34771" y="118541"/>
                        <a:pt x="26791" y="108879"/>
                      </a:cubicBezTo>
                      <a:cubicBezTo>
                        <a:pt x="19173" y="98772"/>
                        <a:pt x="13841" y="87132"/>
                        <a:pt x="11164" y="74765"/>
                      </a:cubicBezTo>
                      <a:cubicBezTo>
                        <a:pt x="7504" y="62040"/>
                        <a:pt x="9984" y="48338"/>
                        <a:pt x="17872" y="37700"/>
                      </a:cubicBezTo>
                      <a:cubicBezTo>
                        <a:pt x="25371" y="28636"/>
                        <a:pt x="38605" y="26906"/>
                        <a:pt x="48186" y="33736"/>
                      </a:cubicBezTo>
                      <a:cubicBezTo>
                        <a:pt x="48981" y="34466"/>
                        <a:pt x="50102" y="34726"/>
                        <a:pt x="51138" y="34419"/>
                      </a:cubicBezTo>
                      <a:cubicBezTo>
                        <a:pt x="47646" y="48014"/>
                        <a:pt x="46941" y="62174"/>
                        <a:pt x="49066" y="76048"/>
                      </a:cubicBezTo>
                      <a:cubicBezTo>
                        <a:pt x="51507" y="96493"/>
                        <a:pt x="56462" y="125225"/>
                        <a:pt x="77932" y="134498"/>
                      </a:cubicBezTo>
                      <a:cubicBezTo>
                        <a:pt x="81033" y="135838"/>
                        <a:pt x="84359" y="132330"/>
                        <a:pt x="81724" y="129586"/>
                      </a:cubicBezTo>
                      <a:cubicBezTo>
                        <a:pt x="70147" y="117089"/>
                        <a:pt x="62850" y="101232"/>
                        <a:pt x="60893" y="84314"/>
                      </a:cubicBezTo>
                      <a:cubicBezTo>
                        <a:pt x="57840" y="65606"/>
                        <a:pt x="55615" y="43426"/>
                        <a:pt x="66252" y="26627"/>
                      </a:cubicBezTo>
                      <a:cubicBezTo>
                        <a:pt x="75348" y="12260"/>
                        <a:pt x="93430" y="4980"/>
                        <a:pt x="108150" y="15773"/>
                      </a:cubicBezTo>
                      <a:cubicBezTo>
                        <a:pt x="120371" y="26342"/>
                        <a:pt x="127985" y="41257"/>
                        <a:pt x="129374" y="57347"/>
                      </a:cubicBezTo>
                      <a:cubicBezTo>
                        <a:pt x="130824" y="68574"/>
                        <a:pt x="130841" y="79940"/>
                        <a:pt x="129426" y="91171"/>
                      </a:cubicBezTo>
                      <a:cubicBezTo>
                        <a:pt x="128827" y="97532"/>
                        <a:pt x="127832" y="103849"/>
                        <a:pt x="126448" y="110087"/>
                      </a:cubicBezTo>
                      <a:cubicBezTo>
                        <a:pt x="124957" y="115917"/>
                        <a:pt x="122313" y="121432"/>
                        <a:pt x="121089" y="127312"/>
                      </a:cubicBezTo>
                      <a:cubicBezTo>
                        <a:pt x="120677" y="129012"/>
                        <a:pt x="121723" y="130725"/>
                        <a:pt x="123426" y="131136"/>
                      </a:cubicBezTo>
                      <a:cubicBezTo>
                        <a:pt x="124751" y="131457"/>
                        <a:pt x="126132" y="130895"/>
                        <a:pt x="126857" y="129741"/>
                      </a:cubicBezTo>
                      <a:cubicBezTo>
                        <a:pt x="129695" y="124920"/>
                        <a:pt x="131818" y="119712"/>
                        <a:pt x="133160" y="114281"/>
                      </a:cubicBezTo>
                      <a:cubicBezTo>
                        <a:pt x="139673" y="96052"/>
                        <a:pt x="141718" y="76529"/>
                        <a:pt x="139125" y="57347"/>
                      </a:cubicBezTo>
                      <a:cubicBezTo>
                        <a:pt x="137931" y="38203"/>
                        <a:pt x="129140" y="20327"/>
                        <a:pt x="114704" y="76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27"/>
                <p:cNvSpPr/>
                <p:nvPr/>
              </p:nvSpPr>
              <p:spPr>
                <a:xfrm>
                  <a:off x="7851537" y="2928060"/>
                  <a:ext cx="28783" cy="107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83" h="107431" extrusionOk="0">
                      <a:moveTo>
                        <a:pt x="8382" y="1604"/>
                      </a:moveTo>
                      <a:cubicBezTo>
                        <a:pt x="4533" y="-2776"/>
                        <a:pt x="-1632" y="2796"/>
                        <a:pt x="704" y="7524"/>
                      </a:cubicBezTo>
                      <a:cubicBezTo>
                        <a:pt x="4428" y="15058"/>
                        <a:pt x="9153" y="21953"/>
                        <a:pt x="12368" y="29780"/>
                      </a:cubicBezTo>
                      <a:cubicBezTo>
                        <a:pt x="15601" y="37701"/>
                        <a:pt x="18044" y="45921"/>
                        <a:pt x="19662" y="54322"/>
                      </a:cubicBezTo>
                      <a:cubicBezTo>
                        <a:pt x="22983" y="71424"/>
                        <a:pt x="22878" y="89014"/>
                        <a:pt x="19355" y="106076"/>
                      </a:cubicBezTo>
                      <a:cubicBezTo>
                        <a:pt x="19212" y="106673"/>
                        <a:pt x="19581" y="107274"/>
                        <a:pt x="20179" y="107416"/>
                      </a:cubicBezTo>
                      <a:cubicBezTo>
                        <a:pt x="20748" y="107552"/>
                        <a:pt x="21325" y="107225"/>
                        <a:pt x="21499" y="106667"/>
                      </a:cubicBezTo>
                      <a:cubicBezTo>
                        <a:pt x="28179" y="89392"/>
                        <a:pt x="30433" y="70723"/>
                        <a:pt x="28054" y="52356"/>
                      </a:cubicBezTo>
                      <a:cubicBezTo>
                        <a:pt x="26402" y="33927"/>
                        <a:pt x="19584" y="16336"/>
                        <a:pt x="8382" y="16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p27"/>
                <p:cNvSpPr/>
                <p:nvPr/>
              </p:nvSpPr>
              <p:spPr>
                <a:xfrm>
                  <a:off x="7905226" y="2933115"/>
                  <a:ext cx="39819" cy="10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19" h="108880" extrusionOk="0">
                      <a:moveTo>
                        <a:pt x="39608" y="15771"/>
                      </a:moveTo>
                      <a:cubicBezTo>
                        <a:pt x="39630" y="10939"/>
                        <a:pt x="38465" y="6174"/>
                        <a:pt x="36215" y="1897"/>
                      </a:cubicBezTo>
                      <a:cubicBezTo>
                        <a:pt x="35039" y="21"/>
                        <a:pt x="32563" y="-548"/>
                        <a:pt x="30686" y="628"/>
                      </a:cubicBezTo>
                      <a:cubicBezTo>
                        <a:pt x="29871" y="1138"/>
                        <a:pt x="29266" y="1923"/>
                        <a:pt x="28982" y="2842"/>
                      </a:cubicBezTo>
                      <a:cubicBezTo>
                        <a:pt x="28436" y="7144"/>
                        <a:pt x="28557" y="11505"/>
                        <a:pt x="29340" y="15771"/>
                      </a:cubicBezTo>
                      <a:cubicBezTo>
                        <a:pt x="29665" y="20029"/>
                        <a:pt x="29864" y="24280"/>
                        <a:pt x="29775" y="28551"/>
                      </a:cubicBezTo>
                      <a:cubicBezTo>
                        <a:pt x="29549" y="37714"/>
                        <a:pt x="28246" y="46818"/>
                        <a:pt x="25895" y="55677"/>
                      </a:cubicBezTo>
                      <a:cubicBezTo>
                        <a:pt x="20988" y="73301"/>
                        <a:pt x="12508" y="89729"/>
                        <a:pt x="980" y="103939"/>
                      </a:cubicBezTo>
                      <a:cubicBezTo>
                        <a:pt x="-130" y="105132"/>
                        <a:pt x="-62" y="106997"/>
                        <a:pt x="1131" y="108107"/>
                      </a:cubicBezTo>
                      <a:cubicBezTo>
                        <a:pt x="2264" y="109160"/>
                        <a:pt x="4018" y="109160"/>
                        <a:pt x="5150" y="108107"/>
                      </a:cubicBezTo>
                      <a:cubicBezTo>
                        <a:pt x="19458" y="94818"/>
                        <a:pt x="29807" y="77833"/>
                        <a:pt x="35052" y="59030"/>
                      </a:cubicBezTo>
                      <a:cubicBezTo>
                        <a:pt x="37754" y="49892"/>
                        <a:pt x="39356" y="40466"/>
                        <a:pt x="39827" y="30949"/>
                      </a:cubicBezTo>
                      <a:cubicBezTo>
                        <a:pt x="40128" y="25891"/>
                        <a:pt x="40056" y="20818"/>
                        <a:pt x="39608" y="157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1" name="Google Shape;1721;p27"/>
              <p:cNvSpPr/>
              <p:nvPr/>
            </p:nvSpPr>
            <p:spPr>
              <a:xfrm>
                <a:off x="6341590" y="3178114"/>
                <a:ext cx="56722" cy="110595"/>
              </a:xfrm>
              <a:custGeom>
                <a:avLst/>
                <a:gdLst/>
                <a:ahLst/>
                <a:cxnLst/>
                <a:rect l="l" t="t" r="r" b="b"/>
                <a:pathLst>
                  <a:path w="56722" h="110595" extrusionOk="0">
                    <a:moveTo>
                      <a:pt x="55135" y="104205"/>
                    </a:moveTo>
                    <a:cubicBezTo>
                      <a:pt x="28154" y="89807"/>
                      <a:pt x="10195" y="62849"/>
                      <a:pt x="7313" y="32418"/>
                    </a:cubicBezTo>
                    <a:cubicBezTo>
                      <a:pt x="6146" y="22276"/>
                      <a:pt x="6541" y="12014"/>
                      <a:pt x="8483" y="1990"/>
                    </a:cubicBezTo>
                    <a:cubicBezTo>
                      <a:pt x="8688" y="1129"/>
                      <a:pt x="8155" y="264"/>
                      <a:pt x="7293" y="59"/>
                    </a:cubicBezTo>
                    <a:cubicBezTo>
                      <a:pt x="6473" y="-135"/>
                      <a:pt x="5644" y="336"/>
                      <a:pt x="5391" y="1139"/>
                    </a:cubicBezTo>
                    <a:cubicBezTo>
                      <a:pt x="1381" y="11307"/>
                      <a:pt x="-345" y="22232"/>
                      <a:pt x="334" y="33141"/>
                    </a:cubicBezTo>
                    <a:cubicBezTo>
                      <a:pt x="1219" y="43703"/>
                      <a:pt x="3802" y="54053"/>
                      <a:pt x="7983" y="63793"/>
                    </a:cubicBezTo>
                    <a:cubicBezTo>
                      <a:pt x="16417" y="84042"/>
                      <a:pt x="31920" y="100543"/>
                      <a:pt x="51610" y="110230"/>
                    </a:cubicBezTo>
                    <a:cubicBezTo>
                      <a:pt x="55624" y="112155"/>
                      <a:pt x="59167" y="106263"/>
                      <a:pt x="55135" y="104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27"/>
              <p:cNvSpPr/>
              <p:nvPr/>
            </p:nvSpPr>
            <p:spPr>
              <a:xfrm>
                <a:off x="6304244" y="3178357"/>
                <a:ext cx="59924" cy="120047"/>
              </a:xfrm>
              <a:custGeom>
                <a:avLst/>
                <a:gdLst/>
                <a:ahLst/>
                <a:cxnLst/>
                <a:rect l="l" t="t" r="r" b="b"/>
                <a:pathLst>
                  <a:path w="59924" h="120047" extrusionOk="0">
                    <a:moveTo>
                      <a:pt x="15593" y="61752"/>
                    </a:moveTo>
                    <a:cubicBezTo>
                      <a:pt x="11531" y="51354"/>
                      <a:pt x="9072" y="40400"/>
                      <a:pt x="8299" y="29265"/>
                    </a:cubicBezTo>
                    <a:cubicBezTo>
                      <a:pt x="7927" y="23812"/>
                      <a:pt x="7926" y="18341"/>
                      <a:pt x="8295" y="12889"/>
                    </a:cubicBezTo>
                    <a:cubicBezTo>
                      <a:pt x="8720" y="10611"/>
                      <a:pt x="8707" y="8274"/>
                      <a:pt x="8258" y="6001"/>
                    </a:cubicBezTo>
                    <a:cubicBezTo>
                      <a:pt x="8043" y="5375"/>
                      <a:pt x="7142" y="5004"/>
                      <a:pt x="6991" y="4521"/>
                    </a:cubicBezTo>
                    <a:cubicBezTo>
                      <a:pt x="6883" y="4177"/>
                      <a:pt x="7442" y="1403"/>
                      <a:pt x="7442" y="740"/>
                    </a:cubicBezTo>
                    <a:cubicBezTo>
                      <a:pt x="7442" y="59"/>
                      <a:pt x="6412" y="-296"/>
                      <a:pt x="6092" y="374"/>
                    </a:cubicBezTo>
                    <a:cubicBezTo>
                      <a:pt x="3786" y="3906"/>
                      <a:pt x="2119" y="7816"/>
                      <a:pt x="1167" y="11925"/>
                    </a:cubicBezTo>
                    <a:cubicBezTo>
                      <a:pt x="288" y="17935"/>
                      <a:pt x="1" y="24017"/>
                      <a:pt x="310" y="30083"/>
                    </a:cubicBezTo>
                    <a:cubicBezTo>
                      <a:pt x="996" y="42235"/>
                      <a:pt x="3694" y="54190"/>
                      <a:pt x="8297" y="65460"/>
                    </a:cubicBezTo>
                    <a:cubicBezTo>
                      <a:pt x="16839" y="88524"/>
                      <a:pt x="33389" y="107754"/>
                      <a:pt x="54931" y="119645"/>
                    </a:cubicBezTo>
                    <a:cubicBezTo>
                      <a:pt x="56645" y="120563"/>
                      <a:pt x="58779" y="119919"/>
                      <a:pt x="59697" y="118207"/>
                    </a:cubicBezTo>
                    <a:cubicBezTo>
                      <a:pt x="60568" y="116583"/>
                      <a:pt x="60038" y="114563"/>
                      <a:pt x="58482" y="113575"/>
                    </a:cubicBezTo>
                    <a:cubicBezTo>
                      <a:pt x="39315" y="100982"/>
                      <a:pt x="24374" y="82928"/>
                      <a:pt x="15593" y="617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27"/>
              <p:cNvSpPr/>
              <p:nvPr/>
            </p:nvSpPr>
            <p:spPr>
              <a:xfrm>
                <a:off x="6271813" y="3181016"/>
                <a:ext cx="44631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44631" h="119500" extrusionOk="0">
                    <a:moveTo>
                      <a:pt x="12331" y="62038"/>
                    </a:moveTo>
                    <a:cubicBezTo>
                      <a:pt x="7325" y="42674"/>
                      <a:pt x="6567" y="22458"/>
                      <a:pt x="10110" y="2774"/>
                    </a:cubicBezTo>
                    <a:cubicBezTo>
                      <a:pt x="10560" y="-639"/>
                      <a:pt x="5435" y="-872"/>
                      <a:pt x="4420" y="2004"/>
                    </a:cubicBezTo>
                    <a:cubicBezTo>
                      <a:pt x="-1574" y="22568"/>
                      <a:pt x="-1190" y="44464"/>
                      <a:pt x="5519" y="64806"/>
                    </a:cubicBezTo>
                    <a:cubicBezTo>
                      <a:pt x="11547" y="85297"/>
                      <a:pt x="22910" y="103821"/>
                      <a:pt x="38448" y="118487"/>
                    </a:cubicBezTo>
                    <a:cubicBezTo>
                      <a:pt x="41916" y="121741"/>
                      <a:pt x="47153" y="116530"/>
                      <a:pt x="43679" y="113260"/>
                    </a:cubicBezTo>
                    <a:cubicBezTo>
                      <a:pt x="28871" y="99264"/>
                      <a:pt x="18052" y="81587"/>
                      <a:pt x="12331" y="62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27"/>
              <p:cNvSpPr/>
              <p:nvPr/>
            </p:nvSpPr>
            <p:spPr>
              <a:xfrm>
                <a:off x="6187100" y="3209398"/>
                <a:ext cx="62811" cy="40091"/>
              </a:xfrm>
              <a:custGeom>
                <a:avLst/>
                <a:gdLst/>
                <a:ahLst/>
                <a:cxnLst/>
                <a:rect l="l" t="t" r="r" b="b"/>
                <a:pathLst>
                  <a:path w="62811" h="40091" extrusionOk="0">
                    <a:moveTo>
                      <a:pt x="2847" y="26645"/>
                    </a:moveTo>
                    <a:cubicBezTo>
                      <a:pt x="11792" y="30653"/>
                      <a:pt x="21055" y="33911"/>
                      <a:pt x="30540" y="36384"/>
                    </a:cubicBezTo>
                    <a:cubicBezTo>
                      <a:pt x="35067" y="37525"/>
                      <a:pt x="39653" y="38520"/>
                      <a:pt x="44256" y="39300"/>
                    </a:cubicBezTo>
                    <a:cubicBezTo>
                      <a:pt x="46584" y="39774"/>
                      <a:pt x="48950" y="40044"/>
                      <a:pt x="51325" y="40107"/>
                    </a:cubicBezTo>
                    <a:cubicBezTo>
                      <a:pt x="53969" y="40089"/>
                      <a:pt x="56548" y="39589"/>
                      <a:pt x="59214" y="39778"/>
                    </a:cubicBezTo>
                    <a:cubicBezTo>
                      <a:pt x="60462" y="39743"/>
                      <a:pt x="61445" y="38703"/>
                      <a:pt x="61409" y="37457"/>
                    </a:cubicBezTo>
                    <a:cubicBezTo>
                      <a:pt x="61382" y="36488"/>
                      <a:pt x="60740" y="35645"/>
                      <a:pt x="59812" y="35361"/>
                    </a:cubicBezTo>
                    <a:cubicBezTo>
                      <a:pt x="57570" y="34689"/>
                      <a:pt x="55393" y="33816"/>
                      <a:pt x="53308" y="32750"/>
                    </a:cubicBezTo>
                    <a:cubicBezTo>
                      <a:pt x="51136" y="31902"/>
                      <a:pt x="48905" y="31213"/>
                      <a:pt x="46632" y="30688"/>
                    </a:cubicBezTo>
                    <a:cubicBezTo>
                      <a:pt x="42284" y="29517"/>
                      <a:pt x="37962" y="28279"/>
                      <a:pt x="33685" y="26865"/>
                    </a:cubicBezTo>
                    <a:cubicBezTo>
                      <a:pt x="29017" y="25322"/>
                      <a:pt x="24391" y="23686"/>
                      <a:pt x="19806" y="21956"/>
                    </a:cubicBezTo>
                    <a:cubicBezTo>
                      <a:pt x="24600" y="20084"/>
                      <a:pt x="29418" y="18283"/>
                      <a:pt x="34261" y="16554"/>
                    </a:cubicBezTo>
                    <a:cubicBezTo>
                      <a:pt x="38703" y="14971"/>
                      <a:pt x="43116" y="13319"/>
                      <a:pt x="47599" y="11850"/>
                    </a:cubicBezTo>
                    <a:cubicBezTo>
                      <a:pt x="52090" y="10377"/>
                      <a:pt x="56684" y="9295"/>
                      <a:pt x="61042" y="7444"/>
                    </a:cubicBezTo>
                    <a:cubicBezTo>
                      <a:pt x="64671" y="5903"/>
                      <a:pt x="62826" y="-279"/>
                      <a:pt x="59031" y="27"/>
                    </a:cubicBezTo>
                    <a:cubicBezTo>
                      <a:pt x="53994" y="655"/>
                      <a:pt x="49016" y="1693"/>
                      <a:pt x="44147" y="3132"/>
                    </a:cubicBezTo>
                    <a:cubicBezTo>
                      <a:pt x="39583" y="4268"/>
                      <a:pt x="35024" y="5428"/>
                      <a:pt x="30535" y="6834"/>
                    </a:cubicBezTo>
                    <a:cubicBezTo>
                      <a:pt x="21130" y="9845"/>
                      <a:pt x="11888" y="13344"/>
                      <a:pt x="2847" y="17316"/>
                    </a:cubicBezTo>
                    <a:cubicBezTo>
                      <a:pt x="269" y="18846"/>
                      <a:pt x="-579" y="22175"/>
                      <a:pt x="952" y="24752"/>
                    </a:cubicBezTo>
                    <a:cubicBezTo>
                      <a:pt x="1416" y="25531"/>
                      <a:pt x="2067" y="26182"/>
                      <a:pt x="2846" y="26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6400911" y="3171968"/>
                <a:ext cx="59337" cy="51654"/>
              </a:xfrm>
              <a:custGeom>
                <a:avLst/>
                <a:gdLst/>
                <a:ahLst/>
                <a:cxnLst/>
                <a:rect l="l" t="t" r="r" b="b"/>
                <a:pathLst>
                  <a:path w="59337" h="51654" extrusionOk="0">
                    <a:moveTo>
                      <a:pt x="49680" y="7354"/>
                    </a:moveTo>
                    <a:cubicBezTo>
                      <a:pt x="43550" y="2356"/>
                      <a:pt x="35811" y="-245"/>
                      <a:pt x="27905" y="36"/>
                    </a:cubicBezTo>
                    <a:cubicBezTo>
                      <a:pt x="12549" y="1499"/>
                      <a:pt x="696" y="14175"/>
                      <a:pt x="274" y="29583"/>
                    </a:cubicBezTo>
                    <a:cubicBezTo>
                      <a:pt x="-393" y="37797"/>
                      <a:pt x="2951" y="45828"/>
                      <a:pt x="9253" y="51144"/>
                    </a:cubicBezTo>
                    <a:cubicBezTo>
                      <a:pt x="10048" y="51883"/>
                      <a:pt x="11293" y="51838"/>
                      <a:pt x="12033" y="51043"/>
                    </a:cubicBezTo>
                    <a:cubicBezTo>
                      <a:pt x="12735" y="50289"/>
                      <a:pt x="12735" y="49120"/>
                      <a:pt x="12033" y="48366"/>
                    </a:cubicBezTo>
                    <a:cubicBezTo>
                      <a:pt x="8631" y="43697"/>
                      <a:pt x="6811" y="38065"/>
                      <a:pt x="6837" y="32290"/>
                    </a:cubicBezTo>
                    <a:cubicBezTo>
                      <a:pt x="6698" y="26528"/>
                      <a:pt x="8430" y="20877"/>
                      <a:pt x="11772" y="16180"/>
                    </a:cubicBezTo>
                    <a:cubicBezTo>
                      <a:pt x="19474" y="7298"/>
                      <a:pt x="32866" y="6193"/>
                      <a:pt x="41922" y="13691"/>
                    </a:cubicBezTo>
                    <a:cubicBezTo>
                      <a:pt x="44288" y="15388"/>
                      <a:pt x="46329" y="17497"/>
                      <a:pt x="47948" y="19917"/>
                    </a:cubicBezTo>
                    <a:cubicBezTo>
                      <a:pt x="48651" y="21019"/>
                      <a:pt x="49717" y="23030"/>
                      <a:pt x="50004" y="23652"/>
                    </a:cubicBezTo>
                    <a:cubicBezTo>
                      <a:pt x="50922" y="25489"/>
                      <a:pt x="51997" y="27244"/>
                      <a:pt x="53216" y="28897"/>
                    </a:cubicBezTo>
                    <a:cubicBezTo>
                      <a:pt x="54201" y="30467"/>
                      <a:pt x="56273" y="30941"/>
                      <a:pt x="57844" y="29957"/>
                    </a:cubicBezTo>
                    <a:cubicBezTo>
                      <a:pt x="58524" y="29530"/>
                      <a:pt x="59029" y="28873"/>
                      <a:pt x="59267" y="28106"/>
                    </a:cubicBezTo>
                    <a:cubicBezTo>
                      <a:pt x="60589" y="19885"/>
                      <a:pt x="56799" y="11681"/>
                      <a:pt x="49680" y="73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6" name="Google Shape;1726;p27"/>
            <p:cNvSpPr/>
            <p:nvPr/>
          </p:nvSpPr>
          <p:spPr>
            <a:xfrm>
              <a:off x="4541564" y="4836779"/>
              <a:ext cx="44979" cy="34980"/>
            </a:xfrm>
            <a:custGeom>
              <a:avLst/>
              <a:gdLst/>
              <a:ahLst/>
              <a:cxnLst/>
              <a:rect l="l" t="t" r="r" b="b"/>
              <a:pathLst>
                <a:path w="44979" h="34980" extrusionOk="0">
                  <a:moveTo>
                    <a:pt x="28574" y="8705"/>
                  </a:moveTo>
                  <a:cubicBezTo>
                    <a:pt x="24800" y="5970"/>
                    <a:pt x="20660" y="3779"/>
                    <a:pt x="16276" y="2195"/>
                  </a:cubicBezTo>
                  <a:cubicBezTo>
                    <a:pt x="11939" y="697"/>
                    <a:pt x="7376" y="-39"/>
                    <a:pt x="2788" y="19"/>
                  </a:cubicBezTo>
                  <a:cubicBezTo>
                    <a:pt x="1310" y="62"/>
                    <a:pt x="148" y="1295"/>
                    <a:pt x="191" y="2771"/>
                  </a:cubicBezTo>
                  <a:cubicBezTo>
                    <a:pt x="225" y="3916"/>
                    <a:pt x="984" y="4912"/>
                    <a:pt x="2079" y="5249"/>
                  </a:cubicBezTo>
                  <a:cubicBezTo>
                    <a:pt x="5927" y="6257"/>
                    <a:pt x="9664" y="7650"/>
                    <a:pt x="13234" y="9405"/>
                  </a:cubicBezTo>
                  <a:cubicBezTo>
                    <a:pt x="16804" y="11072"/>
                    <a:pt x="20170" y="13144"/>
                    <a:pt x="23265" y="15581"/>
                  </a:cubicBezTo>
                  <a:cubicBezTo>
                    <a:pt x="26350" y="17999"/>
                    <a:pt x="29110" y="20805"/>
                    <a:pt x="31475" y="23930"/>
                  </a:cubicBezTo>
                  <a:cubicBezTo>
                    <a:pt x="32639" y="25511"/>
                    <a:pt x="33700" y="27163"/>
                    <a:pt x="34654" y="28878"/>
                  </a:cubicBezTo>
                  <a:cubicBezTo>
                    <a:pt x="35154" y="29776"/>
                    <a:pt x="35597" y="30709"/>
                    <a:pt x="36131" y="31587"/>
                  </a:cubicBezTo>
                  <a:cubicBezTo>
                    <a:pt x="36501" y="32258"/>
                    <a:pt x="36953" y="32881"/>
                    <a:pt x="37476" y="33441"/>
                  </a:cubicBezTo>
                  <a:cubicBezTo>
                    <a:pt x="37790" y="33750"/>
                    <a:pt x="39873" y="34783"/>
                    <a:pt x="39252" y="34516"/>
                  </a:cubicBezTo>
                  <a:cubicBezTo>
                    <a:pt x="41132" y="35548"/>
                    <a:pt x="43493" y="34862"/>
                    <a:pt x="44526" y="32983"/>
                  </a:cubicBezTo>
                  <a:cubicBezTo>
                    <a:pt x="44655" y="32749"/>
                    <a:pt x="44759" y="32501"/>
                    <a:pt x="44837" y="32245"/>
                  </a:cubicBezTo>
                  <a:cubicBezTo>
                    <a:pt x="46494" y="27474"/>
                    <a:pt x="41554" y="21844"/>
                    <a:pt x="38740" y="18329"/>
                  </a:cubicBezTo>
                  <a:cubicBezTo>
                    <a:pt x="35781" y="14697"/>
                    <a:pt x="32364" y="11462"/>
                    <a:pt x="28574" y="8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5728377" y="4129013"/>
              <a:ext cx="574559" cy="624553"/>
            </a:xfrm>
            <a:custGeom>
              <a:avLst/>
              <a:gdLst/>
              <a:ahLst/>
              <a:cxnLst/>
              <a:rect l="l" t="t" r="r" b="b"/>
              <a:pathLst>
                <a:path w="574559" h="624553" extrusionOk="0">
                  <a:moveTo>
                    <a:pt x="556596" y="522555"/>
                  </a:moveTo>
                  <a:cubicBezTo>
                    <a:pt x="549462" y="490752"/>
                    <a:pt x="541572" y="459129"/>
                    <a:pt x="532926" y="427684"/>
                  </a:cubicBezTo>
                  <a:cubicBezTo>
                    <a:pt x="516070" y="366292"/>
                    <a:pt x="496178" y="305858"/>
                    <a:pt x="473249" y="246384"/>
                  </a:cubicBezTo>
                  <a:cubicBezTo>
                    <a:pt x="460350" y="210443"/>
                    <a:pt x="445659" y="175170"/>
                    <a:pt x="429230" y="140697"/>
                  </a:cubicBezTo>
                  <a:cubicBezTo>
                    <a:pt x="427557" y="128695"/>
                    <a:pt x="425796" y="116707"/>
                    <a:pt x="423789" y="104754"/>
                  </a:cubicBezTo>
                  <a:cubicBezTo>
                    <a:pt x="420502" y="85170"/>
                    <a:pt x="416677" y="65669"/>
                    <a:pt x="411952" y="46378"/>
                  </a:cubicBezTo>
                  <a:cubicBezTo>
                    <a:pt x="409617" y="36847"/>
                    <a:pt x="407172" y="27284"/>
                    <a:pt x="404019" y="17984"/>
                  </a:cubicBezTo>
                  <a:cubicBezTo>
                    <a:pt x="402849" y="11159"/>
                    <a:pt x="399425" y="4921"/>
                    <a:pt x="394294" y="267"/>
                  </a:cubicBezTo>
                  <a:cubicBezTo>
                    <a:pt x="393363" y="-259"/>
                    <a:pt x="392182" y="68"/>
                    <a:pt x="391656" y="998"/>
                  </a:cubicBezTo>
                  <a:cubicBezTo>
                    <a:pt x="391582" y="1128"/>
                    <a:pt x="391524" y="1267"/>
                    <a:pt x="391482" y="1410"/>
                  </a:cubicBezTo>
                  <a:cubicBezTo>
                    <a:pt x="390294" y="9211"/>
                    <a:pt x="391377" y="17189"/>
                    <a:pt x="394602" y="24391"/>
                  </a:cubicBezTo>
                  <a:cubicBezTo>
                    <a:pt x="397032" y="33924"/>
                    <a:pt x="399537" y="43437"/>
                    <a:pt x="401744" y="53025"/>
                  </a:cubicBezTo>
                  <a:cubicBezTo>
                    <a:pt x="406206" y="72409"/>
                    <a:pt x="409787" y="91986"/>
                    <a:pt x="412850" y="111637"/>
                  </a:cubicBezTo>
                  <a:cubicBezTo>
                    <a:pt x="419079" y="151596"/>
                    <a:pt x="423159" y="191853"/>
                    <a:pt x="427862" y="232010"/>
                  </a:cubicBezTo>
                  <a:cubicBezTo>
                    <a:pt x="430339" y="253159"/>
                    <a:pt x="433035" y="274295"/>
                    <a:pt x="436237" y="295350"/>
                  </a:cubicBezTo>
                  <a:cubicBezTo>
                    <a:pt x="296609" y="245056"/>
                    <a:pt x="149458" y="218782"/>
                    <a:pt x="1039" y="217645"/>
                  </a:cubicBezTo>
                  <a:cubicBezTo>
                    <a:pt x="554" y="217662"/>
                    <a:pt x="173" y="218069"/>
                    <a:pt x="190" y="218554"/>
                  </a:cubicBezTo>
                  <a:cubicBezTo>
                    <a:pt x="207" y="219016"/>
                    <a:pt x="577" y="219386"/>
                    <a:pt x="1039" y="219402"/>
                  </a:cubicBezTo>
                  <a:cubicBezTo>
                    <a:pt x="149934" y="230670"/>
                    <a:pt x="296796" y="260778"/>
                    <a:pt x="438104" y="309005"/>
                  </a:cubicBezTo>
                  <a:cubicBezTo>
                    <a:pt x="438223" y="309046"/>
                    <a:pt x="438318" y="309014"/>
                    <a:pt x="438436" y="309049"/>
                  </a:cubicBezTo>
                  <a:cubicBezTo>
                    <a:pt x="440535" y="321768"/>
                    <a:pt x="442785" y="334461"/>
                    <a:pt x="445453" y="347080"/>
                  </a:cubicBezTo>
                  <a:cubicBezTo>
                    <a:pt x="449525" y="366344"/>
                    <a:pt x="454361" y="385459"/>
                    <a:pt x="460316" y="404232"/>
                  </a:cubicBezTo>
                  <a:cubicBezTo>
                    <a:pt x="465180" y="422474"/>
                    <a:pt x="472376" y="440013"/>
                    <a:pt x="481726" y="456417"/>
                  </a:cubicBezTo>
                  <a:cubicBezTo>
                    <a:pt x="483295" y="458921"/>
                    <a:pt x="486598" y="459680"/>
                    <a:pt x="489104" y="458112"/>
                  </a:cubicBezTo>
                  <a:cubicBezTo>
                    <a:pt x="491058" y="456889"/>
                    <a:pt x="492010" y="454553"/>
                    <a:pt x="491465" y="452313"/>
                  </a:cubicBezTo>
                  <a:cubicBezTo>
                    <a:pt x="485928" y="433656"/>
                    <a:pt x="477554" y="415909"/>
                    <a:pt x="471789" y="397264"/>
                  </a:cubicBezTo>
                  <a:cubicBezTo>
                    <a:pt x="465966" y="378434"/>
                    <a:pt x="461243" y="359275"/>
                    <a:pt x="457263" y="339976"/>
                  </a:cubicBezTo>
                  <a:cubicBezTo>
                    <a:pt x="449139" y="300581"/>
                    <a:pt x="444074" y="260619"/>
                    <a:pt x="439268" y="220708"/>
                  </a:cubicBezTo>
                  <a:cubicBezTo>
                    <a:pt x="437830" y="208771"/>
                    <a:pt x="436392" y="196832"/>
                    <a:pt x="434952" y="184892"/>
                  </a:cubicBezTo>
                  <a:cubicBezTo>
                    <a:pt x="442661" y="202811"/>
                    <a:pt x="450522" y="220680"/>
                    <a:pt x="457669" y="238811"/>
                  </a:cubicBezTo>
                  <a:cubicBezTo>
                    <a:pt x="469608" y="269098"/>
                    <a:pt x="480786" y="299670"/>
                    <a:pt x="491202" y="330525"/>
                  </a:cubicBezTo>
                  <a:cubicBezTo>
                    <a:pt x="511333" y="390300"/>
                    <a:pt x="528240" y="451083"/>
                    <a:pt x="542684" y="512469"/>
                  </a:cubicBezTo>
                  <a:cubicBezTo>
                    <a:pt x="546989" y="530767"/>
                    <a:pt x="551124" y="549103"/>
                    <a:pt x="555087" y="567477"/>
                  </a:cubicBezTo>
                  <a:cubicBezTo>
                    <a:pt x="558933" y="585349"/>
                    <a:pt x="560652" y="606725"/>
                    <a:pt x="569021" y="623094"/>
                  </a:cubicBezTo>
                  <a:cubicBezTo>
                    <a:pt x="570467" y="625920"/>
                    <a:pt x="574275" y="624273"/>
                    <a:pt x="574516" y="621607"/>
                  </a:cubicBezTo>
                  <a:cubicBezTo>
                    <a:pt x="575962" y="605634"/>
                    <a:pt x="570340" y="587982"/>
                    <a:pt x="567246" y="572358"/>
                  </a:cubicBezTo>
                  <a:cubicBezTo>
                    <a:pt x="563950" y="555708"/>
                    <a:pt x="560311" y="539117"/>
                    <a:pt x="556596" y="5225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2640704" y="5931166"/>
              <a:ext cx="10166" cy="32660"/>
            </a:xfrm>
            <a:custGeom>
              <a:avLst/>
              <a:gdLst/>
              <a:ahLst/>
              <a:cxnLst/>
              <a:rect l="l" t="t" r="r" b="b"/>
              <a:pathLst>
                <a:path w="10166" h="32660" extrusionOk="0">
                  <a:moveTo>
                    <a:pt x="7317" y="23138"/>
                  </a:moveTo>
                  <a:cubicBezTo>
                    <a:pt x="8343" y="15432"/>
                    <a:pt x="9337" y="7722"/>
                    <a:pt x="10357" y="16"/>
                  </a:cubicBezTo>
                  <a:cubicBezTo>
                    <a:pt x="7065" y="10915"/>
                    <a:pt x="3614" y="21794"/>
                    <a:pt x="190" y="32676"/>
                  </a:cubicBezTo>
                  <a:cubicBezTo>
                    <a:pt x="2783" y="29665"/>
                    <a:pt x="5165" y="26478"/>
                    <a:pt x="7317" y="23138"/>
                  </a:cubicBezTo>
                  <a:close/>
                </a:path>
              </a:pathLst>
            </a:custGeom>
            <a:solidFill>
              <a:srgbClr val="E5898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2477332" y="4332952"/>
              <a:ext cx="168143" cy="400211"/>
            </a:xfrm>
            <a:custGeom>
              <a:avLst/>
              <a:gdLst/>
              <a:ahLst/>
              <a:cxnLst/>
              <a:rect l="l" t="t" r="r" b="b"/>
              <a:pathLst>
                <a:path w="168143" h="400211" extrusionOk="0">
                  <a:moveTo>
                    <a:pt x="161119" y="1836"/>
                  </a:moveTo>
                  <a:cubicBezTo>
                    <a:pt x="123457" y="61375"/>
                    <a:pt x="91603" y="124391"/>
                    <a:pt x="65997" y="190015"/>
                  </a:cubicBezTo>
                  <a:cubicBezTo>
                    <a:pt x="39929" y="256188"/>
                    <a:pt x="19982" y="324567"/>
                    <a:pt x="396" y="392872"/>
                  </a:cubicBezTo>
                  <a:cubicBezTo>
                    <a:pt x="-1126" y="398181"/>
                    <a:pt x="6162" y="402901"/>
                    <a:pt x="10017" y="398469"/>
                  </a:cubicBezTo>
                  <a:cubicBezTo>
                    <a:pt x="34826" y="369945"/>
                    <a:pt x="60489" y="341914"/>
                    <a:pt x="84178" y="312452"/>
                  </a:cubicBezTo>
                  <a:cubicBezTo>
                    <a:pt x="88353" y="307259"/>
                    <a:pt x="81453" y="299875"/>
                    <a:pt x="76679" y="304958"/>
                  </a:cubicBezTo>
                  <a:cubicBezTo>
                    <a:pt x="56701" y="326231"/>
                    <a:pt x="37736" y="348552"/>
                    <a:pt x="18723" y="370757"/>
                  </a:cubicBezTo>
                  <a:cubicBezTo>
                    <a:pt x="35724" y="311850"/>
                    <a:pt x="53516" y="253097"/>
                    <a:pt x="75807" y="195954"/>
                  </a:cubicBezTo>
                  <a:cubicBezTo>
                    <a:pt x="102696" y="130795"/>
                    <a:pt x="133436" y="67291"/>
                    <a:pt x="167864" y="5776"/>
                  </a:cubicBezTo>
                  <a:cubicBezTo>
                    <a:pt x="168888" y="3878"/>
                    <a:pt x="168179" y="1508"/>
                    <a:pt x="166279" y="484"/>
                  </a:cubicBezTo>
                  <a:cubicBezTo>
                    <a:pt x="164471" y="-490"/>
                    <a:pt x="162216" y="100"/>
                    <a:pt x="161119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8" name="Google Shape;1618;p27"/>
          <p:cNvSpPr txBox="1">
            <a:spLocks noGrp="1"/>
          </p:cNvSpPr>
          <p:nvPr>
            <p:ph type="subTitle" idx="1"/>
          </p:nvPr>
        </p:nvSpPr>
        <p:spPr>
          <a:xfrm>
            <a:off x="2687264" y="1608635"/>
            <a:ext cx="37086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Материал подготовлен учителем-логопедом Шишкиной </a:t>
            </a:r>
            <a:r>
              <a:rPr lang="ru-RU" dirty="0" err="1"/>
              <a:t>Евангелиной</a:t>
            </a:r>
            <a:r>
              <a:rPr lang="ru-RU" dirty="0"/>
              <a:t> Андреевной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30"/>
          <p:cNvSpPr txBox="1">
            <a:spLocks noGrp="1"/>
          </p:cNvSpPr>
          <p:nvPr>
            <p:ph type="title"/>
          </p:nvPr>
        </p:nvSpPr>
        <p:spPr>
          <a:xfrm>
            <a:off x="3925942" y="402418"/>
            <a:ext cx="3891619" cy="14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Читайте сами</a:t>
            </a:r>
            <a:endParaRPr dirty="0"/>
          </a:p>
        </p:txBody>
      </p:sp>
      <p:sp>
        <p:nvSpPr>
          <p:cNvPr id="1758" name="Google Shape;1758;p30"/>
          <p:cNvSpPr txBox="1">
            <a:spLocks noGrp="1"/>
          </p:cNvSpPr>
          <p:nvPr>
            <p:ph type="title" idx="2"/>
          </p:nvPr>
        </p:nvSpPr>
        <p:spPr>
          <a:xfrm>
            <a:off x="750197" y="1368995"/>
            <a:ext cx="1231500" cy="954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1759" name="Google Shape;1759;p30"/>
          <p:cNvSpPr txBox="1">
            <a:spLocks noGrp="1"/>
          </p:cNvSpPr>
          <p:nvPr>
            <p:ph type="subTitle" idx="1"/>
          </p:nvPr>
        </p:nvSpPr>
        <p:spPr>
          <a:xfrm>
            <a:off x="3658645" y="1226551"/>
            <a:ext cx="5014348" cy="1129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800" dirty="0"/>
              <a:t>Формирование устойчивого интереса к чтению у детей основывается на создании благоприятной семейной среды, где взрослые демонстрируют собственное увлечение литературой, организуют совместные вечера чтения и дискуссии о прочитанных произведениях. Читайте сами и читайте ребенку, рассказывайте о прочитанном, обсуждайте книги.</a:t>
            </a:r>
            <a:endParaRPr sz="1800" dirty="0"/>
          </a:p>
        </p:txBody>
      </p:sp>
      <p:grpSp>
        <p:nvGrpSpPr>
          <p:cNvPr id="1760" name="Google Shape;1760;p30"/>
          <p:cNvGrpSpPr/>
          <p:nvPr/>
        </p:nvGrpSpPr>
        <p:grpSpPr>
          <a:xfrm>
            <a:off x="7288271" y="3923866"/>
            <a:ext cx="2049814" cy="1563512"/>
            <a:chOff x="5214901" y="3970423"/>
            <a:chExt cx="2049814" cy="1563512"/>
          </a:xfrm>
        </p:grpSpPr>
        <p:grpSp>
          <p:nvGrpSpPr>
            <p:cNvPr id="1761" name="Google Shape;1761;p30"/>
            <p:cNvGrpSpPr/>
            <p:nvPr/>
          </p:nvGrpSpPr>
          <p:grpSpPr>
            <a:xfrm flipH="1">
              <a:off x="5214901" y="3970423"/>
              <a:ext cx="1446634" cy="1563512"/>
              <a:chOff x="5888932" y="1048581"/>
              <a:chExt cx="980769" cy="1059936"/>
            </a:xfrm>
          </p:grpSpPr>
          <p:sp>
            <p:nvSpPr>
              <p:cNvPr id="1762" name="Google Shape;1762;p30"/>
              <p:cNvSpPr/>
              <p:nvPr/>
            </p:nvSpPr>
            <p:spPr>
              <a:xfrm>
                <a:off x="6108260" y="1743616"/>
                <a:ext cx="174764" cy="91339"/>
              </a:xfrm>
              <a:custGeom>
                <a:avLst/>
                <a:gdLst/>
                <a:ahLst/>
                <a:cxnLst/>
                <a:rect l="l" t="t" r="r" b="b"/>
                <a:pathLst>
                  <a:path w="174764" h="91339" extrusionOk="0">
                    <a:moveTo>
                      <a:pt x="0" y="89813"/>
                    </a:moveTo>
                    <a:cubicBezTo>
                      <a:pt x="52508" y="51053"/>
                      <a:pt x="110757" y="20749"/>
                      <a:pt x="172635" y="0"/>
                    </a:cubicBezTo>
                    <a:lnTo>
                      <a:pt x="174764" y="6420"/>
                    </a:lnTo>
                    <a:cubicBezTo>
                      <a:pt x="149438" y="33268"/>
                      <a:pt x="121163" y="57171"/>
                      <a:pt x="90476" y="77676"/>
                    </a:cubicBezTo>
                    <a:lnTo>
                      <a:pt x="90581" y="77766"/>
                    </a:lnTo>
                    <a:cubicBezTo>
                      <a:pt x="60652" y="82036"/>
                      <a:pt x="30755" y="86696"/>
                      <a:pt x="1051" y="91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30"/>
              <p:cNvSpPr/>
              <p:nvPr/>
            </p:nvSpPr>
            <p:spPr>
              <a:xfrm>
                <a:off x="6198736" y="1724906"/>
                <a:ext cx="181716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181716" h="96475" extrusionOk="0">
                    <a:moveTo>
                      <a:pt x="181716" y="3546"/>
                    </a:moveTo>
                    <a:cubicBezTo>
                      <a:pt x="158051" y="33132"/>
                      <a:pt x="130320" y="59223"/>
                      <a:pt x="99348" y="81043"/>
                    </a:cubicBezTo>
                    <a:cubicBezTo>
                      <a:pt x="100680" y="81814"/>
                      <a:pt x="102019" y="82683"/>
                      <a:pt x="103351" y="83454"/>
                    </a:cubicBezTo>
                    <a:cubicBezTo>
                      <a:pt x="68917" y="86966"/>
                      <a:pt x="34421" y="91508"/>
                      <a:pt x="105" y="96475"/>
                    </a:cubicBezTo>
                    <a:lnTo>
                      <a:pt x="0" y="96386"/>
                    </a:lnTo>
                    <a:cubicBezTo>
                      <a:pt x="30688" y="75881"/>
                      <a:pt x="58963" y="51977"/>
                      <a:pt x="84288" y="25130"/>
                    </a:cubicBezTo>
                    <a:lnTo>
                      <a:pt x="82159" y="18710"/>
                    </a:lnTo>
                    <a:cubicBezTo>
                      <a:pt x="92106" y="15514"/>
                      <a:pt x="102278" y="12691"/>
                      <a:pt x="112527" y="10204"/>
                    </a:cubicBezTo>
                    <a:cubicBezTo>
                      <a:pt x="135162" y="4756"/>
                      <a:pt x="158237" y="1341"/>
                      <a:pt x="181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30"/>
              <p:cNvSpPr/>
              <p:nvPr/>
            </p:nvSpPr>
            <p:spPr>
              <a:xfrm>
                <a:off x="6298084" y="1724232"/>
                <a:ext cx="181755" cy="84128"/>
              </a:xfrm>
              <a:custGeom>
                <a:avLst/>
                <a:gdLst/>
                <a:ahLst/>
                <a:cxnLst/>
                <a:rect l="l" t="t" r="r" b="b"/>
                <a:pathLst>
                  <a:path w="181755" h="84128" extrusionOk="0">
                    <a:moveTo>
                      <a:pt x="181756" y="9332"/>
                    </a:moveTo>
                    <a:cubicBezTo>
                      <a:pt x="162425" y="37164"/>
                      <a:pt x="136402" y="59683"/>
                      <a:pt x="106083" y="74815"/>
                    </a:cubicBezTo>
                    <a:cubicBezTo>
                      <a:pt x="106870" y="75484"/>
                      <a:pt x="107657" y="76153"/>
                      <a:pt x="108398" y="76874"/>
                    </a:cubicBezTo>
                    <a:cubicBezTo>
                      <a:pt x="73673" y="77968"/>
                      <a:pt x="38824" y="80586"/>
                      <a:pt x="4003" y="84129"/>
                    </a:cubicBezTo>
                    <a:cubicBezTo>
                      <a:pt x="2671" y="83358"/>
                      <a:pt x="1332" y="82489"/>
                      <a:pt x="0" y="81718"/>
                    </a:cubicBezTo>
                    <a:cubicBezTo>
                      <a:pt x="30972" y="59897"/>
                      <a:pt x="58703" y="33806"/>
                      <a:pt x="82368" y="4220"/>
                    </a:cubicBezTo>
                    <a:lnTo>
                      <a:pt x="82131" y="674"/>
                    </a:lnTo>
                    <a:cubicBezTo>
                      <a:pt x="115585" y="-1455"/>
                      <a:pt x="149170" y="1464"/>
                      <a:pt x="181756" y="93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30"/>
              <p:cNvSpPr/>
              <p:nvPr/>
            </p:nvSpPr>
            <p:spPr>
              <a:xfrm>
                <a:off x="6404167" y="1733564"/>
                <a:ext cx="155784" cy="69472"/>
              </a:xfrm>
              <a:custGeom>
                <a:avLst/>
                <a:gdLst/>
                <a:ahLst/>
                <a:cxnLst/>
                <a:rect l="l" t="t" r="r" b="b"/>
                <a:pathLst>
                  <a:path w="155784" h="69472" extrusionOk="0">
                    <a:moveTo>
                      <a:pt x="154754" y="34828"/>
                    </a:moveTo>
                    <a:cubicBezTo>
                      <a:pt x="143467" y="50312"/>
                      <a:pt x="128058" y="62316"/>
                      <a:pt x="110284" y="69472"/>
                    </a:cubicBezTo>
                    <a:cubicBezTo>
                      <a:pt x="74353" y="66934"/>
                      <a:pt x="38314" y="66289"/>
                      <a:pt x="2315" y="67542"/>
                    </a:cubicBezTo>
                    <a:cubicBezTo>
                      <a:pt x="1573" y="66821"/>
                      <a:pt x="787" y="66152"/>
                      <a:pt x="0" y="65483"/>
                    </a:cubicBezTo>
                    <a:cubicBezTo>
                      <a:pt x="30319" y="50350"/>
                      <a:pt x="56342" y="27831"/>
                      <a:pt x="75672" y="0"/>
                    </a:cubicBezTo>
                    <a:cubicBezTo>
                      <a:pt x="95825" y="4869"/>
                      <a:pt x="115376" y="11954"/>
                      <a:pt x="133969" y="21125"/>
                    </a:cubicBezTo>
                    <a:cubicBezTo>
                      <a:pt x="141397" y="24822"/>
                      <a:pt x="148669" y="28809"/>
                      <a:pt x="155785" y="330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30"/>
              <p:cNvSpPr/>
              <p:nvPr/>
            </p:nvSpPr>
            <p:spPr>
              <a:xfrm>
                <a:off x="6514451" y="1766649"/>
                <a:ext cx="118079" cy="53773"/>
              </a:xfrm>
              <a:custGeom>
                <a:avLst/>
                <a:gdLst/>
                <a:ahLst/>
                <a:cxnLst/>
                <a:rect l="l" t="t" r="r" b="b"/>
                <a:pathLst>
                  <a:path w="118079" h="53773" extrusionOk="0">
                    <a:moveTo>
                      <a:pt x="118080" y="52882"/>
                    </a:moveTo>
                    <a:lnTo>
                      <a:pt x="117321" y="53773"/>
                    </a:lnTo>
                    <a:cubicBezTo>
                      <a:pt x="78722" y="44959"/>
                      <a:pt x="39497" y="39146"/>
                      <a:pt x="0" y="36387"/>
                    </a:cubicBezTo>
                    <a:cubicBezTo>
                      <a:pt x="17775" y="29231"/>
                      <a:pt x="33183" y="17227"/>
                      <a:pt x="44470" y="1743"/>
                    </a:cubicBezTo>
                    <a:lnTo>
                      <a:pt x="45501" y="0"/>
                    </a:lnTo>
                    <a:cubicBezTo>
                      <a:pt x="70870" y="15954"/>
                      <a:pt x="95119" y="33622"/>
                      <a:pt x="118080" y="5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30"/>
              <p:cNvSpPr/>
              <p:nvPr/>
            </p:nvSpPr>
            <p:spPr>
              <a:xfrm>
                <a:off x="6512938" y="1803036"/>
                <a:ext cx="122984" cy="50798"/>
              </a:xfrm>
              <a:custGeom>
                <a:avLst/>
                <a:gdLst/>
                <a:ahLst/>
                <a:cxnLst/>
                <a:rect l="l" t="t" r="r" b="b"/>
                <a:pathLst>
                  <a:path w="122984" h="50798" extrusionOk="0">
                    <a:moveTo>
                      <a:pt x="118834" y="17386"/>
                    </a:moveTo>
                    <a:lnTo>
                      <a:pt x="119593" y="16495"/>
                    </a:lnTo>
                    <a:cubicBezTo>
                      <a:pt x="120738" y="17380"/>
                      <a:pt x="121839" y="18316"/>
                      <a:pt x="122985" y="19200"/>
                    </a:cubicBezTo>
                    <a:cubicBezTo>
                      <a:pt x="99568" y="29732"/>
                      <a:pt x="76150" y="40265"/>
                      <a:pt x="52732" y="50798"/>
                    </a:cubicBezTo>
                    <a:lnTo>
                      <a:pt x="51671" y="48540"/>
                    </a:lnTo>
                    <a:cubicBezTo>
                      <a:pt x="38038" y="29082"/>
                      <a:pt x="20425" y="12745"/>
                      <a:pt x="0" y="611"/>
                    </a:cubicBezTo>
                    <a:cubicBezTo>
                      <a:pt x="515" y="436"/>
                      <a:pt x="1020" y="232"/>
                      <a:pt x="1513" y="0"/>
                    </a:cubicBezTo>
                    <a:cubicBezTo>
                      <a:pt x="41010" y="2759"/>
                      <a:pt x="80234" y="8572"/>
                      <a:pt x="118834" y="17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30"/>
              <p:cNvSpPr/>
              <p:nvPr/>
            </p:nvSpPr>
            <p:spPr>
              <a:xfrm>
                <a:off x="6406483" y="1800486"/>
                <a:ext cx="159187" cy="88071"/>
              </a:xfrm>
              <a:custGeom>
                <a:avLst/>
                <a:gdLst/>
                <a:ahLst/>
                <a:cxnLst/>
                <a:rect l="l" t="t" r="r" b="b"/>
                <a:pathLst>
                  <a:path w="159187" h="88071" extrusionOk="0">
                    <a:moveTo>
                      <a:pt x="159187" y="53349"/>
                    </a:moveTo>
                    <a:cubicBezTo>
                      <a:pt x="150565" y="57218"/>
                      <a:pt x="141942" y="61088"/>
                      <a:pt x="133318" y="64958"/>
                    </a:cubicBezTo>
                    <a:cubicBezTo>
                      <a:pt x="115646" y="72878"/>
                      <a:pt x="97886" y="80904"/>
                      <a:pt x="79861" y="88072"/>
                    </a:cubicBezTo>
                    <a:lnTo>
                      <a:pt x="78135" y="83621"/>
                    </a:lnTo>
                    <a:cubicBezTo>
                      <a:pt x="55061" y="53300"/>
                      <a:pt x="28873" y="25481"/>
                      <a:pt x="0" y="621"/>
                    </a:cubicBezTo>
                    <a:cubicBezTo>
                      <a:pt x="35999" y="-632"/>
                      <a:pt x="72038" y="12"/>
                      <a:pt x="107969" y="2551"/>
                    </a:cubicBezTo>
                    <a:cubicBezTo>
                      <a:pt x="107476" y="2783"/>
                      <a:pt x="106971" y="2986"/>
                      <a:pt x="106456" y="3161"/>
                    </a:cubicBezTo>
                    <a:cubicBezTo>
                      <a:pt x="126881" y="15296"/>
                      <a:pt x="144494" y="31633"/>
                      <a:pt x="158127" y="510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30"/>
              <p:cNvSpPr/>
              <p:nvPr/>
            </p:nvSpPr>
            <p:spPr>
              <a:xfrm>
                <a:off x="6302087" y="1801106"/>
                <a:ext cx="184256" cy="111346"/>
              </a:xfrm>
              <a:custGeom>
                <a:avLst/>
                <a:gdLst/>
                <a:ahLst/>
                <a:cxnLst/>
                <a:rect l="l" t="t" r="r" b="b"/>
                <a:pathLst>
                  <a:path w="184256" h="111346" extrusionOk="0">
                    <a:moveTo>
                      <a:pt x="104389" y="111231"/>
                    </a:moveTo>
                    <a:cubicBezTo>
                      <a:pt x="104097" y="111255"/>
                      <a:pt x="103859" y="111323"/>
                      <a:pt x="103568" y="111346"/>
                    </a:cubicBezTo>
                    <a:lnTo>
                      <a:pt x="102665" y="105609"/>
                    </a:lnTo>
                    <a:cubicBezTo>
                      <a:pt x="75846" y="65880"/>
                      <a:pt x="40842" y="32346"/>
                      <a:pt x="0" y="7254"/>
                    </a:cubicBezTo>
                    <a:cubicBezTo>
                      <a:pt x="34821" y="3711"/>
                      <a:pt x="69670" y="1094"/>
                      <a:pt x="104395" y="0"/>
                    </a:cubicBezTo>
                    <a:cubicBezTo>
                      <a:pt x="133269" y="24861"/>
                      <a:pt x="159457" y="52679"/>
                      <a:pt x="182530" y="83000"/>
                    </a:cubicBezTo>
                    <a:lnTo>
                      <a:pt x="184257" y="87451"/>
                    </a:lnTo>
                    <a:cubicBezTo>
                      <a:pt x="158531" y="98127"/>
                      <a:pt x="131764" y="106097"/>
                      <a:pt x="104388" y="1112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30"/>
              <p:cNvSpPr/>
              <p:nvPr/>
            </p:nvSpPr>
            <p:spPr>
              <a:xfrm>
                <a:off x="6198841" y="1808361"/>
                <a:ext cx="206813" cy="108040"/>
              </a:xfrm>
              <a:custGeom>
                <a:avLst/>
                <a:gdLst/>
                <a:ahLst/>
                <a:cxnLst/>
                <a:rect l="l" t="t" r="r" b="b"/>
                <a:pathLst>
                  <a:path w="206813" h="108040" extrusionOk="0">
                    <a:moveTo>
                      <a:pt x="205911" y="98354"/>
                    </a:moveTo>
                    <a:lnTo>
                      <a:pt x="206814" y="104092"/>
                    </a:lnTo>
                    <a:cubicBezTo>
                      <a:pt x="167394" y="110351"/>
                      <a:pt x="127151" y="109161"/>
                      <a:pt x="88171" y="100582"/>
                    </a:cubicBezTo>
                    <a:lnTo>
                      <a:pt x="89219" y="95419"/>
                    </a:lnTo>
                    <a:cubicBezTo>
                      <a:pt x="64444" y="63022"/>
                      <a:pt x="34261" y="35147"/>
                      <a:pt x="0" y="13021"/>
                    </a:cubicBezTo>
                    <a:cubicBezTo>
                      <a:pt x="34317" y="8054"/>
                      <a:pt x="68813" y="3511"/>
                      <a:pt x="103247" y="0"/>
                    </a:cubicBezTo>
                    <a:cubicBezTo>
                      <a:pt x="144088" y="25091"/>
                      <a:pt x="179092" y="58626"/>
                      <a:pt x="205912" y="98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30"/>
              <p:cNvSpPr/>
              <p:nvPr/>
            </p:nvSpPr>
            <p:spPr>
              <a:xfrm>
                <a:off x="6109311" y="1821382"/>
                <a:ext cx="178748" cy="87561"/>
              </a:xfrm>
              <a:custGeom>
                <a:avLst/>
                <a:gdLst/>
                <a:ahLst/>
                <a:cxnLst/>
                <a:rect l="l" t="t" r="r" b="b"/>
                <a:pathLst>
                  <a:path w="178748" h="87561" extrusionOk="0">
                    <a:moveTo>
                      <a:pt x="178749" y="82398"/>
                    </a:moveTo>
                    <a:lnTo>
                      <a:pt x="177701" y="87561"/>
                    </a:lnTo>
                    <a:cubicBezTo>
                      <a:pt x="115380" y="74671"/>
                      <a:pt x="54952" y="46491"/>
                      <a:pt x="0" y="13574"/>
                    </a:cubicBezTo>
                    <a:cubicBezTo>
                      <a:pt x="29704" y="8930"/>
                      <a:pt x="59601" y="4271"/>
                      <a:pt x="89530" y="0"/>
                    </a:cubicBezTo>
                    <a:cubicBezTo>
                      <a:pt x="123791" y="22126"/>
                      <a:pt x="153974" y="50002"/>
                      <a:pt x="178749" y="823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30"/>
              <p:cNvSpPr/>
              <p:nvPr/>
            </p:nvSpPr>
            <p:spPr>
              <a:xfrm>
                <a:off x="6601713" y="1804413"/>
                <a:ext cx="30818" cy="16009"/>
              </a:xfrm>
              <a:custGeom>
                <a:avLst/>
                <a:gdLst/>
                <a:ahLst/>
                <a:cxnLst/>
                <a:rect l="l" t="t" r="r" b="b"/>
                <a:pathLst>
                  <a:path w="30818" h="16009" extrusionOk="0">
                    <a:moveTo>
                      <a:pt x="11569" y="0"/>
                    </a:moveTo>
                    <a:cubicBezTo>
                      <a:pt x="8693" y="2773"/>
                      <a:pt x="5552" y="5364"/>
                      <a:pt x="2335" y="8122"/>
                    </a:cubicBezTo>
                    <a:cubicBezTo>
                      <a:pt x="1589" y="8760"/>
                      <a:pt x="783" y="9280"/>
                      <a:pt x="0" y="9846"/>
                    </a:cubicBezTo>
                    <a:cubicBezTo>
                      <a:pt x="10038" y="11691"/>
                      <a:pt x="20064" y="13698"/>
                      <a:pt x="30060" y="16010"/>
                    </a:cubicBezTo>
                    <a:lnTo>
                      <a:pt x="30818" y="15119"/>
                    </a:lnTo>
                    <a:cubicBezTo>
                      <a:pt x="24460" y="10005"/>
                      <a:pt x="18004" y="5016"/>
                      <a:pt x="11569" y="0"/>
                    </a:cubicBezTo>
                    <a:close/>
                  </a:path>
                </a:pathLst>
              </a:custGeom>
              <a:solidFill>
                <a:srgbClr val="9DCCC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30"/>
              <p:cNvSpPr/>
              <p:nvPr/>
            </p:nvSpPr>
            <p:spPr>
              <a:xfrm>
                <a:off x="5888932" y="1484996"/>
                <a:ext cx="751499" cy="623521"/>
              </a:xfrm>
              <a:custGeom>
                <a:avLst/>
                <a:gdLst/>
                <a:ahLst/>
                <a:cxnLst/>
                <a:rect l="l" t="t" r="r" b="b"/>
                <a:pathLst>
                  <a:path w="751499" h="623521" extrusionOk="0">
                    <a:moveTo>
                      <a:pt x="750864" y="334901"/>
                    </a:moveTo>
                    <a:cubicBezTo>
                      <a:pt x="750672" y="334578"/>
                      <a:pt x="750442" y="334279"/>
                      <a:pt x="750178" y="334012"/>
                    </a:cubicBezTo>
                    <a:cubicBezTo>
                      <a:pt x="719384" y="309416"/>
                      <a:pt x="688252" y="284670"/>
                      <a:pt x="652846" y="266948"/>
                    </a:cubicBezTo>
                    <a:cubicBezTo>
                      <a:pt x="619485" y="250514"/>
                      <a:pt x="583396" y="240329"/>
                      <a:pt x="546366" y="236898"/>
                    </a:cubicBezTo>
                    <a:cubicBezTo>
                      <a:pt x="470911" y="229428"/>
                      <a:pt x="395366" y="247708"/>
                      <a:pt x="327383" y="279903"/>
                    </a:cubicBezTo>
                    <a:cubicBezTo>
                      <a:pt x="301719" y="292344"/>
                      <a:pt x="276883" y="306427"/>
                      <a:pt x="253031" y="322064"/>
                    </a:cubicBezTo>
                    <a:cubicBezTo>
                      <a:pt x="337320" y="239842"/>
                      <a:pt x="430052" y="166748"/>
                      <a:pt x="529688" y="103995"/>
                    </a:cubicBezTo>
                    <a:cubicBezTo>
                      <a:pt x="588372" y="66904"/>
                      <a:pt x="649633" y="35321"/>
                      <a:pt x="710735" y="2557"/>
                    </a:cubicBezTo>
                    <a:cubicBezTo>
                      <a:pt x="712054" y="1850"/>
                      <a:pt x="711141" y="-479"/>
                      <a:pt x="709694" y="88"/>
                    </a:cubicBezTo>
                    <a:lnTo>
                      <a:pt x="709694" y="89"/>
                    </a:lnTo>
                    <a:cubicBezTo>
                      <a:pt x="652630" y="23496"/>
                      <a:pt x="597604" y="51591"/>
                      <a:pt x="545181" y="84086"/>
                    </a:cubicBezTo>
                    <a:cubicBezTo>
                      <a:pt x="491602" y="116237"/>
                      <a:pt x="439915" y="151442"/>
                      <a:pt x="390376" y="189525"/>
                    </a:cubicBezTo>
                    <a:cubicBezTo>
                      <a:pt x="292103" y="265095"/>
                      <a:pt x="202610" y="351442"/>
                      <a:pt x="123573" y="446950"/>
                    </a:cubicBezTo>
                    <a:cubicBezTo>
                      <a:pt x="79021" y="500570"/>
                      <a:pt x="38013" y="557038"/>
                      <a:pt x="811" y="615997"/>
                    </a:cubicBezTo>
                    <a:cubicBezTo>
                      <a:pt x="-2696" y="621579"/>
                      <a:pt x="6091" y="626662"/>
                      <a:pt x="9622" y="621146"/>
                    </a:cubicBezTo>
                    <a:cubicBezTo>
                      <a:pt x="70583" y="525553"/>
                      <a:pt x="141102" y="436404"/>
                      <a:pt x="220093" y="355073"/>
                    </a:cubicBezTo>
                    <a:cubicBezTo>
                      <a:pt x="250199" y="374191"/>
                      <a:pt x="282045" y="390422"/>
                      <a:pt x="315205" y="403548"/>
                    </a:cubicBezTo>
                    <a:cubicBezTo>
                      <a:pt x="348641" y="417515"/>
                      <a:pt x="383662" y="427334"/>
                      <a:pt x="419485" y="432786"/>
                    </a:cubicBezTo>
                    <a:cubicBezTo>
                      <a:pt x="453619" y="437921"/>
                      <a:pt x="488361" y="437472"/>
                      <a:pt x="522351" y="431456"/>
                    </a:cubicBezTo>
                    <a:cubicBezTo>
                      <a:pt x="558605" y="423772"/>
                      <a:pt x="593852" y="411936"/>
                      <a:pt x="627396" y="396184"/>
                    </a:cubicBezTo>
                    <a:cubicBezTo>
                      <a:pt x="668223" y="378317"/>
                      <a:pt x="708668" y="359545"/>
                      <a:pt x="749259" y="341149"/>
                    </a:cubicBezTo>
                    <a:cubicBezTo>
                      <a:pt x="751427" y="339867"/>
                      <a:pt x="752146" y="337069"/>
                      <a:pt x="750864" y="334901"/>
                    </a:cubicBezTo>
                    <a:close/>
                    <a:moveTo>
                      <a:pt x="731198" y="330315"/>
                    </a:moveTo>
                    <a:cubicBezTo>
                      <a:pt x="700625" y="322933"/>
                      <a:pt x="669528" y="317918"/>
                      <a:pt x="638184" y="315315"/>
                    </a:cubicBezTo>
                    <a:cubicBezTo>
                      <a:pt x="650994" y="308241"/>
                      <a:pt x="661956" y="298248"/>
                      <a:pt x="670182" y="286145"/>
                    </a:cubicBezTo>
                    <a:cubicBezTo>
                      <a:pt x="691433" y="299566"/>
                      <a:pt x="711812" y="314319"/>
                      <a:pt x="731198" y="330315"/>
                    </a:cubicBezTo>
                    <a:close/>
                    <a:moveTo>
                      <a:pt x="737367" y="336563"/>
                    </a:moveTo>
                    <a:cubicBezTo>
                      <a:pt x="716737" y="345769"/>
                      <a:pt x="696110" y="354979"/>
                      <a:pt x="675485" y="364193"/>
                    </a:cubicBezTo>
                    <a:cubicBezTo>
                      <a:pt x="673006" y="359855"/>
                      <a:pt x="670046" y="355811"/>
                      <a:pt x="666663" y="352136"/>
                    </a:cubicBezTo>
                    <a:cubicBezTo>
                      <a:pt x="662617" y="347325"/>
                      <a:pt x="658563" y="342571"/>
                      <a:pt x="654097" y="338140"/>
                    </a:cubicBezTo>
                    <a:cubicBezTo>
                      <a:pt x="648177" y="332363"/>
                      <a:pt x="641783" y="327091"/>
                      <a:pt x="634984" y="322380"/>
                    </a:cubicBezTo>
                    <a:cubicBezTo>
                      <a:pt x="669324" y="325431"/>
                      <a:pt x="703452" y="330159"/>
                      <a:pt x="737367" y="336563"/>
                    </a:cubicBezTo>
                    <a:close/>
                    <a:moveTo>
                      <a:pt x="666869" y="284088"/>
                    </a:moveTo>
                    <a:cubicBezTo>
                      <a:pt x="655658" y="296954"/>
                      <a:pt x="641832" y="307280"/>
                      <a:pt x="626314" y="314377"/>
                    </a:cubicBezTo>
                    <a:cubicBezTo>
                      <a:pt x="598671" y="312382"/>
                      <a:pt x="570943" y="311723"/>
                      <a:pt x="543518" y="311984"/>
                    </a:cubicBezTo>
                    <a:cubicBezTo>
                      <a:pt x="537468" y="312101"/>
                      <a:pt x="531427" y="312434"/>
                      <a:pt x="525381" y="312618"/>
                    </a:cubicBezTo>
                    <a:cubicBezTo>
                      <a:pt x="537600" y="305712"/>
                      <a:pt x="549087" y="297584"/>
                      <a:pt x="559665" y="288358"/>
                    </a:cubicBezTo>
                    <a:cubicBezTo>
                      <a:pt x="571995" y="278446"/>
                      <a:pt x="582361" y="266314"/>
                      <a:pt x="590228" y="252589"/>
                    </a:cubicBezTo>
                    <a:cubicBezTo>
                      <a:pt x="617248" y="259069"/>
                      <a:pt x="643101" y="269695"/>
                      <a:pt x="666869" y="284088"/>
                    </a:cubicBezTo>
                    <a:close/>
                    <a:moveTo>
                      <a:pt x="586056" y="251558"/>
                    </a:moveTo>
                    <a:cubicBezTo>
                      <a:pt x="575970" y="261951"/>
                      <a:pt x="566956" y="273243"/>
                      <a:pt x="555860" y="282808"/>
                    </a:cubicBezTo>
                    <a:cubicBezTo>
                      <a:pt x="542925" y="293913"/>
                      <a:pt x="528667" y="303376"/>
                      <a:pt x="513410" y="310984"/>
                    </a:cubicBezTo>
                    <a:cubicBezTo>
                      <a:pt x="512625" y="311455"/>
                      <a:pt x="512050" y="312210"/>
                      <a:pt x="511804" y="313093"/>
                    </a:cubicBezTo>
                    <a:cubicBezTo>
                      <a:pt x="479702" y="314331"/>
                      <a:pt x="447664" y="316501"/>
                      <a:pt x="415688" y="319604"/>
                    </a:cubicBezTo>
                    <a:cubicBezTo>
                      <a:pt x="445350" y="298856"/>
                      <a:pt x="471427" y="273406"/>
                      <a:pt x="492890" y="244258"/>
                    </a:cubicBezTo>
                    <a:cubicBezTo>
                      <a:pt x="492987" y="244118"/>
                      <a:pt x="492929" y="243982"/>
                      <a:pt x="492971" y="243840"/>
                    </a:cubicBezTo>
                    <a:cubicBezTo>
                      <a:pt x="524208" y="242038"/>
                      <a:pt x="555543" y="244636"/>
                      <a:pt x="586056" y="251558"/>
                    </a:cubicBezTo>
                    <a:close/>
                    <a:moveTo>
                      <a:pt x="416741" y="255546"/>
                    </a:moveTo>
                    <a:cubicBezTo>
                      <a:pt x="440326" y="249497"/>
                      <a:pt x="464423" y="245654"/>
                      <a:pt x="488720" y="244067"/>
                    </a:cubicBezTo>
                    <a:cubicBezTo>
                      <a:pt x="464319" y="271564"/>
                      <a:pt x="437205" y="296529"/>
                      <a:pt x="407789" y="318580"/>
                    </a:cubicBezTo>
                    <a:cubicBezTo>
                      <a:pt x="407113" y="319003"/>
                      <a:pt x="406660" y="319704"/>
                      <a:pt x="406550" y="320495"/>
                    </a:cubicBezTo>
                    <a:cubicBezTo>
                      <a:pt x="383539" y="322851"/>
                      <a:pt x="360558" y="325509"/>
                      <a:pt x="337655" y="328826"/>
                    </a:cubicBezTo>
                    <a:cubicBezTo>
                      <a:pt x="332367" y="329539"/>
                      <a:pt x="327083" y="330336"/>
                      <a:pt x="321798" y="331100"/>
                    </a:cubicBezTo>
                    <a:cubicBezTo>
                      <a:pt x="333475" y="322820"/>
                      <a:pt x="344912" y="314204"/>
                      <a:pt x="355853" y="304966"/>
                    </a:cubicBezTo>
                    <a:cubicBezTo>
                      <a:pt x="369344" y="293551"/>
                      <a:pt x="385851" y="280921"/>
                      <a:pt x="395139" y="265688"/>
                    </a:cubicBezTo>
                    <a:cubicBezTo>
                      <a:pt x="395747" y="264692"/>
                      <a:pt x="394501" y="263337"/>
                      <a:pt x="393484" y="264033"/>
                    </a:cubicBezTo>
                    <a:lnTo>
                      <a:pt x="393484" y="264034"/>
                    </a:lnTo>
                    <a:cubicBezTo>
                      <a:pt x="386815" y="269172"/>
                      <a:pt x="380551" y="274818"/>
                      <a:pt x="374750" y="280920"/>
                    </a:cubicBezTo>
                    <a:cubicBezTo>
                      <a:pt x="368040" y="287242"/>
                      <a:pt x="361176" y="293392"/>
                      <a:pt x="354155" y="299371"/>
                    </a:cubicBezTo>
                    <a:cubicBezTo>
                      <a:pt x="340049" y="311333"/>
                      <a:pt x="325283" y="322495"/>
                      <a:pt x="309926" y="332803"/>
                    </a:cubicBezTo>
                    <a:cubicBezTo>
                      <a:pt x="283564" y="336739"/>
                      <a:pt x="257210" y="340888"/>
                      <a:pt x="230783" y="344145"/>
                    </a:cubicBezTo>
                    <a:cubicBezTo>
                      <a:pt x="231095" y="343829"/>
                      <a:pt x="231402" y="343509"/>
                      <a:pt x="231714" y="343194"/>
                    </a:cubicBezTo>
                    <a:cubicBezTo>
                      <a:pt x="288892" y="305421"/>
                      <a:pt x="350053" y="272611"/>
                      <a:pt x="416741" y="255546"/>
                    </a:cubicBezTo>
                    <a:close/>
                    <a:moveTo>
                      <a:pt x="233655" y="352158"/>
                    </a:moveTo>
                    <a:cubicBezTo>
                      <a:pt x="258902" y="347464"/>
                      <a:pt x="284227" y="343256"/>
                      <a:pt x="309631" y="339531"/>
                    </a:cubicBezTo>
                    <a:cubicBezTo>
                      <a:pt x="341897" y="361223"/>
                      <a:pt x="370674" y="387698"/>
                      <a:pt x="394973" y="418049"/>
                    </a:cubicBezTo>
                    <a:cubicBezTo>
                      <a:pt x="373147" y="413287"/>
                      <a:pt x="351706" y="406906"/>
                      <a:pt x="330828" y="398959"/>
                    </a:cubicBezTo>
                    <a:cubicBezTo>
                      <a:pt x="297529" y="385319"/>
                      <a:pt x="265079" y="369691"/>
                      <a:pt x="233655" y="352158"/>
                    </a:cubicBezTo>
                    <a:close/>
                    <a:moveTo>
                      <a:pt x="401873" y="419423"/>
                    </a:moveTo>
                    <a:cubicBezTo>
                      <a:pt x="402117" y="418724"/>
                      <a:pt x="401993" y="417950"/>
                      <a:pt x="401544" y="417363"/>
                    </a:cubicBezTo>
                    <a:cubicBezTo>
                      <a:pt x="378244" y="386493"/>
                      <a:pt x="349917" y="359763"/>
                      <a:pt x="317749" y="338290"/>
                    </a:cubicBezTo>
                    <a:cubicBezTo>
                      <a:pt x="349626" y="333742"/>
                      <a:pt x="381604" y="329974"/>
                      <a:pt x="413681" y="326986"/>
                    </a:cubicBezTo>
                    <a:cubicBezTo>
                      <a:pt x="453260" y="351710"/>
                      <a:pt x="487305" y="384343"/>
                      <a:pt x="513682" y="422840"/>
                    </a:cubicBezTo>
                    <a:cubicBezTo>
                      <a:pt x="476496" y="428194"/>
                      <a:pt x="438662" y="427037"/>
                      <a:pt x="401873" y="419423"/>
                    </a:cubicBezTo>
                    <a:close/>
                    <a:moveTo>
                      <a:pt x="518227" y="422052"/>
                    </a:moveTo>
                    <a:cubicBezTo>
                      <a:pt x="518327" y="421506"/>
                      <a:pt x="518201" y="420943"/>
                      <a:pt x="517878" y="420492"/>
                    </a:cubicBezTo>
                    <a:cubicBezTo>
                      <a:pt x="492523" y="383057"/>
                      <a:pt x="460037" y="350987"/>
                      <a:pt x="422279" y="326115"/>
                    </a:cubicBezTo>
                    <a:cubicBezTo>
                      <a:pt x="423225" y="326031"/>
                      <a:pt x="424167" y="325912"/>
                      <a:pt x="425111" y="325828"/>
                    </a:cubicBezTo>
                    <a:cubicBezTo>
                      <a:pt x="455372" y="322642"/>
                      <a:pt x="485708" y="320628"/>
                      <a:pt x="516119" y="319784"/>
                    </a:cubicBezTo>
                    <a:cubicBezTo>
                      <a:pt x="543821" y="344462"/>
                      <a:pt x="569501" y="371320"/>
                      <a:pt x="592912" y="400101"/>
                    </a:cubicBezTo>
                    <a:cubicBezTo>
                      <a:pt x="575135" y="406822"/>
                      <a:pt x="557075" y="412736"/>
                      <a:pt x="538732" y="417842"/>
                    </a:cubicBezTo>
                    <a:cubicBezTo>
                      <a:pt x="531917" y="419540"/>
                      <a:pt x="525077" y="420887"/>
                      <a:pt x="518227" y="422052"/>
                    </a:cubicBezTo>
                    <a:close/>
                    <a:moveTo>
                      <a:pt x="598147" y="398006"/>
                    </a:moveTo>
                    <a:cubicBezTo>
                      <a:pt x="598117" y="397917"/>
                      <a:pt x="598080" y="397830"/>
                      <a:pt x="598037" y="397746"/>
                    </a:cubicBezTo>
                    <a:cubicBezTo>
                      <a:pt x="577272" y="369053"/>
                      <a:pt x="553334" y="342795"/>
                      <a:pt x="526678" y="319471"/>
                    </a:cubicBezTo>
                    <a:cubicBezTo>
                      <a:pt x="558767" y="318819"/>
                      <a:pt x="590856" y="319457"/>
                      <a:pt x="622946" y="321386"/>
                    </a:cubicBezTo>
                    <a:cubicBezTo>
                      <a:pt x="632929" y="327450"/>
                      <a:pt x="642369" y="334368"/>
                      <a:pt x="651158" y="342063"/>
                    </a:cubicBezTo>
                    <a:cubicBezTo>
                      <a:pt x="655395" y="345680"/>
                      <a:pt x="659429" y="349529"/>
                      <a:pt x="663243" y="353590"/>
                    </a:cubicBezTo>
                    <a:cubicBezTo>
                      <a:pt x="666698" y="357352"/>
                      <a:pt x="669693" y="361479"/>
                      <a:pt x="673105" y="365255"/>
                    </a:cubicBezTo>
                    <a:cubicBezTo>
                      <a:pt x="662728" y="369889"/>
                      <a:pt x="652350" y="374523"/>
                      <a:pt x="641972" y="379156"/>
                    </a:cubicBezTo>
                    <a:cubicBezTo>
                      <a:pt x="627618" y="386036"/>
                      <a:pt x="612970" y="392249"/>
                      <a:pt x="598147" y="3980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30"/>
              <p:cNvSpPr/>
              <p:nvPr/>
            </p:nvSpPr>
            <p:spPr>
              <a:xfrm>
                <a:off x="6192265" y="1053489"/>
                <a:ext cx="380773" cy="330355"/>
              </a:xfrm>
              <a:custGeom>
                <a:avLst/>
                <a:gdLst/>
                <a:ahLst/>
                <a:cxnLst/>
                <a:rect l="l" t="t" r="r" b="b"/>
                <a:pathLst>
                  <a:path w="380773" h="330355" extrusionOk="0">
                    <a:moveTo>
                      <a:pt x="321468" y="263004"/>
                    </a:moveTo>
                    <a:cubicBezTo>
                      <a:pt x="312994" y="267143"/>
                      <a:pt x="305857" y="274608"/>
                      <a:pt x="296537" y="275494"/>
                    </a:cubicBezTo>
                    <a:cubicBezTo>
                      <a:pt x="287899" y="276212"/>
                      <a:pt x="279986" y="271035"/>
                      <a:pt x="271568" y="268986"/>
                    </a:cubicBezTo>
                    <a:cubicBezTo>
                      <a:pt x="256580" y="265594"/>
                      <a:pt x="241091" y="272088"/>
                      <a:pt x="233002" y="285154"/>
                    </a:cubicBezTo>
                    <a:cubicBezTo>
                      <a:pt x="225110" y="298451"/>
                      <a:pt x="226508" y="315974"/>
                      <a:pt x="217616" y="328601"/>
                    </a:cubicBezTo>
                    <a:cubicBezTo>
                      <a:pt x="217201" y="329177"/>
                      <a:pt x="216725" y="329781"/>
                      <a:pt x="216312" y="330356"/>
                    </a:cubicBezTo>
                    <a:lnTo>
                      <a:pt x="216040" y="330103"/>
                    </a:lnTo>
                    <a:cubicBezTo>
                      <a:pt x="178704" y="307419"/>
                      <a:pt x="135855" y="295425"/>
                      <a:pt x="92167" y="295431"/>
                    </a:cubicBezTo>
                    <a:lnTo>
                      <a:pt x="92175" y="293830"/>
                    </a:lnTo>
                    <a:cubicBezTo>
                      <a:pt x="62105" y="275802"/>
                      <a:pt x="37062" y="250488"/>
                      <a:pt x="19358" y="220226"/>
                    </a:cubicBezTo>
                    <a:cubicBezTo>
                      <a:pt x="5417" y="198393"/>
                      <a:pt x="-1286" y="172719"/>
                      <a:pt x="204" y="146857"/>
                    </a:cubicBezTo>
                    <a:cubicBezTo>
                      <a:pt x="2847" y="121272"/>
                      <a:pt x="19089" y="96135"/>
                      <a:pt x="43481" y="88158"/>
                    </a:cubicBezTo>
                    <a:cubicBezTo>
                      <a:pt x="60703" y="82565"/>
                      <a:pt x="80492" y="85500"/>
                      <a:pt x="96104" y="76482"/>
                    </a:cubicBezTo>
                    <a:cubicBezTo>
                      <a:pt x="109402" y="68856"/>
                      <a:pt x="116800" y="54345"/>
                      <a:pt x="125504" y="41806"/>
                    </a:cubicBezTo>
                    <a:cubicBezTo>
                      <a:pt x="134272" y="29238"/>
                      <a:pt x="147370" y="17142"/>
                      <a:pt x="162606" y="18645"/>
                    </a:cubicBezTo>
                    <a:cubicBezTo>
                      <a:pt x="172065" y="19671"/>
                      <a:pt x="180201" y="25808"/>
                      <a:pt x="189510" y="27970"/>
                    </a:cubicBezTo>
                    <a:cubicBezTo>
                      <a:pt x="213175" y="33647"/>
                      <a:pt x="234172" y="13118"/>
                      <a:pt x="256886" y="4485"/>
                    </a:cubicBezTo>
                    <a:cubicBezTo>
                      <a:pt x="297994" y="-11129"/>
                      <a:pt x="346210" y="16010"/>
                      <a:pt x="366089" y="55188"/>
                    </a:cubicBezTo>
                    <a:cubicBezTo>
                      <a:pt x="385935" y="94458"/>
                      <a:pt x="383088" y="141437"/>
                      <a:pt x="372677" y="184141"/>
                    </a:cubicBezTo>
                    <a:lnTo>
                      <a:pt x="373985" y="184819"/>
                    </a:lnTo>
                    <a:cubicBezTo>
                      <a:pt x="361884" y="207733"/>
                      <a:pt x="351813" y="231663"/>
                      <a:pt x="343889" y="256335"/>
                    </a:cubicBezTo>
                    <a:lnTo>
                      <a:pt x="342870" y="260313"/>
                    </a:lnTo>
                    <a:cubicBezTo>
                      <a:pt x="335632" y="258886"/>
                      <a:pt x="328128" y="259830"/>
                      <a:pt x="321468" y="2630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30"/>
              <p:cNvSpPr/>
              <p:nvPr/>
            </p:nvSpPr>
            <p:spPr>
              <a:xfrm>
                <a:off x="6143145" y="1348916"/>
                <a:ext cx="307862" cy="360920"/>
              </a:xfrm>
              <a:custGeom>
                <a:avLst/>
                <a:gdLst/>
                <a:ahLst/>
                <a:cxnLst/>
                <a:rect l="l" t="t" r="r" b="b"/>
                <a:pathLst>
                  <a:path w="307862" h="360920" extrusionOk="0">
                    <a:moveTo>
                      <a:pt x="267583" y="108538"/>
                    </a:moveTo>
                    <a:cubicBezTo>
                      <a:pt x="271290" y="124086"/>
                      <a:pt x="279422" y="138226"/>
                      <a:pt x="290998" y="149248"/>
                    </a:cubicBezTo>
                    <a:cubicBezTo>
                      <a:pt x="294946" y="152717"/>
                      <a:pt x="299393" y="155574"/>
                      <a:pt x="304189" y="157723"/>
                    </a:cubicBezTo>
                    <a:lnTo>
                      <a:pt x="307863" y="168926"/>
                    </a:lnTo>
                    <a:cubicBezTo>
                      <a:pt x="302658" y="205072"/>
                      <a:pt x="297351" y="241648"/>
                      <a:pt x="283094" y="275208"/>
                    </a:cubicBezTo>
                    <a:cubicBezTo>
                      <a:pt x="279851" y="282916"/>
                      <a:pt x="276071" y="290388"/>
                      <a:pt x="271783" y="297568"/>
                    </a:cubicBezTo>
                    <a:cubicBezTo>
                      <a:pt x="257985" y="322327"/>
                      <a:pt x="236611" y="342008"/>
                      <a:pt x="210801" y="353721"/>
                    </a:cubicBezTo>
                    <a:cubicBezTo>
                      <a:pt x="177181" y="367790"/>
                      <a:pt x="133796" y="361427"/>
                      <a:pt x="110982" y="332986"/>
                    </a:cubicBezTo>
                    <a:cubicBezTo>
                      <a:pt x="96897" y="315499"/>
                      <a:pt x="90949" y="291218"/>
                      <a:pt x="72662" y="278218"/>
                    </a:cubicBezTo>
                    <a:cubicBezTo>
                      <a:pt x="61156" y="270092"/>
                      <a:pt x="46616" y="267805"/>
                      <a:pt x="33919" y="261836"/>
                    </a:cubicBezTo>
                    <a:cubicBezTo>
                      <a:pt x="21193" y="255805"/>
                      <a:pt x="9310" y="242836"/>
                      <a:pt x="12684" y="229154"/>
                    </a:cubicBezTo>
                    <a:cubicBezTo>
                      <a:pt x="15444" y="218043"/>
                      <a:pt x="27057" y="211361"/>
                      <a:pt x="32106" y="201075"/>
                    </a:cubicBezTo>
                    <a:cubicBezTo>
                      <a:pt x="41263" y="182542"/>
                      <a:pt x="26640" y="161809"/>
                      <a:pt x="16134" y="144008"/>
                    </a:cubicBezTo>
                    <a:cubicBezTo>
                      <a:pt x="2109" y="120180"/>
                      <a:pt x="-5311" y="90506"/>
                      <a:pt x="4420" y="64628"/>
                    </a:cubicBezTo>
                    <a:cubicBezTo>
                      <a:pt x="15952" y="34328"/>
                      <a:pt x="47810" y="16677"/>
                      <a:pt x="79082" y="8124"/>
                    </a:cubicBezTo>
                    <a:cubicBezTo>
                      <a:pt x="99356" y="2625"/>
                      <a:pt x="120281" y="-107"/>
                      <a:pt x="141287" y="3"/>
                    </a:cubicBezTo>
                    <a:cubicBezTo>
                      <a:pt x="184974" y="-2"/>
                      <a:pt x="227824" y="11991"/>
                      <a:pt x="265160" y="34676"/>
                    </a:cubicBezTo>
                    <a:lnTo>
                      <a:pt x="265432" y="34929"/>
                    </a:lnTo>
                    <a:cubicBezTo>
                      <a:pt x="261717" y="39643"/>
                      <a:pt x="256884" y="43438"/>
                      <a:pt x="253202" y="48061"/>
                    </a:cubicBezTo>
                    <a:cubicBezTo>
                      <a:pt x="248696" y="53809"/>
                      <a:pt x="246039" y="60788"/>
                      <a:pt x="245581" y="68077"/>
                    </a:cubicBezTo>
                    <a:cubicBezTo>
                      <a:pt x="244086" y="84767"/>
                      <a:pt x="252762" y="100721"/>
                      <a:pt x="267583" y="1085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30"/>
              <p:cNvSpPr/>
              <p:nvPr/>
            </p:nvSpPr>
            <p:spPr>
              <a:xfrm>
                <a:off x="6414927" y="1444029"/>
                <a:ext cx="360874" cy="365634"/>
              </a:xfrm>
              <a:custGeom>
                <a:avLst/>
                <a:gdLst/>
                <a:ahLst/>
                <a:cxnLst/>
                <a:rect l="l" t="t" r="r" b="b"/>
                <a:pathLst>
                  <a:path w="360874" h="365634" extrusionOk="0">
                    <a:moveTo>
                      <a:pt x="121850" y="56278"/>
                    </a:moveTo>
                    <a:cubicBezTo>
                      <a:pt x="137590" y="59881"/>
                      <a:pt x="153373" y="50442"/>
                      <a:pt x="157647" y="34871"/>
                    </a:cubicBezTo>
                    <a:cubicBezTo>
                      <a:pt x="159325" y="27768"/>
                      <a:pt x="158275" y="20199"/>
                      <a:pt x="160594" y="13327"/>
                    </a:cubicBezTo>
                    <a:cubicBezTo>
                      <a:pt x="162493" y="8170"/>
                      <a:pt x="165676" y="3583"/>
                      <a:pt x="169842" y="0"/>
                    </a:cubicBezTo>
                    <a:cubicBezTo>
                      <a:pt x="209832" y="27585"/>
                      <a:pt x="254891" y="46974"/>
                      <a:pt x="302417" y="57049"/>
                    </a:cubicBezTo>
                    <a:cubicBezTo>
                      <a:pt x="309678" y="58577"/>
                      <a:pt x="317129" y="59863"/>
                      <a:pt x="324621" y="60751"/>
                    </a:cubicBezTo>
                    <a:lnTo>
                      <a:pt x="324023" y="65139"/>
                    </a:lnTo>
                    <a:cubicBezTo>
                      <a:pt x="342683" y="93481"/>
                      <a:pt x="362115" y="124273"/>
                      <a:pt x="360812" y="158204"/>
                    </a:cubicBezTo>
                    <a:cubicBezTo>
                      <a:pt x="359034" y="190484"/>
                      <a:pt x="338851" y="218864"/>
                      <a:pt x="308943" y="231139"/>
                    </a:cubicBezTo>
                    <a:cubicBezTo>
                      <a:pt x="296106" y="236191"/>
                      <a:pt x="280929" y="238692"/>
                      <a:pt x="272781" y="249828"/>
                    </a:cubicBezTo>
                    <a:cubicBezTo>
                      <a:pt x="264698" y="260781"/>
                      <a:pt x="265935" y="277314"/>
                      <a:pt x="255864" y="286464"/>
                    </a:cubicBezTo>
                    <a:cubicBezTo>
                      <a:pt x="241165" y="299846"/>
                      <a:pt x="217563" y="286381"/>
                      <a:pt x="197930" y="289761"/>
                    </a:cubicBezTo>
                    <a:cubicBezTo>
                      <a:pt x="171868" y="294188"/>
                      <a:pt x="161245" y="325125"/>
                      <a:pt x="142810" y="344144"/>
                    </a:cubicBezTo>
                    <a:cubicBezTo>
                      <a:pt x="125551" y="361597"/>
                      <a:pt x="100625" y="369115"/>
                      <a:pt x="76595" y="364116"/>
                    </a:cubicBezTo>
                    <a:cubicBezTo>
                      <a:pt x="45075" y="357268"/>
                      <a:pt x="21573" y="329303"/>
                      <a:pt x="11061" y="298877"/>
                    </a:cubicBezTo>
                    <a:cubicBezTo>
                      <a:pt x="519" y="268389"/>
                      <a:pt x="753" y="235418"/>
                      <a:pt x="1246" y="203162"/>
                    </a:cubicBezTo>
                    <a:lnTo>
                      <a:pt x="0" y="202455"/>
                    </a:lnTo>
                    <a:cubicBezTo>
                      <a:pt x="4288" y="195275"/>
                      <a:pt x="8068" y="187803"/>
                      <a:pt x="11311" y="180094"/>
                    </a:cubicBezTo>
                    <a:cubicBezTo>
                      <a:pt x="25568" y="146534"/>
                      <a:pt x="30875" y="109959"/>
                      <a:pt x="36080" y="73812"/>
                    </a:cubicBezTo>
                    <a:lnTo>
                      <a:pt x="32406" y="62609"/>
                    </a:lnTo>
                    <a:cubicBezTo>
                      <a:pt x="42786" y="67597"/>
                      <a:pt x="54725" y="68247"/>
                      <a:pt x="65585" y="64417"/>
                    </a:cubicBezTo>
                    <a:cubicBezTo>
                      <a:pt x="77862" y="59631"/>
                      <a:pt x="88421" y="48120"/>
                      <a:pt x="101602" y="49297"/>
                    </a:cubicBezTo>
                    <a:cubicBezTo>
                      <a:pt x="108531" y="51067"/>
                      <a:pt x="115303" y="53402"/>
                      <a:pt x="121850" y="562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0"/>
              <p:cNvSpPr/>
              <p:nvPr/>
            </p:nvSpPr>
            <p:spPr>
              <a:xfrm>
                <a:off x="6535134" y="1134593"/>
                <a:ext cx="329527" cy="371980"/>
              </a:xfrm>
              <a:custGeom>
                <a:avLst/>
                <a:gdLst/>
                <a:ahLst/>
                <a:cxnLst/>
                <a:rect l="l" t="t" r="r" b="b"/>
                <a:pathLst>
                  <a:path w="329527" h="371980" extrusionOk="0">
                    <a:moveTo>
                      <a:pt x="29086" y="202873"/>
                    </a:moveTo>
                    <a:cubicBezTo>
                      <a:pt x="24314" y="190355"/>
                      <a:pt x="13227" y="181334"/>
                      <a:pt x="0" y="179208"/>
                    </a:cubicBezTo>
                    <a:lnTo>
                      <a:pt x="1019" y="175230"/>
                    </a:lnTo>
                    <a:cubicBezTo>
                      <a:pt x="8943" y="150558"/>
                      <a:pt x="19014" y="126628"/>
                      <a:pt x="31115" y="103714"/>
                    </a:cubicBezTo>
                    <a:cubicBezTo>
                      <a:pt x="39053" y="88878"/>
                      <a:pt x="48433" y="74860"/>
                      <a:pt x="59118" y="61862"/>
                    </a:cubicBezTo>
                    <a:cubicBezTo>
                      <a:pt x="86443" y="29076"/>
                      <a:pt x="125039" y="3918"/>
                      <a:pt x="167615" y="317"/>
                    </a:cubicBezTo>
                    <a:cubicBezTo>
                      <a:pt x="200752" y="-2495"/>
                      <a:pt x="239752" y="13463"/>
                      <a:pt x="246395" y="46012"/>
                    </a:cubicBezTo>
                    <a:cubicBezTo>
                      <a:pt x="251800" y="72375"/>
                      <a:pt x="234620" y="101985"/>
                      <a:pt x="247667" y="125513"/>
                    </a:cubicBezTo>
                    <a:cubicBezTo>
                      <a:pt x="257052" y="142549"/>
                      <a:pt x="278035" y="148346"/>
                      <a:pt x="295960" y="155886"/>
                    </a:cubicBezTo>
                    <a:cubicBezTo>
                      <a:pt x="313885" y="163427"/>
                      <a:pt x="332846" y="179152"/>
                      <a:pt x="329034" y="198212"/>
                    </a:cubicBezTo>
                    <a:cubicBezTo>
                      <a:pt x="326237" y="212155"/>
                      <a:pt x="312067" y="221485"/>
                      <a:pt x="308813" y="235263"/>
                    </a:cubicBezTo>
                    <a:cubicBezTo>
                      <a:pt x="304954" y="251151"/>
                      <a:pt x="316511" y="266175"/>
                      <a:pt x="321002" y="281863"/>
                    </a:cubicBezTo>
                    <a:cubicBezTo>
                      <a:pt x="329949" y="313329"/>
                      <a:pt x="307951" y="347412"/>
                      <a:pt x="278368" y="361331"/>
                    </a:cubicBezTo>
                    <a:cubicBezTo>
                      <a:pt x="255061" y="371258"/>
                      <a:pt x="229405" y="374330"/>
                      <a:pt x="204413" y="370187"/>
                    </a:cubicBezTo>
                    <a:cubicBezTo>
                      <a:pt x="196921" y="369300"/>
                      <a:pt x="189471" y="368013"/>
                      <a:pt x="182209" y="366485"/>
                    </a:cubicBezTo>
                    <a:cubicBezTo>
                      <a:pt x="134684" y="356411"/>
                      <a:pt x="89625" y="337021"/>
                      <a:pt x="49634" y="309437"/>
                    </a:cubicBezTo>
                    <a:cubicBezTo>
                      <a:pt x="59878" y="299520"/>
                      <a:pt x="74308" y="292198"/>
                      <a:pt x="76086" y="278354"/>
                    </a:cubicBezTo>
                    <a:cubicBezTo>
                      <a:pt x="77600" y="266536"/>
                      <a:pt x="68585" y="255944"/>
                      <a:pt x="59248" y="248547"/>
                    </a:cubicBezTo>
                    <a:cubicBezTo>
                      <a:pt x="49881" y="241088"/>
                      <a:pt x="39052" y="234240"/>
                      <a:pt x="34357" y="223289"/>
                    </a:cubicBezTo>
                    <a:cubicBezTo>
                      <a:pt x="31617" y="216819"/>
                      <a:pt x="31299" y="209514"/>
                      <a:pt x="29086" y="2028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0"/>
              <p:cNvSpPr/>
              <p:nvPr/>
            </p:nvSpPr>
            <p:spPr>
              <a:xfrm>
                <a:off x="6388559" y="1313154"/>
                <a:ext cx="222828" cy="197759"/>
              </a:xfrm>
              <a:custGeom>
                <a:avLst/>
                <a:gdLst/>
                <a:ahLst/>
                <a:cxnLst/>
                <a:rect l="l" t="t" r="r" b="b"/>
                <a:pathLst>
                  <a:path w="222828" h="197759" extrusionOk="0">
                    <a:moveTo>
                      <a:pt x="166" y="103840"/>
                    </a:moveTo>
                    <a:cubicBezTo>
                      <a:pt x="624" y="96550"/>
                      <a:pt x="3281" y="89571"/>
                      <a:pt x="7787" y="83823"/>
                    </a:cubicBezTo>
                    <a:cubicBezTo>
                      <a:pt x="11469" y="79201"/>
                      <a:pt x="16302" y="75405"/>
                      <a:pt x="20017" y="70691"/>
                    </a:cubicBezTo>
                    <a:cubicBezTo>
                      <a:pt x="20431" y="70116"/>
                      <a:pt x="20907" y="69511"/>
                      <a:pt x="21321" y="68936"/>
                    </a:cubicBezTo>
                    <a:cubicBezTo>
                      <a:pt x="30213" y="56309"/>
                      <a:pt x="28815" y="38786"/>
                      <a:pt x="36708" y="25489"/>
                    </a:cubicBezTo>
                    <a:cubicBezTo>
                      <a:pt x="44796" y="12423"/>
                      <a:pt x="60285" y="5929"/>
                      <a:pt x="75274" y="9321"/>
                    </a:cubicBezTo>
                    <a:cubicBezTo>
                      <a:pt x="83692" y="11370"/>
                      <a:pt x="91604" y="16547"/>
                      <a:pt x="100242" y="15829"/>
                    </a:cubicBezTo>
                    <a:cubicBezTo>
                      <a:pt x="109563" y="14943"/>
                      <a:pt x="116699" y="7478"/>
                      <a:pt x="125173" y="3339"/>
                    </a:cubicBezTo>
                    <a:cubicBezTo>
                      <a:pt x="131833" y="165"/>
                      <a:pt x="139337" y="-779"/>
                      <a:pt x="146575" y="648"/>
                    </a:cubicBezTo>
                    <a:cubicBezTo>
                      <a:pt x="159802" y="2773"/>
                      <a:pt x="170889" y="11794"/>
                      <a:pt x="175661" y="24312"/>
                    </a:cubicBezTo>
                    <a:cubicBezTo>
                      <a:pt x="177874" y="30954"/>
                      <a:pt x="178192" y="38259"/>
                      <a:pt x="180932" y="44729"/>
                    </a:cubicBezTo>
                    <a:cubicBezTo>
                      <a:pt x="185627" y="55679"/>
                      <a:pt x="196456" y="62527"/>
                      <a:pt x="205823" y="69986"/>
                    </a:cubicBezTo>
                    <a:cubicBezTo>
                      <a:pt x="215160" y="77383"/>
                      <a:pt x="224175" y="87975"/>
                      <a:pt x="222662" y="99793"/>
                    </a:cubicBezTo>
                    <a:cubicBezTo>
                      <a:pt x="220883" y="113637"/>
                      <a:pt x="206453" y="120960"/>
                      <a:pt x="196209" y="130876"/>
                    </a:cubicBezTo>
                    <a:cubicBezTo>
                      <a:pt x="192043" y="134459"/>
                      <a:pt x="188860" y="139046"/>
                      <a:pt x="186962" y="144202"/>
                    </a:cubicBezTo>
                    <a:cubicBezTo>
                      <a:pt x="184642" y="151075"/>
                      <a:pt x="185693" y="158644"/>
                      <a:pt x="184015" y="165747"/>
                    </a:cubicBezTo>
                    <a:cubicBezTo>
                      <a:pt x="179741" y="181318"/>
                      <a:pt x="163957" y="190757"/>
                      <a:pt x="148217" y="187153"/>
                    </a:cubicBezTo>
                    <a:cubicBezTo>
                      <a:pt x="141670" y="184277"/>
                      <a:pt x="134899" y="181943"/>
                      <a:pt x="127971" y="180173"/>
                    </a:cubicBezTo>
                    <a:cubicBezTo>
                      <a:pt x="114789" y="178996"/>
                      <a:pt x="104231" y="190506"/>
                      <a:pt x="91954" y="195293"/>
                    </a:cubicBezTo>
                    <a:cubicBezTo>
                      <a:pt x="81093" y="199123"/>
                      <a:pt x="69155" y="198472"/>
                      <a:pt x="58775" y="193485"/>
                    </a:cubicBezTo>
                    <a:cubicBezTo>
                      <a:pt x="53978" y="191336"/>
                      <a:pt x="49531" y="188479"/>
                      <a:pt x="45583" y="185010"/>
                    </a:cubicBezTo>
                    <a:cubicBezTo>
                      <a:pt x="34008" y="173988"/>
                      <a:pt x="25875" y="159848"/>
                      <a:pt x="22169" y="144300"/>
                    </a:cubicBezTo>
                    <a:cubicBezTo>
                      <a:pt x="7348" y="136483"/>
                      <a:pt x="-1328" y="120529"/>
                      <a:pt x="166" y="1038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0"/>
              <p:cNvSpPr/>
              <p:nvPr/>
            </p:nvSpPr>
            <p:spPr>
              <a:xfrm>
                <a:off x="6524366" y="1313191"/>
                <a:ext cx="41000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41000" h="28522" extrusionOk="0">
                    <a:moveTo>
                      <a:pt x="21432" y="8835"/>
                    </a:moveTo>
                    <a:cubicBezTo>
                      <a:pt x="29162" y="14076"/>
                      <a:pt x="35807" y="20761"/>
                      <a:pt x="41001" y="28523"/>
                    </a:cubicBezTo>
                    <a:cubicBezTo>
                      <a:pt x="40664" y="27091"/>
                      <a:pt x="40316" y="25663"/>
                      <a:pt x="39854" y="24274"/>
                    </a:cubicBezTo>
                    <a:cubicBezTo>
                      <a:pt x="35082" y="11757"/>
                      <a:pt x="23994" y="2737"/>
                      <a:pt x="10768" y="611"/>
                    </a:cubicBezTo>
                    <a:cubicBezTo>
                      <a:pt x="7217" y="-43"/>
                      <a:pt x="3589" y="-173"/>
                      <a:pt x="0" y="226"/>
                    </a:cubicBezTo>
                    <a:cubicBezTo>
                      <a:pt x="7628" y="1699"/>
                      <a:pt x="14904" y="4621"/>
                      <a:pt x="21431" y="8835"/>
                    </a:cubicBezTo>
                    <a:close/>
                  </a:path>
                </a:pathLst>
              </a:custGeom>
              <a:solidFill>
                <a:srgbClr val="F5DBD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0"/>
              <p:cNvSpPr/>
              <p:nvPr/>
            </p:nvSpPr>
            <p:spPr>
              <a:xfrm>
                <a:off x="6388559" y="1371089"/>
                <a:ext cx="222829" cy="139824"/>
              </a:xfrm>
              <a:custGeom>
                <a:avLst/>
                <a:gdLst/>
                <a:ahLst/>
                <a:cxnLst/>
                <a:rect l="l" t="t" r="r" b="b"/>
                <a:pathLst>
                  <a:path w="222829" h="139824" extrusionOk="0">
                    <a:moveTo>
                      <a:pt x="184015" y="107811"/>
                    </a:moveTo>
                    <a:cubicBezTo>
                      <a:pt x="185694" y="100709"/>
                      <a:pt x="184643" y="93140"/>
                      <a:pt x="186963" y="86268"/>
                    </a:cubicBezTo>
                    <a:cubicBezTo>
                      <a:pt x="188861" y="81111"/>
                      <a:pt x="192044" y="76524"/>
                      <a:pt x="196210" y="72941"/>
                    </a:cubicBezTo>
                    <a:cubicBezTo>
                      <a:pt x="206453" y="63023"/>
                      <a:pt x="220884" y="55701"/>
                      <a:pt x="222662" y="41857"/>
                    </a:cubicBezTo>
                    <a:cubicBezTo>
                      <a:pt x="224176" y="30039"/>
                      <a:pt x="215161" y="19448"/>
                      <a:pt x="205823" y="12050"/>
                    </a:cubicBezTo>
                    <a:cubicBezTo>
                      <a:pt x="200864" y="8101"/>
                      <a:pt x="195517" y="4306"/>
                      <a:pt x="190865" y="0"/>
                    </a:cubicBezTo>
                    <a:cubicBezTo>
                      <a:pt x="195153" y="13385"/>
                      <a:pt x="196855" y="27464"/>
                      <a:pt x="195879" y="41485"/>
                    </a:cubicBezTo>
                    <a:cubicBezTo>
                      <a:pt x="190215" y="106684"/>
                      <a:pt x="113687" y="113350"/>
                      <a:pt x="64132" y="98457"/>
                    </a:cubicBezTo>
                    <a:cubicBezTo>
                      <a:pt x="41980" y="91800"/>
                      <a:pt x="16938" y="78973"/>
                      <a:pt x="6841" y="56851"/>
                    </a:cubicBezTo>
                    <a:cubicBezTo>
                      <a:pt x="3377" y="49611"/>
                      <a:pt x="2136" y="41507"/>
                      <a:pt x="3275" y="33562"/>
                    </a:cubicBezTo>
                    <a:cubicBezTo>
                      <a:pt x="1550" y="37471"/>
                      <a:pt x="499" y="41644"/>
                      <a:pt x="166" y="45904"/>
                    </a:cubicBezTo>
                    <a:cubicBezTo>
                      <a:pt x="-1329" y="62594"/>
                      <a:pt x="7348" y="78548"/>
                      <a:pt x="22170" y="86365"/>
                    </a:cubicBezTo>
                    <a:cubicBezTo>
                      <a:pt x="25876" y="101912"/>
                      <a:pt x="34009" y="116052"/>
                      <a:pt x="45584" y="127074"/>
                    </a:cubicBezTo>
                    <a:cubicBezTo>
                      <a:pt x="49532" y="130543"/>
                      <a:pt x="53979" y="133400"/>
                      <a:pt x="58775" y="135549"/>
                    </a:cubicBezTo>
                    <a:cubicBezTo>
                      <a:pt x="69156" y="140536"/>
                      <a:pt x="81094" y="141187"/>
                      <a:pt x="91955" y="137358"/>
                    </a:cubicBezTo>
                    <a:cubicBezTo>
                      <a:pt x="104231" y="132570"/>
                      <a:pt x="114790" y="121060"/>
                      <a:pt x="127971" y="122237"/>
                    </a:cubicBezTo>
                    <a:cubicBezTo>
                      <a:pt x="134900" y="124006"/>
                      <a:pt x="141672" y="126341"/>
                      <a:pt x="148219" y="129218"/>
                    </a:cubicBezTo>
                    <a:cubicBezTo>
                      <a:pt x="163958" y="132820"/>
                      <a:pt x="179741" y="123382"/>
                      <a:pt x="184015" y="107811"/>
                    </a:cubicBezTo>
                    <a:close/>
                  </a:path>
                </a:pathLst>
              </a:custGeom>
              <a:solidFill>
                <a:srgbClr val="F5DBD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0"/>
              <p:cNvSpPr/>
              <p:nvPr/>
            </p:nvSpPr>
            <p:spPr>
              <a:xfrm>
                <a:off x="6415806" y="1340433"/>
                <a:ext cx="8572" cy="28449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28449" extrusionOk="0">
                    <a:moveTo>
                      <a:pt x="630" y="27941"/>
                    </a:moveTo>
                    <a:cubicBezTo>
                      <a:pt x="4210" y="18918"/>
                      <a:pt x="6871" y="9557"/>
                      <a:pt x="8573" y="0"/>
                    </a:cubicBezTo>
                    <a:cubicBezTo>
                      <a:pt x="4801" y="9183"/>
                      <a:pt x="1930" y="18711"/>
                      <a:pt x="0" y="28449"/>
                    </a:cubicBezTo>
                    <a:cubicBezTo>
                      <a:pt x="213" y="28282"/>
                      <a:pt x="417" y="28106"/>
                      <a:pt x="630" y="27941"/>
                    </a:cubicBezTo>
                    <a:close/>
                  </a:path>
                </a:pathLst>
              </a:custGeom>
              <a:solidFill>
                <a:srgbClr val="F5DBD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0"/>
              <p:cNvSpPr/>
              <p:nvPr/>
            </p:nvSpPr>
            <p:spPr>
              <a:xfrm>
                <a:off x="6138408" y="1048581"/>
                <a:ext cx="731293" cy="765748"/>
              </a:xfrm>
              <a:custGeom>
                <a:avLst/>
                <a:gdLst/>
                <a:ahLst/>
                <a:cxnLst/>
                <a:rect l="l" t="t" r="r" b="b"/>
                <a:pathLst>
                  <a:path w="731293" h="765748" extrusionOk="0">
                    <a:moveTo>
                      <a:pt x="711437" y="337487"/>
                    </a:moveTo>
                    <a:cubicBezTo>
                      <a:pt x="708626" y="327875"/>
                      <a:pt x="710720" y="317496"/>
                      <a:pt x="717037" y="309726"/>
                    </a:cubicBezTo>
                    <a:cubicBezTo>
                      <a:pt x="725008" y="298305"/>
                      <a:pt x="733993" y="287250"/>
                      <a:pt x="730530" y="272376"/>
                    </a:cubicBezTo>
                    <a:cubicBezTo>
                      <a:pt x="726011" y="258632"/>
                      <a:pt x="716033" y="247355"/>
                      <a:pt x="702943" y="241195"/>
                    </a:cubicBezTo>
                    <a:cubicBezTo>
                      <a:pt x="688988" y="233452"/>
                      <a:pt x="672768" y="230296"/>
                      <a:pt x="659679" y="220867"/>
                    </a:cubicBezTo>
                    <a:cubicBezTo>
                      <a:pt x="642238" y="208305"/>
                      <a:pt x="643639" y="188646"/>
                      <a:pt x="646506" y="169647"/>
                    </a:cubicBezTo>
                    <a:cubicBezTo>
                      <a:pt x="648749" y="154780"/>
                      <a:pt x="651423" y="139392"/>
                      <a:pt x="646446" y="124766"/>
                    </a:cubicBezTo>
                    <a:cubicBezTo>
                      <a:pt x="642156" y="112949"/>
                      <a:pt x="634159" y="102837"/>
                      <a:pt x="623648" y="95938"/>
                    </a:cubicBezTo>
                    <a:cubicBezTo>
                      <a:pt x="599469" y="79306"/>
                      <a:pt x="568212" y="77980"/>
                      <a:pt x="540604" y="85312"/>
                    </a:cubicBezTo>
                    <a:cubicBezTo>
                      <a:pt x="496046" y="97142"/>
                      <a:pt x="460373" y="128673"/>
                      <a:pt x="434765" y="167402"/>
                    </a:cubicBezTo>
                    <a:cubicBezTo>
                      <a:pt x="442798" y="121687"/>
                      <a:pt x="440901" y="71300"/>
                      <a:pt x="409055" y="35282"/>
                    </a:cubicBezTo>
                    <a:cubicBezTo>
                      <a:pt x="393935" y="17835"/>
                      <a:pt x="373474" y="5871"/>
                      <a:pt x="350853" y="1251"/>
                    </a:cubicBezTo>
                    <a:cubicBezTo>
                      <a:pt x="325778" y="-3321"/>
                      <a:pt x="305632" y="5240"/>
                      <a:pt x="284088" y="17141"/>
                    </a:cubicBezTo>
                    <a:cubicBezTo>
                      <a:pt x="272236" y="23688"/>
                      <a:pt x="258717" y="31222"/>
                      <a:pt x="244706" y="27976"/>
                    </a:cubicBezTo>
                    <a:cubicBezTo>
                      <a:pt x="231952" y="25021"/>
                      <a:pt x="221942" y="16477"/>
                      <a:pt x="208143" y="18898"/>
                    </a:cubicBezTo>
                    <a:cubicBezTo>
                      <a:pt x="181435" y="23585"/>
                      <a:pt x="173027" y="52808"/>
                      <a:pt x="156310" y="69870"/>
                    </a:cubicBezTo>
                    <a:cubicBezTo>
                      <a:pt x="136302" y="90290"/>
                      <a:pt x="103221" y="79923"/>
                      <a:pt x="80241" y="95957"/>
                    </a:cubicBezTo>
                    <a:cubicBezTo>
                      <a:pt x="61848" y="109581"/>
                      <a:pt x="50351" y="130583"/>
                      <a:pt x="48787" y="153419"/>
                    </a:cubicBezTo>
                    <a:cubicBezTo>
                      <a:pt x="46046" y="185322"/>
                      <a:pt x="60212" y="216875"/>
                      <a:pt x="78228" y="242389"/>
                    </a:cubicBezTo>
                    <a:cubicBezTo>
                      <a:pt x="92466" y="263729"/>
                      <a:pt x="111098" y="281782"/>
                      <a:pt x="132877" y="295339"/>
                    </a:cubicBezTo>
                    <a:cubicBezTo>
                      <a:pt x="113485" y="296326"/>
                      <a:pt x="94293" y="299742"/>
                      <a:pt x="75752" y="305506"/>
                    </a:cubicBezTo>
                    <a:cubicBezTo>
                      <a:pt x="49063" y="313940"/>
                      <a:pt x="21601" y="329219"/>
                      <a:pt x="8153" y="354867"/>
                    </a:cubicBezTo>
                    <a:cubicBezTo>
                      <a:pt x="-7116" y="383992"/>
                      <a:pt x="999" y="419481"/>
                      <a:pt x="16556" y="446858"/>
                    </a:cubicBezTo>
                    <a:cubicBezTo>
                      <a:pt x="24823" y="461405"/>
                      <a:pt x="40704" y="481260"/>
                      <a:pt x="32431" y="498848"/>
                    </a:cubicBezTo>
                    <a:cubicBezTo>
                      <a:pt x="26486" y="511486"/>
                      <a:pt x="12229" y="518193"/>
                      <a:pt x="11774" y="533585"/>
                    </a:cubicBezTo>
                    <a:cubicBezTo>
                      <a:pt x="10694" y="570108"/>
                      <a:pt x="61135" y="568685"/>
                      <a:pt x="80101" y="587537"/>
                    </a:cubicBezTo>
                    <a:cubicBezTo>
                      <a:pt x="91471" y="598839"/>
                      <a:pt x="97110" y="614555"/>
                      <a:pt x="105601" y="627879"/>
                    </a:cubicBezTo>
                    <a:cubicBezTo>
                      <a:pt x="112900" y="639663"/>
                      <a:pt x="123161" y="649327"/>
                      <a:pt x="135362" y="655906"/>
                    </a:cubicBezTo>
                    <a:cubicBezTo>
                      <a:pt x="160387" y="668550"/>
                      <a:pt x="189634" y="669854"/>
                      <a:pt x="215687" y="659488"/>
                    </a:cubicBezTo>
                    <a:cubicBezTo>
                      <a:pt x="239607" y="649877"/>
                      <a:pt x="259966" y="633100"/>
                      <a:pt x="273972" y="611457"/>
                    </a:cubicBezTo>
                    <a:cubicBezTo>
                      <a:pt x="271330" y="658177"/>
                      <a:pt x="277236" y="710132"/>
                      <a:pt x="312913" y="743388"/>
                    </a:cubicBezTo>
                    <a:cubicBezTo>
                      <a:pt x="343913" y="773689"/>
                      <a:pt x="393609" y="773123"/>
                      <a:pt x="423910" y="742122"/>
                    </a:cubicBezTo>
                    <a:cubicBezTo>
                      <a:pt x="424738" y="741275"/>
                      <a:pt x="425547" y="740409"/>
                      <a:pt x="426336" y="739525"/>
                    </a:cubicBezTo>
                    <a:cubicBezTo>
                      <a:pt x="439090" y="724780"/>
                      <a:pt x="447953" y="702924"/>
                      <a:pt x="465848" y="693493"/>
                    </a:cubicBezTo>
                    <a:cubicBezTo>
                      <a:pt x="486342" y="682692"/>
                      <a:pt x="510214" y="700617"/>
                      <a:pt x="530526" y="689449"/>
                    </a:cubicBezTo>
                    <a:cubicBezTo>
                      <a:pt x="538497" y="684307"/>
                      <a:pt x="544105" y="676215"/>
                      <a:pt x="546122" y="666945"/>
                    </a:cubicBezTo>
                    <a:cubicBezTo>
                      <a:pt x="550484" y="653110"/>
                      <a:pt x="554117" y="643847"/>
                      <a:pt x="568292" y="638067"/>
                    </a:cubicBezTo>
                    <a:cubicBezTo>
                      <a:pt x="578477" y="634780"/>
                      <a:pt x="588429" y="630813"/>
                      <a:pt x="598082" y="626192"/>
                    </a:cubicBezTo>
                    <a:cubicBezTo>
                      <a:pt x="629169" y="608132"/>
                      <a:pt x="646314" y="573123"/>
                      <a:pt x="641522" y="537492"/>
                    </a:cubicBezTo>
                    <a:cubicBezTo>
                      <a:pt x="637718" y="509648"/>
                      <a:pt x="622411" y="484448"/>
                      <a:pt x="606125" y="461983"/>
                    </a:cubicBezTo>
                    <a:cubicBezTo>
                      <a:pt x="621089" y="463545"/>
                      <a:pt x="636198" y="463013"/>
                      <a:pt x="651015" y="460402"/>
                    </a:cubicBezTo>
                    <a:cubicBezTo>
                      <a:pt x="682675" y="455440"/>
                      <a:pt x="709322" y="434044"/>
                      <a:pt x="721006" y="404203"/>
                    </a:cubicBezTo>
                    <a:cubicBezTo>
                      <a:pt x="726060" y="390108"/>
                      <a:pt x="725942" y="374675"/>
                      <a:pt x="720672" y="360659"/>
                    </a:cubicBezTo>
                    <a:cubicBezTo>
                      <a:pt x="717791" y="352876"/>
                      <a:pt x="713657" y="345507"/>
                      <a:pt x="711437" y="337487"/>
                    </a:cubicBezTo>
                    <a:close/>
                    <a:moveTo>
                      <a:pt x="91718" y="243637"/>
                    </a:moveTo>
                    <a:cubicBezTo>
                      <a:pt x="74762" y="222941"/>
                      <a:pt x="63590" y="198124"/>
                      <a:pt x="59338" y="171709"/>
                    </a:cubicBezTo>
                    <a:cubicBezTo>
                      <a:pt x="55551" y="147070"/>
                      <a:pt x="64809" y="122229"/>
                      <a:pt x="83799" y="106079"/>
                    </a:cubicBezTo>
                    <a:cubicBezTo>
                      <a:pt x="104052" y="90375"/>
                      <a:pt x="131108" y="98177"/>
                      <a:pt x="152577" y="85806"/>
                    </a:cubicBezTo>
                    <a:cubicBezTo>
                      <a:pt x="172007" y="74610"/>
                      <a:pt x="178237" y="51338"/>
                      <a:pt x="194574" y="37082"/>
                    </a:cubicBezTo>
                    <a:cubicBezTo>
                      <a:pt x="206769" y="26440"/>
                      <a:pt x="217973" y="28252"/>
                      <a:pt x="231783" y="34146"/>
                    </a:cubicBezTo>
                    <a:cubicBezTo>
                      <a:pt x="241413" y="38725"/>
                      <a:pt x="252303" y="39936"/>
                      <a:pt x="262703" y="37582"/>
                    </a:cubicBezTo>
                    <a:cubicBezTo>
                      <a:pt x="284956" y="32318"/>
                      <a:pt x="302079" y="14590"/>
                      <a:pt x="324890" y="10832"/>
                    </a:cubicBezTo>
                    <a:cubicBezTo>
                      <a:pt x="346616" y="8152"/>
                      <a:pt x="368516" y="14224"/>
                      <a:pt x="385758" y="27711"/>
                    </a:cubicBezTo>
                    <a:cubicBezTo>
                      <a:pt x="435228" y="64020"/>
                      <a:pt x="435661" y="131626"/>
                      <a:pt x="423488" y="186120"/>
                    </a:cubicBezTo>
                    <a:cubicBezTo>
                      <a:pt x="410721" y="209328"/>
                      <a:pt x="401162" y="234161"/>
                      <a:pt x="395073" y="259939"/>
                    </a:cubicBezTo>
                    <a:cubicBezTo>
                      <a:pt x="389522" y="259259"/>
                      <a:pt x="383891" y="259683"/>
                      <a:pt x="378505" y="261187"/>
                    </a:cubicBezTo>
                    <a:cubicBezTo>
                      <a:pt x="368877" y="264163"/>
                      <a:pt x="361698" y="271576"/>
                      <a:pt x="352854" y="273993"/>
                    </a:cubicBezTo>
                    <a:cubicBezTo>
                      <a:pt x="352807" y="273387"/>
                      <a:pt x="352749" y="272773"/>
                      <a:pt x="352690" y="272098"/>
                    </a:cubicBezTo>
                    <a:cubicBezTo>
                      <a:pt x="352381" y="268549"/>
                      <a:pt x="352044" y="265007"/>
                      <a:pt x="351824" y="261451"/>
                    </a:cubicBezTo>
                    <a:cubicBezTo>
                      <a:pt x="351416" y="254864"/>
                      <a:pt x="351261" y="248267"/>
                      <a:pt x="351361" y="241661"/>
                    </a:cubicBezTo>
                    <a:cubicBezTo>
                      <a:pt x="351534" y="227656"/>
                      <a:pt x="352846" y="213688"/>
                      <a:pt x="355283" y="199896"/>
                    </a:cubicBezTo>
                    <a:cubicBezTo>
                      <a:pt x="355679" y="197684"/>
                      <a:pt x="352401" y="196700"/>
                      <a:pt x="351861" y="198953"/>
                    </a:cubicBezTo>
                    <a:lnTo>
                      <a:pt x="351861" y="198953"/>
                    </a:lnTo>
                    <a:cubicBezTo>
                      <a:pt x="348559" y="212495"/>
                      <a:pt x="346255" y="226261"/>
                      <a:pt x="344967" y="240141"/>
                    </a:cubicBezTo>
                    <a:cubicBezTo>
                      <a:pt x="344336" y="247226"/>
                      <a:pt x="343984" y="254329"/>
                      <a:pt x="343911" y="261451"/>
                    </a:cubicBezTo>
                    <a:cubicBezTo>
                      <a:pt x="343873" y="264997"/>
                      <a:pt x="343858" y="268555"/>
                      <a:pt x="344015" y="272098"/>
                    </a:cubicBezTo>
                    <a:cubicBezTo>
                      <a:pt x="344050" y="272880"/>
                      <a:pt x="344063" y="273661"/>
                      <a:pt x="344104" y="274426"/>
                    </a:cubicBezTo>
                    <a:cubicBezTo>
                      <a:pt x="342960" y="274305"/>
                      <a:pt x="341827" y="274092"/>
                      <a:pt x="340717" y="273789"/>
                    </a:cubicBezTo>
                    <a:cubicBezTo>
                      <a:pt x="328730" y="270004"/>
                      <a:pt x="318595" y="265775"/>
                      <a:pt x="305932" y="269601"/>
                    </a:cubicBezTo>
                    <a:cubicBezTo>
                      <a:pt x="305453" y="269743"/>
                      <a:pt x="305032" y="270005"/>
                      <a:pt x="304561" y="270164"/>
                    </a:cubicBezTo>
                    <a:cubicBezTo>
                      <a:pt x="300860" y="256957"/>
                      <a:pt x="295026" y="244003"/>
                      <a:pt x="290410" y="231109"/>
                    </a:cubicBezTo>
                    <a:cubicBezTo>
                      <a:pt x="285853" y="218378"/>
                      <a:pt x="281276" y="205654"/>
                      <a:pt x="276680" y="192937"/>
                    </a:cubicBezTo>
                    <a:cubicBezTo>
                      <a:pt x="267188" y="166509"/>
                      <a:pt x="258204" y="139903"/>
                      <a:pt x="249729" y="113119"/>
                    </a:cubicBezTo>
                    <a:cubicBezTo>
                      <a:pt x="249554" y="112555"/>
                      <a:pt x="248955" y="112240"/>
                      <a:pt x="248391" y="112415"/>
                    </a:cubicBezTo>
                    <a:cubicBezTo>
                      <a:pt x="247852" y="112582"/>
                      <a:pt x="247536" y="113138"/>
                      <a:pt x="247669" y="113686"/>
                    </a:cubicBezTo>
                    <a:lnTo>
                      <a:pt x="247669" y="113686"/>
                    </a:lnTo>
                    <a:cubicBezTo>
                      <a:pt x="254213" y="141496"/>
                      <a:pt x="261468" y="169117"/>
                      <a:pt x="269432" y="196550"/>
                    </a:cubicBezTo>
                    <a:cubicBezTo>
                      <a:pt x="273338" y="210003"/>
                      <a:pt x="277555" y="223363"/>
                      <a:pt x="282082" y="236630"/>
                    </a:cubicBezTo>
                    <a:cubicBezTo>
                      <a:pt x="285903" y="249477"/>
                      <a:pt x="290498" y="262080"/>
                      <a:pt x="295843" y="274371"/>
                    </a:cubicBezTo>
                    <a:cubicBezTo>
                      <a:pt x="292127" y="276652"/>
                      <a:pt x="288800" y="279513"/>
                      <a:pt x="285990" y="282846"/>
                    </a:cubicBezTo>
                    <a:cubicBezTo>
                      <a:pt x="285017" y="281988"/>
                      <a:pt x="283930" y="281268"/>
                      <a:pt x="282760" y="280707"/>
                    </a:cubicBezTo>
                    <a:cubicBezTo>
                      <a:pt x="279475" y="278672"/>
                      <a:pt x="276148" y="276705"/>
                      <a:pt x="272780" y="274807"/>
                    </a:cubicBezTo>
                    <a:cubicBezTo>
                      <a:pt x="266244" y="271103"/>
                      <a:pt x="259582" y="267635"/>
                      <a:pt x="252794" y="264402"/>
                    </a:cubicBezTo>
                    <a:cubicBezTo>
                      <a:pt x="239464" y="257951"/>
                      <a:pt x="225515" y="252870"/>
                      <a:pt x="211159" y="249236"/>
                    </a:cubicBezTo>
                    <a:cubicBezTo>
                      <a:pt x="209845" y="248912"/>
                      <a:pt x="208856" y="250915"/>
                      <a:pt x="210196" y="251522"/>
                    </a:cubicBezTo>
                    <a:cubicBezTo>
                      <a:pt x="223359" y="257486"/>
                      <a:pt x="236482" y="263681"/>
                      <a:pt x="249193" y="270563"/>
                    </a:cubicBezTo>
                    <a:cubicBezTo>
                      <a:pt x="255591" y="274028"/>
                      <a:pt x="261864" y="277710"/>
                      <a:pt x="268012" y="281611"/>
                    </a:cubicBezTo>
                    <a:cubicBezTo>
                      <a:pt x="271089" y="283561"/>
                      <a:pt x="274130" y="285565"/>
                      <a:pt x="277137" y="287623"/>
                    </a:cubicBezTo>
                    <a:cubicBezTo>
                      <a:pt x="278303" y="288721"/>
                      <a:pt x="279621" y="289644"/>
                      <a:pt x="281051" y="290365"/>
                    </a:cubicBezTo>
                    <a:cubicBezTo>
                      <a:pt x="274932" y="302760"/>
                      <a:pt x="275495" y="317956"/>
                      <a:pt x="268069" y="329692"/>
                    </a:cubicBezTo>
                    <a:cubicBezTo>
                      <a:pt x="231616" y="306400"/>
                      <a:pt x="189124" y="294327"/>
                      <a:pt x="145869" y="294973"/>
                    </a:cubicBezTo>
                    <a:cubicBezTo>
                      <a:pt x="126705" y="278593"/>
                      <a:pt x="107221" y="263984"/>
                      <a:pt x="91718" y="243637"/>
                    </a:cubicBezTo>
                    <a:close/>
                    <a:moveTo>
                      <a:pt x="417243" y="283362"/>
                    </a:moveTo>
                    <a:cubicBezTo>
                      <a:pt x="424405" y="293317"/>
                      <a:pt x="422762" y="306671"/>
                      <a:pt x="429539" y="316992"/>
                    </a:cubicBezTo>
                    <a:cubicBezTo>
                      <a:pt x="439568" y="332265"/>
                      <a:pt x="475985" y="346144"/>
                      <a:pt x="466373" y="368612"/>
                    </a:cubicBezTo>
                    <a:cubicBezTo>
                      <a:pt x="459942" y="383643"/>
                      <a:pt x="440588" y="388964"/>
                      <a:pt x="433635" y="404193"/>
                    </a:cubicBezTo>
                    <a:cubicBezTo>
                      <a:pt x="429175" y="413961"/>
                      <a:pt x="432369" y="425569"/>
                      <a:pt x="427057" y="434903"/>
                    </a:cubicBezTo>
                    <a:cubicBezTo>
                      <a:pt x="420911" y="445366"/>
                      <a:pt x="408213" y="450007"/>
                      <a:pt x="396768" y="445975"/>
                    </a:cubicBezTo>
                    <a:cubicBezTo>
                      <a:pt x="386067" y="442322"/>
                      <a:pt x="377530" y="437525"/>
                      <a:pt x="366031" y="441571"/>
                    </a:cubicBezTo>
                    <a:cubicBezTo>
                      <a:pt x="355152" y="445400"/>
                      <a:pt x="346601" y="454240"/>
                      <a:pt x="335181" y="456690"/>
                    </a:cubicBezTo>
                    <a:cubicBezTo>
                      <a:pt x="321142" y="458828"/>
                      <a:pt x="306931" y="454091"/>
                      <a:pt x="296983" y="443956"/>
                    </a:cubicBezTo>
                    <a:cubicBezTo>
                      <a:pt x="287826" y="434306"/>
                      <a:pt x="281025" y="422668"/>
                      <a:pt x="277112" y="409952"/>
                    </a:cubicBezTo>
                    <a:cubicBezTo>
                      <a:pt x="277167" y="409061"/>
                      <a:pt x="276824" y="408191"/>
                      <a:pt x="276174" y="407579"/>
                    </a:cubicBezTo>
                    <a:cubicBezTo>
                      <a:pt x="275921" y="406939"/>
                      <a:pt x="275672" y="406301"/>
                      <a:pt x="275417" y="405661"/>
                    </a:cubicBezTo>
                    <a:cubicBezTo>
                      <a:pt x="274770" y="403632"/>
                      <a:pt x="272601" y="402512"/>
                      <a:pt x="270572" y="403159"/>
                    </a:cubicBezTo>
                    <a:cubicBezTo>
                      <a:pt x="270572" y="403159"/>
                      <a:pt x="270572" y="403159"/>
                      <a:pt x="270572" y="403159"/>
                    </a:cubicBezTo>
                    <a:cubicBezTo>
                      <a:pt x="270457" y="403214"/>
                      <a:pt x="270345" y="403275"/>
                      <a:pt x="270236" y="403341"/>
                    </a:cubicBezTo>
                    <a:cubicBezTo>
                      <a:pt x="257160" y="392907"/>
                      <a:pt x="251914" y="375465"/>
                      <a:pt x="257065" y="359549"/>
                    </a:cubicBezTo>
                    <a:cubicBezTo>
                      <a:pt x="260580" y="350219"/>
                      <a:pt x="269090" y="344882"/>
                      <a:pt x="274846" y="337128"/>
                    </a:cubicBezTo>
                    <a:cubicBezTo>
                      <a:pt x="280382" y="328117"/>
                      <a:pt x="284059" y="318089"/>
                      <a:pt x="285663" y="307636"/>
                    </a:cubicBezTo>
                    <a:cubicBezTo>
                      <a:pt x="287263" y="296995"/>
                      <a:pt x="293429" y="287583"/>
                      <a:pt x="302545" y="281866"/>
                    </a:cubicBezTo>
                    <a:cubicBezTo>
                      <a:pt x="315131" y="274992"/>
                      <a:pt x="325479" y="279629"/>
                      <a:pt x="338017" y="283586"/>
                    </a:cubicBezTo>
                    <a:cubicBezTo>
                      <a:pt x="346396" y="286516"/>
                      <a:pt x="355637" y="285647"/>
                      <a:pt x="363323" y="281205"/>
                    </a:cubicBezTo>
                    <a:cubicBezTo>
                      <a:pt x="372826" y="276072"/>
                      <a:pt x="380342" y="269012"/>
                      <a:pt x="391900" y="269702"/>
                    </a:cubicBezTo>
                    <a:cubicBezTo>
                      <a:pt x="401949" y="270292"/>
                      <a:pt x="411225" y="275292"/>
                      <a:pt x="417243" y="283362"/>
                    </a:cubicBezTo>
                    <a:close/>
                    <a:moveTo>
                      <a:pt x="619109" y="592744"/>
                    </a:moveTo>
                    <a:cubicBezTo>
                      <a:pt x="613183" y="601701"/>
                      <a:pt x="605476" y="609342"/>
                      <a:pt x="596468" y="615191"/>
                    </a:cubicBezTo>
                    <a:cubicBezTo>
                      <a:pt x="587079" y="620401"/>
                      <a:pt x="577161" y="624596"/>
                      <a:pt x="566883" y="627705"/>
                    </a:cubicBezTo>
                    <a:cubicBezTo>
                      <a:pt x="558654" y="630298"/>
                      <a:pt x="551308" y="635128"/>
                      <a:pt x="545667" y="641657"/>
                    </a:cubicBezTo>
                    <a:cubicBezTo>
                      <a:pt x="540910" y="649442"/>
                      <a:pt x="537448" y="657948"/>
                      <a:pt x="535414" y="666842"/>
                    </a:cubicBezTo>
                    <a:cubicBezTo>
                      <a:pt x="525953" y="693332"/>
                      <a:pt x="497807" y="677912"/>
                      <a:pt x="477275" y="679693"/>
                    </a:cubicBezTo>
                    <a:cubicBezTo>
                      <a:pt x="459991" y="681192"/>
                      <a:pt x="447924" y="693125"/>
                      <a:pt x="438050" y="706353"/>
                    </a:cubicBezTo>
                    <a:cubicBezTo>
                      <a:pt x="426169" y="722269"/>
                      <a:pt x="416622" y="739400"/>
                      <a:pt x="398218" y="748744"/>
                    </a:cubicBezTo>
                    <a:cubicBezTo>
                      <a:pt x="377708" y="759068"/>
                      <a:pt x="353338" y="758166"/>
                      <a:pt x="333648" y="746353"/>
                    </a:cubicBezTo>
                    <a:cubicBezTo>
                      <a:pt x="282853" y="716072"/>
                      <a:pt x="283643" y="652411"/>
                      <a:pt x="280713" y="600586"/>
                    </a:cubicBezTo>
                    <a:cubicBezTo>
                      <a:pt x="302841" y="561484"/>
                      <a:pt x="311052" y="512076"/>
                      <a:pt x="316649" y="469280"/>
                    </a:cubicBezTo>
                    <a:cubicBezTo>
                      <a:pt x="317239" y="464771"/>
                      <a:pt x="309359" y="463663"/>
                      <a:pt x="308648" y="468197"/>
                    </a:cubicBezTo>
                    <a:cubicBezTo>
                      <a:pt x="298995" y="529820"/>
                      <a:pt x="287563" y="602655"/>
                      <a:pt x="231096" y="639968"/>
                    </a:cubicBezTo>
                    <a:cubicBezTo>
                      <a:pt x="208129" y="655672"/>
                      <a:pt x="179290" y="660140"/>
                      <a:pt x="152648" y="652122"/>
                    </a:cubicBezTo>
                    <a:cubicBezTo>
                      <a:pt x="139570" y="648112"/>
                      <a:pt x="127972" y="640319"/>
                      <a:pt x="119318" y="629726"/>
                    </a:cubicBezTo>
                    <a:cubicBezTo>
                      <a:pt x="110450" y="618614"/>
                      <a:pt x="105219" y="605092"/>
                      <a:pt x="97513" y="593228"/>
                    </a:cubicBezTo>
                    <a:cubicBezTo>
                      <a:pt x="90672" y="582088"/>
                      <a:pt x="80599" y="573298"/>
                      <a:pt x="68635" y="568030"/>
                    </a:cubicBezTo>
                    <a:cubicBezTo>
                      <a:pt x="54378" y="561854"/>
                      <a:pt x="37093" y="559627"/>
                      <a:pt x="26958" y="546676"/>
                    </a:cubicBezTo>
                    <a:cubicBezTo>
                      <a:pt x="14574" y="530848"/>
                      <a:pt x="30041" y="520777"/>
                      <a:pt x="38526" y="508541"/>
                    </a:cubicBezTo>
                    <a:cubicBezTo>
                      <a:pt x="45245" y="498355"/>
                      <a:pt x="46625" y="485549"/>
                      <a:pt x="42232" y="474165"/>
                    </a:cubicBezTo>
                    <a:cubicBezTo>
                      <a:pt x="36343" y="460494"/>
                      <a:pt x="29318" y="447340"/>
                      <a:pt x="21230" y="434843"/>
                    </a:cubicBezTo>
                    <a:cubicBezTo>
                      <a:pt x="12893" y="420153"/>
                      <a:pt x="8981" y="403366"/>
                      <a:pt x="9964" y="386504"/>
                    </a:cubicBezTo>
                    <a:cubicBezTo>
                      <a:pt x="12043" y="354951"/>
                      <a:pt x="35019" y="333575"/>
                      <a:pt x="62515" y="321341"/>
                    </a:cubicBezTo>
                    <a:cubicBezTo>
                      <a:pt x="127600" y="292383"/>
                      <a:pt x="201800" y="305335"/>
                      <a:pt x="263528" y="335807"/>
                    </a:cubicBezTo>
                    <a:cubicBezTo>
                      <a:pt x="256714" y="343814"/>
                      <a:pt x="249110" y="349982"/>
                      <a:pt x="246566" y="361326"/>
                    </a:cubicBezTo>
                    <a:cubicBezTo>
                      <a:pt x="246397" y="362077"/>
                      <a:pt x="246391" y="362857"/>
                      <a:pt x="246262" y="363617"/>
                    </a:cubicBezTo>
                    <a:cubicBezTo>
                      <a:pt x="241804" y="362848"/>
                      <a:pt x="237257" y="362265"/>
                      <a:pt x="232856" y="361581"/>
                    </a:cubicBezTo>
                    <a:cubicBezTo>
                      <a:pt x="227872" y="360807"/>
                      <a:pt x="222860" y="360189"/>
                      <a:pt x="217834" y="359765"/>
                    </a:cubicBezTo>
                    <a:cubicBezTo>
                      <a:pt x="205864" y="358823"/>
                      <a:pt x="193834" y="358948"/>
                      <a:pt x="181885" y="360137"/>
                    </a:cubicBezTo>
                    <a:cubicBezTo>
                      <a:pt x="170792" y="361141"/>
                      <a:pt x="159805" y="363090"/>
                      <a:pt x="149044" y="365964"/>
                    </a:cubicBezTo>
                    <a:cubicBezTo>
                      <a:pt x="143429" y="367472"/>
                      <a:pt x="137896" y="369270"/>
                      <a:pt x="132469" y="371354"/>
                    </a:cubicBezTo>
                    <a:cubicBezTo>
                      <a:pt x="128436" y="372245"/>
                      <a:pt x="124772" y="374345"/>
                      <a:pt x="121966" y="377374"/>
                    </a:cubicBezTo>
                    <a:cubicBezTo>
                      <a:pt x="121904" y="377481"/>
                      <a:pt x="121941" y="377618"/>
                      <a:pt x="122048" y="377679"/>
                    </a:cubicBezTo>
                    <a:cubicBezTo>
                      <a:pt x="122048" y="377679"/>
                      <a:pt x="122048" y="377679"/>
                      <a:pt x="122048" y="377679"/>
                    </a:cubicBezTo>
                    <a:lnTo>
                      <a:pt x="122098" y="377700"/>
                    </a:lnTo>
                    <a:cubicBezTo>
                      <a:pt x="126843" y="377921"/>
                      <a:pt x="131570" y="376988"/>
                      <a:pt x="135876" y="374983"/>
                    </a:cubicBezTo>
                    <a:cubicBezTo>
                      <a:pt x="141098" y="373539"/>
                      <a:pt x="146369" y="372272"/>
                      <a:pt x="151686" y="371181"/>
                    </a:cubicBezTo>
                    <a:cubicBezTo>
                      <a:pt x="163153" y="368766"/>
                      <a:pt x="174809" y="367360"/>
                      <a:pt x="186521" y="366979"/>
                    </a:cubicBezTo>
                    <a:cubicBezTo>
                      <a:pt x="198138" y="366659"/>
                      <a:pt x="209762" y="367303"/>
                      <a:pt x="221272" y="368906"/>
                    </a:cubicBezTo>
                    <a:cubicBezTo>
                      <a:pt x="226638" y="369663"/>
                      <a:pt x="231929" y="370747"/>
                      <a:pt x="237232" y="371841"/>
                    </a:cubicBezTo>
                    <a:cubicBezTo>
                      <a:pt x="239932" y="372817"/>
                      <a:pt x="242799" y="373247"/>
                      <a:pt x="245667" y="373107"/>
                    </a:cubicBezTo>
                    <a:cubicBezTo>
                      <a:pt x="245927" y="386288"/>
                      <a:pt x="252016" y="398675"/>
                      <a:pt x="262294" y="406930"/>
                    </a:cubicBezTo>
                    <a:cubicBezTo>
                      <a:pt x="209194" y="439039"/>
                      <a:pt x="154856" y="468593"/>
                      <a:pt x="100107" y="497780"/>
                    </a:cubicBezTo>
                    <a:cubicBezTo>
                      <a:pt x="98650" y="498557"/>
                      <a:pt x="99671" y="501162"/>
                      <a:pt x="101257" y="500507"/>
                    </a:cubicBezTo>
                    <a:lnTo>
                      <a:pt x="101257" y="500507"/>
                    </a:lnTo>
                    <a:cubicBezTo>
                      <a:pt x="159413" y="475998"/>
                      <a:pt x="215620" y="447101"/>
                      <a:pt x="269392" y="414065"/>
                    </a:cubicBezTo>
                    <a:cubicBezTo>
                      <a:pt x="272539" y="426984"/>
                      <a:pt x="278920" y="438890"/>
                      <a:pt x="287933" y="448665"/>
                    </a:cubicBezTo>
                    <a:cubicBezTo>
                      <a:pt x="281569" y="461432"/>
                      <a:pt x="274007" y="473567"/>
                      <a:pt x="265348" y="484905"/>
                    </a:cubicBezTo>
                    <a:cubicBezTo>
                      <a:pt x="256173" y="496516"/>
                      <a:pt x="245923" y="507234"/>
                      <a:pt x="234734" y="516919"/>
                    </a:cubicBezTo>
                    <a:cubicBezTo>
                      <a:pt x="233890" y="517658"/>
                      <a:pt x="234988" y="519072"/>
                      <a:pt x="235931" y="518472"/>
                    </a:cubicBezTo>
                    <a:cubicBezTo>
                      <a:pt x="260568" y="502595"/>
                      <a:pt x="280822" y="480785"/>
                      <a:pt x="294835" y="455043"/>
                    </a:cubicBezTo>
                    <a:cubicBezTo>
                      <a:pt x="300013" y="459265"/>
                      <a:pt x="305895" y="462542"/>
                      <a:pt x="312210" y="464724"/>
                    </a:cubicBezTo>
                    <a:cubicBezTo>
                      <a:pt x="323196" y="468545"/>
                      <a:pt x="335211" y="468142"/>
                      <a:pt x="345917" y="463594"/>
                    </a:cubicBezTo>
                    <a:cubicBezTo>
                      <a:pt x="347544" y="462884"/>
                      <a:pt x="349091" y="462096"/>
                      <a:pt x="350612" y="461293"/>
                    </a:cubicBezTo>
                    <a:cubicBezTo>
                      <a:pt x="350559" y="461903"/>
                      <a:pt x="350396" y="462496"/>
                      <a:pt x="350400" y="463111"/>
                    </a:cubicBezTo>
                    <a:cubicBezTo>
                      <a:pt x="349990" y="466529"/>
                      <a:pt x="349692" y="469959"/>
                      <a:pt x="349506" y="473400"/>
                    </a:cubicBezTo>
                    <a:cubicBezTo>
                      <a:pt x="349179" y="479827"/>
                      <a:pt x="349293" y="486269"/>
                      <a:pt x="349849" y="492680"/>
                    </a:cubicBezTo>
                    <a:cubicBezTo>
                      <a:pt x="351014" y="505807"/>
                      <a:pt x="353936" y="518719"/>
                      <a:pt x="358537" y="531069"/>
                    </a:cubicBezTo>
                    <a:cubicBezTo>
                      <a:pt x="358886" y="532163"/>
                      <a:pt x="360056" y="532767"/>
                      <a:pt x="361149" y="532418"/>
                    </a:cubicBezTo>
                    <a:cubicBezTo>
                      <a:pt x="362182" y="532088"/>
                      <a:pt x="362788" y="531020"/>
                      <a:pt x="362542" y="529965"/>
                    </a:cubicBezTo>
                    <a:lnTo>
                      <a:pt x="362542" y="529965"/>
                    </a:lnTo>
                    <a:cubicBezTo>
                      <a:pt x="359372" y="517539"/>
                      <a:pt x="357549" y="504808"/>
                      <a:pt x="357106" y="491992"/>
                    </a:cubicBezTo>
                    <a:cubicBezTo>
                      <a:pt x="356887" y="485793"/>
                      <a:pt x="356987" y="479588"/>
                      <a:pt x="357406" y="473400"/>
                    </a:cubicBezTo>
                    <a:cubicBezTo>
                      <a:pt x="357612" y="470190"/>
                      <a:pt x="357910" y="466984"/>
                      <a:pt x="358321" y="463794"/>
                    </a:cubicBezTo>
                    <a:cubicBezTo>
                      <a:pt x="358886" y="461469"/>
                      <a:pt x="359069" y="459068"/>
                      <a:pt x="358864" y="456685"/>
                    </a:cubicBezTo>
                    <a:cubicBezTo>
                      <a:pt x="365664" y="451804"/>
                      <a:pt x="374135" y="449850"/>
                      <a:pt x="382385" y="451259"/>
                    </a:cubicBezTo>
                    <a:cubicBezTo>
                      <a:pt x="394031" y="512088"/>
                      <a:pt x="428592" y="565053"/>
                      <a:pt x="467848" y="611748"/>
                    </a:cubicBezTo>
                    <a:cubicBezTo>
                      <a:pt x="468859" y="612950"/>
                      <a:pt x="470796" y="611399"/>
                      <a:pt x="470001" y="610086"/>
                    </a:cubicBezTo>
                    <a:cubicBezTo>
                      <a:pt x="440204" y="560829"/>
                      <a:pt x="406430" y="512229"/>
                      <a:pt x="393695" y="455312"/>
                    </a:cubicBezTo>
                    <a:cubicBezTo>
                      <a:pt x="401782" y="457901"/>
                      <a:pt x="410504" y="457705"/>
                      <a:pt x="418467" y="454757"/>
                    </a:cubicBezTo>
                    <a:cubicBezTo>
                      <a:pt x="420119" y="454022"/>
                      <a:pt x="421712" y="453159"/>
                      <a:pt x="423229" y="452174"/>
                    </a:cubicBezTo>
                    <a:cubicBezTo>
                      <a:pt x="435461" y="463940"/>
                      <a:pt x="448251" y="475180"/>
                      <a:pt x="461352" y="485950"/>
                    </a:cubicBezTo>
                    <a:cubicBezTo>
                      <a:pt x="462419" y="486946"/>
                      <a:pt x="464091" y="486888"/>
                      <a:pt x="465087" y="485820"/>
                    </a:cubicBezTo>
                    <a:cubicBezTo>
                      <a:pt x="466034" y="484805"/>
                      <a:pt x="466034" y="483230"/>
                      <a:pt x="465087" y="482214"/>
                    </a:cubicBezTo>
                    <a:cubicBezTo>
                      <a:pt x="453817" y="470065"/>
                      <a:pt x="442097" y="458261"/>
                      <a:pt x="429925" y="446996"/>
                    </a:cubicBezTo>
                    <a:cubicBezTo>
                      <a:pt x="433922" y="443052"/>
                      <a:pt x="436901" y="438196"/>
                      <a:pt x="438605" y="432847"/>
                    </a:cubicBezTo>
                    <a:cubicBezTo>
                      <a:pt x="440472" y="426393"/>
                      <a:pt x="439614" y="419568"/>
                      <a:pt x="441083" y="413070"/>
                    </a:cubicBezTo>
                    <a:cubicBezTo>
                      <a:pt x="442275" y="408697"/>
                      <a:pt x="444451" y="404654"/>
                      <a:pt x="447445" y="401250"/>
                    </a:cubicBezTo>
                    <a:cubicBezTo>
                      <a:pt x="492133" y="432040"/>
                      <a:pt x="543145" y="452440"/>
                      <a:pt x="596742" y="460955"/>
                    </a:cubicBezTo>
                    <a:cubicBezTo>
                      <a:pt x="596821" y="461499"/>
                      <a:pt x="597008" y="462022"/>
                      <a:pt x="597293" y="462493"/>
                    </a:cubicBezTo>
                    <a:cubicBezTo>
                      <a:pt x="620552" y="502289"/>
                      <a:pt x="648570" y="548247"/>
                      <a:pt x="619109" y="592744"/>
                    </a:cubicBezTo>
                    <a:close/>
                    <a:moveTo>
                      <a:pt x="672551" y="442953"/>
                    </a:moveTo>
                    <a:cubicBezTo>
                      <a:pt x="636317" y="460136"/>
                      <a:pt x="592538" y="451922"/>
                      <a:pt x="555588" y="441552"/>
                    </a:cubicBezTo>
                    <a:cubicBezTo>
                      <a:pt x="519908" y="430504"/>
                      <a:pt x="485784" y="414946"/>
                      <a:pt x="454045" y="395255"/>
                    </a:cubicBezTo>
                    <a:cubicBezTo>
                      <a:pt x="460774" y="389975"/>
                      <a:pt x="466996" y="384080"/>
                      <a:pt x="472630" y="377645"/>
                    </a:cubicBezTo>
                    <a:cubicBezTo>
                      <a:pt x="475934" y="373188"/>
                      <a:pt x="477778" y="367818"/>
                      <a:pt x="477908" y="362272"/>
                    </a:cubicBezTo>
                    <a:cubicBezTo>
                      <a:pt x="478867" y="362219"/>
                      <a:pt x="479808" y="361989"/>
                      <a:pt x="480682" y="361593"/>
                    </a:cubicBezTo>
                    <a:cubicBezTo>
                      <a:pt x="483936" y="360740"/>
                      <a:pt x="487220" y="360019"/>
                      <a:pt x="490535" y="359429"/>
                    </a:cubicBezTo>
                    <a:cubicBezTo>
                      <a:pt x="496760" y="358270"/>
                      <a:pt x="503055" y="357527"/>
                      <a:pt x="509378" y="357205"/>
                    </a:cubicBezTo>
                    <a:cubicBezTo>
                      <a:pt x="522572" y="356623"/>
                      <a:pt x="535785" y="357815"/>
                      <a:pt x="548661" y="360749"/>
                    </a:cubicBezTo>
                    <a:cubicBezTo>
                      <a:pt x="549681" y="360991"/>
                      <a:pt x="550704" y="360361"/>
                      <a:pt x="550946" y="359341"/>
                    </a:cubicBezTo>
                    <a:cubicBezTo>
                      <a:pt x="551176" y="358373"/>
                      <a:pt x="550619" y="357392"/>
                      <a:pt x="549670" y="357093"/>
                    </a:cubicBezTo>
                    <a:lnTo>
                      <a:pt x="549671" y="357093"/>
                    </a:lnTo>
                    <a:cubicBezTo>
                      <a:pt x="536828" y="352020"/>
                      <a:pt x="523185" y="349275"/>
                      <a:pt x="509379" y="348986"/>
                    </a:cubicBezTo>
                    <a:cubicBezTo>
                      <a:pt x="502691" y="348825"/>
                      <a:pt x="496000" y="349232"/>
                      <a:pt x="489380" y="350203"/>
                    </a:cubicBezTo>
                    <a:cubicBezTo>
                      <a:pt x="485831" y="350742"/>
                      <a:pt x="482310" y="351439"/>
                      <a:pt x="478817" y="352292"/>
                    </a:cubicBezTo>
                    <a:cubicBezTo>
                      <a:pt x="477892" y="352516"/>
                      <a:pt x="477017" y="352756"/>
                      <a:pt x="476187" y="353036"/>
                    </a:cubicBezTo>
                    <a:cubicBezTo>
                      <a:pt x="471584" y="341026"/>
                      <a:pt x="458868" y="330801"/>
                      <a:pt x="448808" y="322570"/>
                    </a:cubicBezTo>
                    <a:cubicBezTo>
                      <a:pt x="445968" y="320514"/>
                      <a:pt x="443410" y="318096"/>
                      <a:pt x="441197" y="315377"/>
                    </a:cubicBezTo>
                    <a:cubicBezTo>
                      <a:pt x="459574" y="301369"/>
                      <a:pt x="479503" y="289522"/>
                      <a:pt x="500589" y="280071"/>
                    </a:cubicBezTo>
                    <a:cubicBezTo>
                      <a:pt x="522048" y="271157"/>
                      <a:pt x="544180" y="263958"/>
                      <a:pt x="566776" y="258544"/>
                    </a:cubicBezTo>
                    <a:cubicBezTo>
                      <a:pt x="567525" y="258314"/>
                      <a:pt x="567945" y="257520"/>
                      <a:pt x="567714" y="256772"/>
                    </a:cubicBezTo>
                    <a:cubicBezTo>
                      <a:pt x="567535" y="256192"/>
                      <a:pt x="567007" y="255790"/>
                      <a:pt x="566401" y="255772"/>
                    </a:cubicBezTo>
                    <a:lnTo>
                      <a:pt x="566401" y="255772"/>
                    </a:lnTo>
                    <a:cubicBezTo>
                      <a:pt x="542553" y="257088"/>
                      <a:pt x="519113" y="262528"/>
                      <a:pt x="497123" y="271848"/>
                    </a:cubicBezTo>
                    <a:cubicBezTo>
                      <a:pt x="475177" y="280604"/>
                      <a:pt x="454539" y="292334"/>
                      <a:pt x="435788" y="306710"/>
                    </a:cubicBezTo>
                    <a:cubicBezTo>
                      <a:pt x="435463" y="306010"/>
                      <a:pt x="435069" y="305346"/>
                      <a:pt x="434784" y="304625"/>
                    </a:cubicBezTo>
                    <a:cubicBezTo>
                      <a:pt x="432533" y="297848"/>
                      <a:pt x="432222" y="290618"/>
                      <a:pt x="429295" y="284030"/>
                    </a:cubicBezTo>
                    <a:cubicBezTo>
                      <a:pt x="428358" y="282101"/>
                      <a:pt x="427274" y="280248"/>
                      <a:pt x="426050" y="278487"/>
                    </a:cubicBezTo>
                    <a:cubicBezTo>
                      <a:pt x="426733" y="277750"/>
                      <a:pt x="427360" y="276964"/>
                      <a:pt x="427927" y="276135"/>
                    </a:cubicBezTo>
                    <a:cubicBezTo>
                      <a:pt x="429454" y="274272"/>
                      <a:pt x="431050" y="272472"/>
                      <a:pt x="432670" y="270691"/>
                    </a:cubicBezTo>
                    <a:cubicBezTo>
                      <a:pt x="435904" y="267135"/>
                      <a:pt x="439230" y="263643"/>
                      <a:pt x="442750" y="260366"/>
                    </a:cubicBezTo>
                    <a:cubicBezTo>
                      <a:pt x="449709" y="253662"/>
                      <a:pt x="457435" y="247804"/>
                      <a:pt x="465768" y="242913"/>
                    </a:cubicBezTo>
                    <a:cubicBezTo>
                      <a:pt x="467114" y="242151"/>
                      <a:pt x="465932" y="240314"/>
                      <a:pt x="464587" y="240893"/>
                    </a:cubicBezTo>
                    <a:lnTo>
                      <a:pt x="464588" y="240893"/>
                    </a:lnTo>
                    <a:cubicBezTo>
                      <a:pt x="455336" y="244700"/>
                      <a:pt x="446592" y="249640"/>
                      <a:pt x="438556" y="255600"/>
                    </a:cubicBezTo>
                    <a:cubicBezTo>
                      <a:pt x="434600" y="258593"/>
                      <a:pt x="430878" y="261884"/>
                      <a:pt x="427422" y="265443"/>
                    </a:cubicBezTo>
                    <a:cubicBezTo>
                      <a:pt x="425762" y="267181"/>
                      <a:pt x="424181" y="269004"/>
                      <a:pt x="422645" y="270852"/>
                    </a:cubicBezTo>
                    <a:cubicBezTo>
                      <a:pt x="422139" y="271398"/>
                      <a:pt x="421668" y="271975"/>
                      <a:pt x="421233" y="272579"/>
                    </a:cubicBezTo>
                    <a:cubicBezTo>
                      <a:pt x="417485" y="268729"/>
                      <a:pt x="413026" y="265643"/>
                      <a:pt x="408102" y="263493"/>
                    </a:cubicBezTo>
                    <a:cubicBezTo>
                      <a:pt x="405820" y="262438"/>
                      <a:pt x="403449" y="261587"/>
                      <a:pt x="401016" y="260950"/>
                    </a:cubicBezTo>
                    <a:cubicBezTo>
                      <a:pt x="414779" y="230216"/>
                      <a:pt x="426255" y="198860"/>
                      <a:pt x="445133" y="170662"/>
                    </a:cubicBezTo>
                    <a:cubicBezTo>
                      <a:pt x="462867" y="143182"/>
                      <a:pt x="487383" y="120734"/>
                      <a:pt x="516316" y="105484"/>
                    </a:cubicBezTo>
                    <a:cubicBezTo>
                      <a:pt x="542827" y="92125"/>
                      <a:pt x="574646" y="85938"/>
                      <a:pt x="603116" y="96739"/>
                    </a:cubicBezTo>
                    <a:cubicBezTo>
                      <a:pt x="615830" y="101041"/>
                      <a:pt x="626640" y="109652"/>
                      <a:pt x="633676" y="121081"/>
                    </a:cubicBezTo>
                    <a:cubicBezTo>
                      <a:pt x="641586" y="135362"/>
                      <a:pt x="638983" y="151543"/>
                      <a:pt x="636642" y="166928"/>
                    </a:cubicBezTo>
                    <a:cubicBezTo>
                      <a:pt x="633415" y="180298"/>
                      <a:pt x="633540" y="194258"/>
                      <a:pt x="637006" y="207568"/>
                    </a:cubicBezTo>
                    <a:cubicBezTo>
                      <a:pt x="641608" y="219128"/>
                      <a:pt x="650352" y="228558"/>
                      <a:pt x="661533" y="234017"/>
                    </a:cubicBezTo>
                    <a:cubicBezTo>
                      <a:pt x="681919" y="245123"/>
                      <a:pt x="737498" y="258424"/>
                      <a:pt x="716764" y="292494"/>
                    </a:cubicBezTo>
                    <a:cubicBezTo>
                      <a:pt x="710120" y="303412"/>
                      <a:pt x="700657" y="312222"/>
                      <a:pt x="699745" y="325699"/>
                    </a:cubicBezTo>
                    <a:cubicBezTo>
                      <a:pt x="698722" y="340830"/>
                      <a:pt x="708052" y="353866"/>
                      <a:pt x="712328" y="367767"/>
                    </a:cubicBezTo>
                    <a:cubicBezTo>
                      <a:pt x="721797" y="398557"/>
                      <a:pt x="699754" y="430051"/>
                      <a:pt x="672551" y="442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3" name="Google Shape;1783;p30"/>
            <p:cNvGrpSpPr/>
            <p:nvPr/>
          </p:nvGrpSpPr>
          <p:grpSpPr>
            <a:xfrm rot="-3064011">
              <a:off x="6086400" y="4452007"/>
              <a:ext cx="1057266" cy="816277"/>
              <a:chOff x="949" y="4920779"/>
              <a:chExt cx="735688" cy="567998"/>
            </a:xfrm>
          </p:grpSpPr>
          <p:sp>
            <p:nvSpPr>
              <p:cNvPr id="1784" name="Google Shape;1784;p30"/>
              <p:cNvSpPr/>
              <p:nvPr/>
            </p:nvSpPr>
            <p:spPr>
              <a:xfrm rot="1468259" flipH="1">
                <a:off x="49312" y="5051373"/>
                <a:ext cx="179056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36093" h="144146" extrusionOk="0">
                    <a:moveTo>
                      <a:pt x="136094" y="143067"/>
                    </a:moveTo>
                    <a:cubicBezTo>
                      <a:pt x="99855" y="88789"/>
                      <a:pt x="55346" y="40517"/>
                      <a:pt x="4182" y="0"/>
                    </a:cubicBezTo>
                    <a:lnTo>
                      <a:pt x="0" y="5317"/>
                    </a:lnTo>
                    <a:cubicBezTo>
                      <a:pt x="14712" y="39165"/>
                      <a:pt x="33198" y="71245"/>
                      <a:pt x="55106" y="100948"/>
                    </a:cubicBezTo>
                    <a:lnTo>
                      <a:pt x="54977" y="100996"/>
                    </a:lnTo>
                    <a:cubicBezTo>
                      <a:pt x="81680" y="115169"/>
                      <a:pt x="108223" y="129698"/>
                      <a:pt x="134588" y="1441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0"/>
              <p:cNvSpPr/>
              <p:nvPr/>
            </p:nvSpPr>
            <p:spPr>
              <a:xfrm rot="1468259" flipH="1">
                <a:off x="171775" y="5034551"/>
                <a:ext cx="183442" cy="200378"/>
              </a:xfrm>
              <a:custGeom>
                <a:avLst/>
                <a:gdLst/>
                <a:ahLst/>
                <a:cxnLst/>
                <a:rect l="l" t="t" r="r" b="b"/>
                <a:pathLst>
                  <a:path w="139427" h="152299" extrusionOk="0">
                    <a:moveTo>
                      <a:pt x="0" y="3254"/>
                    </a:moveTo>
                    <a:cubicBezTo>
                      <a:pt x="12220" y="39116"/>
                      <a:pt x="29451" y="73069"/>
                      <a:pt x="51181" y="104105"/>
                    </a:cubicBezTo>
                    <a:cubicBezTo>
                      <a:pt x="49667" y="104379"/>
                      <a:pt x="48112" y="104741"/>
                      <a:pt x="46598" y="105015"/>
                    </a:cubicBezTo>
                    <a:cubicBezTo>
                      <a:pt x="77796" y="120003"/>
                      <a:pt x="108705" y="135982"/>
                      <a:pt x="139299" y="152300"/>
                    </a:cubicBezTo>
                    <a:lnTo>
                      <a:pt x="139428" y="152252"/>
                    </a:lnTo>
                    <a:cubicBezTo>
                      <a:pt x="117519" y="122549"/>
                      <a:pt x="99034" y="90469"/>
                      <a:pt x="84322" y="56620"/>
                    </a:cubicBezTo>
                    <a:lnTo>
                      <a:pt x="88504" y="51304"/>
                    </a:lnTo>
                    <a:cubicBezTo>
                      <a:pt x="80231" y="44922"/>
                      <a:pt x="71620" y="38815"/>
                      <a:pt x="62824" y="32997"/>
                    </a:cubicBezTo>
                    <a:cubicBezTo>
                      <a:pt x="43381" y="20192"/>
                      <a:pt x="22834" y="9149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0"/>
              <p:cNvSpPr/>
              <p:nvPr/>
            </p:nvSpPr>
            <p:spPr>
              <a:xfrm rot="1468259" flipH="1">
                <a:off x="296842" y="5055122"/>
                <a:ext cx="192624" cy="171931"/>
              </a:xfrm>
              <a:custGeom>
                <a:avLst/>
                <a:gdLst/>
                <a:ahLst/>
                <a:cxnLst/>
                <a:rect l="l" t="t" r="r" b="b"/>
                <a:pathLst>
                  <a:path w="146406" h="130678" extrusionOk="0">
                    <a:moveTo>
                      <a:pt x="0" y="0"/>
                    </a:moveTo>
                    <a:cubicBezTo>
                      <a:pt x="8739" y="32739"/>
                      <a:pt x="25576" y="62753"/>
                      <a:pt x="48960" y="87277"/>
                    </a:cubicBezTo>
                    <a:cubicBezTo>
                      <a:pt x="47994" y="87639"/>
                      <a:pt x="47027" y="88001"/>
                      <a:pt x="46084" y="88428"/>
                    </a:cubicBezTo>
                    <a:cubicBezTo>
                      <a:pt x="78378" y="101242"/>
                      <a:pt x="110270" y="115529"/>
                      <a:pt x="141823" y="130678"/>
                    </a:cubicBezTo>
                    <a:cubicBezTo>
                      <a:pt x="143338" y="130404"/>
                      <a:pt x="144892" y="130042"/>
                      <a:pt x="146407" y="129768"/>
                    </a:cubicBezTo>
                    <a:cubicBezTo>
                      <a:pt x="124677" y="98733"/>
                      <a:pt x="107446" y="64780"/>
                      <a:pt x="95225" y="28918"/>
                    </a:cubicBezTo>
                    <a:lnTo>
                      <a:pt x="96651" y="25663"/>
                    </a:lnTo>
                    <a:cubicBezTo>
                      <a:pt x="65904" y="12308"/>
                      <a:pt x="33322" y="365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30"/>
              <p:cNvSpPr/>
              <p:nvPr/>
            </p:nvSpPr>
            <p:spPr>
              <a:xfrm rot="1468259" flipH="1">
                <a:off x="426075" y="5105678"/>
                <a:ext cx="178335" cy="118542"/>
              </a:xfrm>
              <a:custGeom>
                <a:avLst/>
                <a:gdLst/>
                <a:ahLst/>
                <a:cxnLst/>
                <a:rect l="l" t="t" r="r" b="b"/>
                <a:pathLst>
                  <a:path w="135545" h="90099" extrusionOk="0">
                    <a:moveTo>
                      <a:pt x="379" y="7597"/>
                    </a:moveTo>
                    <a:cubicBezTo>
                      <a:pt x="5741" y="25993"/>
                      <a:pt x="16161" y="42513"/>
                      <a:pt x="30453" y="55276"/>
                    </a:cubicBezTo>
                    <a:cubicBezTo>
                      <a:pt x="65113" y="65082"/>
                      <a:pt x="99232" y="76706"/>
                      <a:pt x="132670" y="90100"/>
                    </a:cubicBezTo>
                    <a:cubicBezTo>
                      <a:pt x="133612" y="89673"/>
                      <a:pt x="134579" y="89311"/>
                      <a:pt x="135546" y="88948"/>
                    </a:cubicBezTo>
                    <a:cubicBezTo>
                      <a:pt x="112161" y="64425"/>
                      <a:pt x="95324" y="34411"/>
                      <a:pt x="86585" y="1672"/>
                    </a:cubicBezTo>
                    <a:cubicBezTo>
                      <a:pt x="65977" y="-587"/>
                      <a:pt x="45181" y="-557"/>
                      <a:pt x="24579" y="1760"/>
                    </a:cubicBezTo>
                    <a:cubicBezTo>
                      <a:pt x="16338" y="2718"/>
                      <a:pt x="8153" y="4022"/>
                      <a:pt x="0" y="56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30"/>
              <p:cNvSpPr/>
              <p:nvPr/>
            </p:nvSpPr>
            <p:spPr>
              <a:xfrm rot="1468259" flipH="1">
                <a:off x="560932" y="5166918"/>
                <a:ext cx="153501" cy="65348"/>
              </a:xfrm>
              <a:custGeom>
                <a:avLst/>
                <a:gdLst/>
                <a:ahLst/>
                <a:cxnLst/>
                <a:rect l="l" t="t" r="r" b="b"/>
                <a:pathLst>
                  <a:path w="116670" h="49668" extrusionOk="0">
                    <a:moveTo>
                      <a:pt x="0" y="25115"/>
                    </a:moveTo>
                    <a:lnTo>
                      <a:pt x="410" y="26210"/>
                    </a:lnTo>
                    <a:cubicBezTo>
                      <a:pt x="39711" y="31018"/>
                      <a:pt x="78581" y="38861"/>
                      <a:pt x="116671" y="49669"/>
                    </a:cubicBezTo>
                    <a:cubicBezTo>
                      <a:pt x="102379" y="36905"/>
                      <a:pt x="91959" y="20385"/>
                      <a:pt x="86596" y="1990"/>
                    </a:cubicBezTo>
                    <a:lnTo>
                      <a:pt x="86218" y="0"/>
                    </a:lnTo>
                    <a:cubicBezTo>
                      <a:pt x="56940" y="6398"/>
                      <a:pt x="28134" y="14789"/>
                      <a:pt x="0" y="25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0"/>
              <p:cNvSpPr/>
              <p:nvPr/>
            </p:nvSpPr>
            <p:spPr>
              <a:xfrm rot="1468259" flipH="1">
                <a:off x="544025" y="5197448"/>
                <a:ext cx="160507" cy="72305"/>
              </a:xfrm>
              <a:custGeom>
                <a:avLst/>
                <a:gdLst/>
                <a:ahLst/>
                <a:cxnLst/>
                <a:rect l="l" t="t" r="r" b="b"/>
                <a:pathLst>
                  <a:path w="121995" h="54956" extrusionOk="0">
                    <a:moveTo>
                      <a:pt x="4519" y="1095"/>
                    </a:moveTo>
                    <a:lnTo>
                      <a:pt x="4109" y="0"/>
                    </a:lnTo>
                    <a:cubicBezTo>
                      <a:pt x="2731" y="443"/>
                      <a:pt x="1378" y="950"/>
                      <a:pt x="0" y="1393"/>
                    </a:cubicBezTo>
                    <a:cubicBezTo>
                      <a:pt x="18453" y="19247"/>
                      <a:pt x="36907" y="37102"/>
                      <a:pt x="55361" y="54956"/>
                    </a:cubicBezTo>
                    <a:lnTo>
                      <a:pt x="57125" y="53192"/>
                    </a:lnTo>
                    <a:cubicBezTo>
                      <a:pt x="76552" y="39515"/>
                      <a:pt x="98664" y="30125"/>
                      <a:pt x="121996" y="25642"/>
                    </a:cubicBezTo>
                    <a:cubicBezTo>
                      <a:pt x="121570" y="25303"/>
                      <a:pt x="121164" y="24939"/>
                      <a:pt x="120779" y="24554"/>
                    </a:cubicBezTo>
                    <a:cubicBezTo>
                      <a:pt x="82689" y="13746"/>
                      <a:pt x="43820" y="5903"/>
                      <a:pt x="4519" y="1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0"/>
              <p:cNvSpPr/>
              <p:nvPr/>
            </p:nvSpPr>
            <p:spPr>
              <a:xfrm rot="1468259" flipH="1">
                <a:off x="397495" y="5182148"/>
                <a:ext cx="220554" cy="118391"/>
              </a:xfrm>
              <a:custGeom>
                <a:avLst/>
                <a:gdLst/>
                <a:ahLst/>
                <a:cxnLst/>
                <a:rect l="l" t="t" r="r" b="b"/>
                <a:pathLst>
                  <a:path w="167634" h="89984" extrusionOk="0">
                    <a:moveTo>
                      <a:pt x="0" y="30402"/>
                    </a:moveTo>
                    <a:cubicBezTo>
                      <a:pt x="6798" y="36968"/>
                      <a:pt x="13596" y="43535"/>
                      <a:pt x="20395" y="50102"/>
                    </a:cubicBezTo>
                    <a:cubicBezTo>
                      <a:pt x="34330" y="63549"/>
                      <a:pt x="48312" y="77125"/>
                      <a:pt x="62836" y="89985"/>
                    </a:cubicBezTo>
                    <a:lnTo>
                      <a:pt x="65970" y="86384"/>
                    </a:lnTo>
                    <a:cubicBezTo>
                      <a:pt x="97964" y="65692"/>
                      <a:pt x="132038" y="48411"/>
                      <a:pt x="167635" y="34824"/>
                    </a:cubicBezTo>
                    <a:cubicBezTo>
                      <a:pt x="134197" y="21430"/>
                      <a:pt x="100078" y="9806"/>
                      <a:pt x="65418" y="0"/>
                    </a:cubicBezTo>
                    <a:cubicBezTo>
                      <a:pt x="65802" y="386"/>
                      <a:pt x="66209" y="749"/>
                      <a:pt x="66634" y="1088"/>
                    </a:cubicBezTo>
                    <a:cubicBezTo>
                      <a:pt x="43303" y="5571"/>
                      <a:pt x="21191" y="14962"/>
                      <a:pt x="1764" y="28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0"/>
              <p:cNvSpPr/>
              <p:nvPr/>
            </p:nvSpPr>
            <p:spPr>
              <a:xfrm rot="1468259" flipH="1">
                <a:off x="257875" y="5179715"/>
                <a:ext cx="263844" cy="138172"/>
              </a:xfrm>
              <a:custGeom>
                <a:avLst/>
                <a:gdLst/>
                <a:ahLst/>
                <a:cxnLst/>
                <a:rect l="l" t="t" r="r" b="b"/>
                <a:pathLst>
                  <a:path w="200537" h="105019" extrusionOk="0">
                    <a:moveTo>
                      <a:pt x="67059" y="104633"/>
                    </a:moveTo>
                    <a:cubicBezTo>
                      <a:pt x="67324" y="104754"/>
                      <a:pt x="67526" y="104900"/>
                      <a:pt x="67792" y="105020"/>
                    </a:cubicBezTo>
                    <a:lnTo>
                      <a:pt x="70588" y="99929"/>
                    </a:lnTo>
                    <a:cubicBezTo>
                      <a:pt x="109297" y="71659"/>
                      <a:pt x="153605" y="51993"/>
                      <a:pt x="200538" y="42250"/>
                    </a:cubicBezTo>
                    <a:cubicBezTo>
                      <a:pt x="168984" y="27101"/>
                      <a:pt x="137093" y="12814"/>
                      <a:pt x="104799" y="0"/>
                    </a:cubicBezTo>
                    <a:cubicBezTo>
                      <a:pt x="69202" y="13587"/>
                      <a:pt x="35128" y="30868"/>
                      <a:pt x="3134" y="51560"/>
                    </a:cubicBezTo>
                    <a:lnTo>
                      <a:pt x="0" y="55161"/>
                    </a:lnTo>
                    <a:cubicBezTo>
                      <a:pt x="20576" y="73933"/>
                      <a:pt x="43050" y="90513"/>
                      <a:pt x="67059" y="104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0"/>
              <p:cNvSpPr/>
              <p:nvPr/>
            </p:nvSpPr>
            <p:spPr>
              <a:xfrm rot="1468259" flipH="1">
                <a:off x="123858" y="5186848"/>
                <a:ext cx="296616" cy="131212"/>
              </a:xfrm>
              <a:custGeom>
                <a:avLst/>
                <a:gdLst/>
                <a:ahLst/>
                <a:cxnLst/>
                <a:rect l="l" t="t" r="r" b="b"/>
                <a:pathLst>
                  <a:path w="225446" h="99729" extrusionOk="0">
                    <a:moveTo>
                      <a:pt x="2796" y="57679"/>
                    </a:moveTo>
                    <a:lnTo>
                      <a:pt x="0" y="62769"/>
                    </a:lnTo>
                    <a:cubicBezTo>
                      <a:pt x="34956" y="82034"/>
                      <a:pt x="73215" y="94571"/>
                      <a:pt x="112793" y="99730"/>
                    </a:cubicBezTo>
                    <a:lnTo>
                      <a:pt x="113560" y="94517"/>
                    </a:lnTo>
                    <a:cubicBezTo>
                      <a:pt x="147859" y="72450"/>
                      <a:pt x="185710" y="56472"/>
                      <a:pt x="225447" y="47285"/>
                    </a:cubicBezTo>
                    <a:cubicBezTo>
                      <a:pt x="194852" y="30967"/>
                      <a:pt x="163944" y="14988"/>
                      <a:pt x="132746" y="0"/>
                    </a:cubicBezTo>
                    <a:cubicBezTo>
                      <a:pt x="85813" y="9743"/>
                      <a:pt x="41506" y="29409"/>
                      <a:pt x="2796" y="576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0"/>
              <p:cNvSpPr/>
              <p:nvPr/>
            </p:nvSpPr>
            <p:spPr>
              <a:xfrm rot="1468259" flipH="1">
                <a:off x="16505" y="5193529"/>
                <a:ext cx="252958" cy="74707"/>
              </a:xfrm>
              <a:custGeom>
                <a:avLst/>
                <a:gdLst/>
                <a:ahLst/>
                <a:cxnLst/>
                <a:rect l="l" t="t" r="r" b="b"/>
                <a:pathLst>
                  <a:path w="192263" h="56782" extrusionOk="0">
                    <a:moveTo>
                      <a:pt x="766" y="47232"/>
                    </a:moveTo>
                    <a:lnTo>
                      <a:pt x="0" y="52445"/>
                    </a:lnTo>
                    <a:cubicBezTo>
                      <a:pt x="62997" y="61468"/>
                      <a:pt x="129402" y="55467"/>
                      <a:pt x="192264" y="43150"/>
                    </a:cubicBezTo>
                    <a:cubicBezTo>
                      <a:pt x="165899" y="28703"/>
                      <a:pt x="139356" y="14174"/>
                      <a:pt x="112654" y="0"/>
                    </a:cubicBezTo>
                    <a:cubicBezTo>
                      <a:pt x="72917" y="9187"/>
                      <a:pt x="35066" y="25166"/>
                      <a:pt x="766" y="47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0"/>
              <p:cNvSpPr/>
              <p:nvPr/>
            </p:nvSpPr>
            <p:spPr>
              <a:xfrm rot="1468259" flipH="1">
                <a:off x="38173" y="5043220"/>
                <a:ext cx="661242" cy="323116"/>
              </a:xfrm>
              <a:custGeom>
                <a:avLst/>
                <a:gdLst/>
                <a:ahLst/>
                <a:cxnLst/>
                <a:rect l="l" t="t" r="r" b="b"/>
                <a:pathLst>
                  <a:path w="502583" h="245587" extrusionOk="0">
                    <a:moveTo>
                      <a:pt x="502177" y="229102"/>
                    </a:moveTo>
                    <a:cubicBezTo>
                      <a:pt x="501327" y="227808"/>
                      <a:pt x="500440" y="226522"/>
                      <a:pt x="499580" y="225231"/>
                    </a:cubicBezTo>
                    <a:cubicBezTo>
                      <a:pt x="499349" y="224662"/>
                      <a:pt x="499003" y="224147"/>
                      <a:pt x="498564" y="223718"/>
                    </a:cubicBezTo>
                    <a:cubicBezTo>
                      <a:pt x="417542" y="102792"/>
                      <a:pt x="290523" y="-7539"/>
                      <a:pt x="136113" y="404"/>
                    </a:cubicBezTo>
                    <a:cubicBezTo>
                      <a:pt x="90231" y="2765"/>
                      <a:pt x="46456" y="17168"/>
                      <a:pt x="3292" y="31843"/>
                    </a:cubicBezTo>
                    <a:cubicBezTo>
                      <a:pt x="859" y="32562"/>
                      <a:pt x="-530" y="35118"/>
                      <a:pt x="190" y="37550"/>
                    </a:cubicBezTo>
                    <a:cubicBezTo>
                      <a:pt x="399" y="38258"/>
                      <a:pt x="776" y="38905"/>
                      <a:pt x="1288" y="39436"/>
                    </a:cubicBezTo>
                    <a:cubicBezTo>
                      <a:pt x="30586" y="67948"/>
                      <a:pt x="59753" y="96604"/>
                      <a:pt x="89240" y="124921"/>
                    </a:cubicBezTo>
                    <a:cubicBezTo>
                      <a:pt x="115493" y="151448"/>
                      <a:pt x="144357" y="175256"/>
                      <a:pt x="175392" y="195985"/>
                    </a:cubicBezTo>
                    <a:cubicBezTo>
                      <a:pt x="235550" y="233978"/>
                      <a:pt x="307348" y="246942"/>
                      <a:pt x="377649" y="245478"/>
                    </a:cubicBezTo>
                    <a:cubicBezTo>
                      <a:pt x="417728" y="244970"/>
                      <a:pt x="457639" y="240204"/>
                      <a:pt x="496710" y="231260"/>
                    </a:cubicBezTo>
                    <a:cubicBezTo>
                      <a:pt x="497021" y="231137"/>
                      <a:pt x="497316" y="230979"/>
                      <a:pt x="497590" y="230788"/>
                    </a:cubicBezTo>
                    <a:cubicBezTo>
                      <a:pt x="497757" y="231023"/>
                      <a:pt x="497936" y="231249"/>
                      <a:pt x="498102" y="231484"/>
                    </a:cubicBezTo>
                    <a:cubicBezTo>
                      <a:pt x="499846" y="233903"/>
                      <a:pt x="503870" y="231678"/>
                      <a:pt x="502177" y="229102"/>
                    </a:cubicBezTo>
                    <a:close/>
                    <a:moveTo>
                      <a:pt x="419317" y="136112"/>
                    </a:moveTo>
                    <a:cubicBezTo>
                      <a:pt x="444096" y="161981"/>
                      <a:pt x="467170" y="189432"/>
                      <a:pt x="488393" y="218290"/>
                    </a:cubicBezTo>
                    <a:cubicBezTo>
                      <a:pt x="464694" y="206402"/>
                      <a:pt x="441273" y="193979"/>
                      <a:pt x="417884" y="181492"/>
                    </a:cubicBezTo>
                    <a:cubicBezTo>
                      <a:pt x="407147" y="166911"/>
                      <a:pt x="397209" y="151758"/>
                      <a:pt x="388114" y="136099"/>
                    </a:cubicBezTo>
                    <a:cubicBezTo>
                      <a:pt x="383606" y="128309"/>
                      <a:pt x="379292" y="120411"/>
                      <a:pt x="375171" y="112405"/>
                    </a:cubicBezTo>
                    <a:cubicBezTo>
                      <a:pt x="371411" y="103776"/>
                      <a:pt x="366994" y="95447"/>
                      <a:pt x="361959" y="87494"/>
                    </a:cubicBezTo>
                    <a:cubicBezTo>
                      <a:pt x="361601" y="86926"/>
                      <a:pt x="360850" y="86755"/>
                      <a:pt x="360282" y="87113"/>
                    </a:cubicBezTo>
                    <a:cubicBezTo>
                      <a:pt x="359840" y="87391"/>
                      <a:pt x="359625" y="87919"/>
                      <a:pt x="359747" y="88427"/>
                    </a:cubicBezTo>
                    <a:lnTo>
                      <a:pt x="359747" y="88427"/>
                    </a:lnTo>
                    <a:cubicBezTo>
                      <a:pt x="361971" y="96906"/>
                      <a:pt x="365272" y="105065"/>
                      <a:pt x="369571" y="112705"/>
                    </a:cubicBezTo>
                    <a:cubicBezTo>
                      <a:pt x="373734" y="121169"/>
                      <a:pt x="378150" y="129502"/>
                      <a:pt x="382822" y="137702"/>
                    </a:cubicBezTo>
                    <a:cubicBezTo>
                      <a:pt x="390336" y="150809"/>
                      <a:pt x="398599" y="163458"/>
                      <a:pt x="407267" y="175827"/>
                    </a:cubicBezTo>
                    <a:cubicBezTo>
                      <a:pt x="381820" y="162250"/>
                      <a:pt x="356309" y="148789"/>
                      <a:pt x="330400" y="136075"/>
                    </a:cubicBezTo>
                    <a:cubicBezTo>
                      <a:pt x="330507" y="135646"/>
                      <a:pt x="330505" y="135196"/>
                      <a:pt x="330393" y="134767"/>
                    </a:cubicBezTo>
                    <a:cubicBezTo>
                      <a:pt x="330332" y="134553"/>
                      <a:pt x="330245" y="134346"/>
                      <a:pt x="330134" y="134153"/>
                    </a:cubicBezTo>
                    <a:cubicBezTo>
                      <a:pt x="309702" y="103444"/>
                      <a:pt x="292582" y="70657"/>
                      <a:pt x="279059" y="36340"/>
                    </a:cubicBezTo>
                    <a:cubicBezTo>
                      <a:pt x="331771" y="60306"/>
                      <a:pt x="379387" y="94178"/>
                      <a:pt x="419316" y="136112"/>
                    </a:cubicBezTo>
                    <a:close/>
                    <a:moveTo>
                      <a:pt x="275132" y="34628"/>
                    </a:moveTo>
                    <a:cubicBezTo>
                      <a:pt x="275126" y="34804"/>
                      <a:pt x="275021" y="34925"/>
                      <a:pt x="275077" y="35130"/>
                    </a:cubicBezTo>
                    <a:lnTo>
                      <a:pt x="275077" y="35130"/>
                    </a:lnTo>
                    <a:cubicBezTo>
                      <a:pt x="285475" y="69749"/>
                      <a:pt x="301359" y="102477"/>
                      <a:pt x="322123" y="132066"/>
                    </a:cubicBezTo>
                    <a:cubicBezTo>
                      <a:pt x="318962" y="130542"/>
                      <a:pt x="315824" y="128975"/>
                      <a:pt x="312649" y="127478"/>
                    </a:cubicBezTo>
                    <a:cubicBezTo>
                      <a:pt x="286808" y="114897"/>
                      <a:pt x="260526" y="103325"/>
                      <a:pt x="233805" y="92761"/>
                    </a:cubicBezTo>
                    <a:cubicBezTo>
                      <a:pt x="233809" y="92513"/>
                      <a:pt x="233786" y="92266"/>
                      <a:pt x="233736" y="92023"/>
                    </a:cubicBezTo>
                    <a:cubicBezTo>
                      <a:pt x="233571" y="91474"/>
                      <a:pt x="233278" y="90972"/>
                      <a:pt x="232883" y="90557"/>
                    </a:cubicBezTo>
                    <a:cubicBezTo>
                      <a:pt x="221151" y="78225"/>
                      <a:pt x="210987" y="64492"/>
                      <a:pt x="202621" y="49670"/>
                    </a:cubicBezTo>
                    <a:cubicBezTo>
                      <a:pt x="198766" y="42844"/>
                      <a:pt x="195266" y="35769"/>
                      <a:pt x="192100" y="28598"/>
                    </a:cubicBezTo>
                    <a:cubicBezTo>
                      <a:pt x="189467" y="22634"/>
                      <a:pt x="187436" y="16351"/>
                      <a:pt x="184937" y="10314"/>
                    </a:cubicBezTo>
                    <a:cubicBezTo>
                      <a:pt x="201166" y="12157"/>
                      <a:pt x="217215" y="15334"/>
                      <a:pt x="232922" y="19810"/>
                    </a:cubicBezTo>
                    <a:cubicBezTo>
                      <a:pt x="247296" y="23838"/>
                      <a:pt x="261395" y="28787"/>
                      <a:pt x="275132" y="34628"/>
                    </a:cubicBezTo>
                    <a:close/>
                    <a:moveTo>
                      <a:pt x="180670" y="9818"/>
                    </a:moveTo>
                    <a:cubicBezTo>
                      <a:pt x="183331" y="25107"/>
                      <a:pt x="188815" y="39767"/>
                      <a:pt x="196840" y="53049"/>
                    </a:cubicBezTo>
                    <a:cubicBezTo>
                      <a:pt x="203595" y="65341"/>
                      <a:pt x="211582" y="76914"/>
                      <a:pt x="220678" y="87591"/>
                    </a:cubicBezTo>
                    <a:cubicBezTo>
                      <a:pt x="189654" y="75709"/>
                      <a:pt x="158142" y="65191"/>
                      <a:pt x="126143" y="56038"/>
                    </a:cubicBezTo>
                    <a:cubicBezTo>
                      <a:pt x="113755" y="44034"/>
                      <a:pt x="104108" y="29494"/>
                      <a:pt x="97863" y="13415"/>
                    </a:cubicBezTo>
                    <a:cubicBezTo>
                      <a:pt x="106084" y="11824"/>
                      <a:pt x="114353" y="10472"/>
                      <a:pt x="122711" y="9605"/>
                    </a:cubicBezTo>
                    <a:cubicBezTo>
                      <a:pt x="141992" y="7791"/>
                      <a:pt x="161403" y="7862"/>
                      <a:pt x="180670" y="9818"/>
                    </a:cubicBezTo>
                    <a:close/>
                    <a:moveTo>
                      <a:pt x="13781" y="38868"/>
                    </a:moveTo>
                    <a:cubicBezTo>
                      <a:pt x="47589" y="44405"/>
                      <a:pt x="81040" y="51608"/>
                      <a:pt x="114134" y="60477"/>
                    </a:cubicBezTo>
                    <a:cubicBezTo>
                      <a:pt x="106328" y="62591"/>
                      <a:pt x="98708" y="65342"/>
                      <a:pt x="91352" y="68701"/>
                    </a:cubicBezTo>
                    <a:cubicBezTo>
                      <a:pt x="85880" y="71245"/>
                      <a:pt x="80667" y="74199"/>
                      <a:pt x="75454" y="77225"/>
                    </a:cubicBezTo>
                    <a:cubicBezTo>
                      <a:pt x="70834" y="79601"/>
                      <a:pt x="66507" y="82505"/>
                      <a:pt x="62557" y="85879"/>
                    </a:cubicBezTo>
                    <a:cubicBezTo>
                      <a:pt x="46296" y="70211"/>
                      <a:pt x="30037" y="54541"/>
                      <a:pt x="13782" y="38868"/>
                    </a:cubicBezTo>
                    <a:close/>
                    <a:moveTo>
                      <a:pt x="21374" y="35193"/>
                    </a:moveTo>
                    <a:cubicBezTo>
                      <a:pt x="45117" y="26633"/>
                      <a:pt x="69382" y="19596"/>
                      <a:pt x="94022" y="14126"/>
                    </a:cubicBezTo>
                    <a:cubicBezTo>
                      <a:pt x="97667" y="28517"/>
                      <a:pt x="104725" y="41819"/>
                      <a:pt x="114598" y="52906"/>
                    </a:cubicBezTo>
                    <a:cubicBezTo>
                      <a:pt x="84013" y="44665"/>
                      <a:pt x="52850" y="38744"/>
                      <a:pt x="21375" y="35193"/>
                    </a:cubicBezTo>
                    <a:close/>
                    <a:moveTo>
                      <a:pt x="64439" y="87683"/>
                    </a:moveTo>
                    <a:cubicBezTo>
                      <a:pt x="68797" y="85391"/>
                      <a:pt x="72892" y="82621"/>
                      <a:pt x="77241" y="80284"/>
                    </a:cubicBezTo>
                    <a:cubicBezTo>
                      <a:pt x="82617" y="77480"/>
                      <a:pt x="88169" y="75027"/>
                      <a:pt x="93862" y="72942"/>
                    </a:cubicBezTo>
                    <a:cubicBezTo>
                      <a:pt x="104195" y="69000"/>
                      <a:pt x="114826" y="65886"/>
                      <a:pt x="125653" y="63631"/>
                    </a:cubicBezTo>
                    <a:cubicBezTo>
                      <a:pt x="152097" y="71042"/>
                      <a:pt x="178234" y="79482"/>
                      <a:pt x="204064" y="88953"/>
                    </a:cubicBezTo>
                    <a:cubicBezTo>
                      <a:pt x="208564" y="90691"/>
                      <a:pt x="212994" y="92597"/>
                      <a:pt x="217478" y="94374"/>
                    </a:cubicBezTo>
                    <a:cubicBezTo>
                      <a:pt x="184713" y="107174"/>
                      <a:pt x="153498" y="123630"/>
                      <a:pt x="124425" y="143430"/>
                    </a:cubicBezTo>
                    <a:cubicBezTo>
                      <a:pt x="124165" y="143623"/>
                      <a:pt x="123939" y="143857"/>
                      <a:pt x="123755" y="144124"/>
                    </a:cubicBezTo>
                    <a:cubicBezTo>
                      <a:pt x="116437" y="137642"/>
                      <a:pt x="109309" y="130948"/>
                      <a:pt x="102371" y="124041"/>
                    </a:cubicBezTo>
                    <a:cubicBezTo>
                      <a:pt x="89669" y="111984"/>
                      <a:pt x="77025" y="99865"/>
                      <a:pt x="64439" y="87683"/>
                    </a:cubicBezTo>
                    <a:close/>
                    <a:moveTo>
                      <a:pt x="127999" y="147691"/>
                    </a:moveTo>
                    <a:cubicBezTo>
                      <a:pt x="144253" y="138132"/>
                      <a:pt x="160228" y="128387"/>
                      <a:pt x="177166" y="120030"/>
                    </a:cubicBezTo>
                    <a:cubicBezTo>
                      <a:pt x="193479" y="111980"/>
                      <a:pt x="210172" y="104865"/>
                      <a:pt x="227111" y="98266"/>
                    </a:cubicBezTo>
                    <a:cubicBezTo>
                      <a:pt x="256280" y="110033"/>
                      <a:pt x="285096" y="122604"/>
                      <a:pt x="313561" y="135980"/>
                    </a:cubicBezTo>
                    <a:cubicBezTo>
                      <a:pt x="269767" y="146501"/>
                      <a:pt x="228479" y="165559"/>
                      <a:pt x="192061" y="192061"/>
                    </a:cubicBezTo>
                    <a:cubicBezTo>
                      <a:pt x="191470" y="192479"/>
                      <a:pt x="191098" y="193141"/>
                      <a:pt x="191050" y="193864"/>
                    </a:cubicBezTo>
                    <a:cubicBezTo>
                      <a:pt x="190440" y="193521"/>
                      <a:pt x="189814" y="193208"/>
                      <a:pt x="189207" y="192861"/>
                    </a:cubicBezTo>
                    <a:cubicBezTo>
                      <a:pt x="167639" y="179452"/>
                      <a:pt x="147171" y="164348"/>
                      <a:pt x="127999" y="147691"/>
                    </a:cubicBezTo>
                    <a:close/>
                    <a:moveTo>
                      <a:pt x="194869" y="195943"/>
                    </a:moveTo>
                    <a:cubicBezTo>
                      <a:pt x="232730" y="168714"/>
                      <a:pt x="275793" y="149574"/>
                      <a:pt x="321374" y="139716"/>
                    </a:cubicBezTo>
                    <a:cubicBezTo>
                      <a:pt x="345174" y="151069"/>
                      <a:pt x="368792" y="162806"/>
                      <a:pt x="392037" y="175279"/>
                    </a:cubicBezTo>
                    <a:cubicBezTo>
                      <a:pt x="397001" y="177879"/>
                      <a:pt x="401974" y="180486"/>
                      <a:pt x="406954" y="183100"/>
                    </a:cubicBezTo>
                    <a:cubicBezTo>
                      <a:pt x="369879" y="192326"/>
                      <a:pt x="334610" y="207692"/>
                      <a:pt x="302607" y="228559"/>
                    </a:cubicBezTo>
                    <a:cubicBezTo>
                      <a:pt x="301815" y="229067"/>
                      <a:pt x="301348" y="229953"/>
                      <a:pt x="301376" y="230894"/>
                    </a:cubicBezTo>
                    <a:cubicBezTo>
                      <a:pt x="295849" y="230074"/>
                      <a:pt x="290320" y="229171"/>
                      <a:pt x="284784" y="228079"/>
                    </a:cubicBezTo>
                    <a:cubicBezTo>
                      <a:pt x="253323" y="222110"/>
                      <a:pt x="222986" y="211267"/>
                      <a:pt x="194869" y="195943"/>
                    </a:cubicBezTo>
                    <a:close/>
                    <a:moveTo>
                      <a:pt x="308010" y="231820"/>
                    </a:moveTo>
                    <a:cubicBezTo>
                      <a:pt x="341011" y="211606"/>
                      <a:pt x="376877" y="196496"/>
                      <a:pt x="414394" y="187001"/>
                    </a:cubicBezTo>
                    <a:cubicBezTo>
                      <a:pt x="437234" y="199010"/>
                      <a:pt x="459996" y="211308"/>
                      <a:pt x="482214" y="224353"/>
                    </a:cubicBezTo>
                    <a:cubicBezTo>
                      <a:pt x="424112" y="232848"/>
                      <a:pt x="366296" y="239380"/>
                      <a:pt x="308010" y="2318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95" name="Google Shape;1795;p30"/>
          <p:cNvGrpSpPr/>
          <p:nvPr/>
        </p:nvGrpSpPr>
        <p:grpSpPr>
          <a:xfrm>
            <a:off x="-557146" y="89897"/>
            <a:ext cx="5943574" cy="2764543"/>
            <a:chOff x="715156" y="444099"/>
            <a:chExt cx="5943574" cy="2764543"/>
          </a:xfrm>
        </p:grpSpPr>
        <p:grpSp>
          <p:nvGrpSpPr>
            <p:cNvPr id="1796" name="Google Shape;1796;p30"/>
            <p:cNvGrpSpPr/>
            <p:nvPr/>
          </p:nvGrpSpPr>
          <p:grpSpPr>
            <a:xfrm>
              <a:off x="2137473" y="444099"/>
              <a:ext cx="731128" cy="394605"/>
              <a:chOff x="1006523" y="1673424"/>
              <a:chExt cx="731128" cy="394605"/>
            </a:xfrm>
          </p:grpSpPr>
          <p:sp>
            <p:nvSpPr>
              <p:cNvPr id="1797" name="Google Shape;1797;p30"/>
              <p:cNvSpPr/>
              <p:nvPr/>
            </p:nvSpPr>
            <p:spPr>
              <a:xfrm>
                <a:off x="1010947" y="1679127"/>
                <a:ext cx="720146" cy="385761"/>
              </a:xfrm>
              <a:custGeom>
                <a:avLst/>
                <a:gdLst/>
                <a:ahLst/>
                <a:cxnLst/>
                <a:rect l="l" t="t" r="r" b="b"/>
                <a:pathLst>
                  <a:path w="720146" h="385761" extrusionOk="0">
                    <a:moveTo>
                      <a:pt x="714509" y="372279"/>
                    </a:moveTo>
                    <a:cubicBezTo>
                      <a:pt x="476403" y="370249"/>
                      <a:pt x="238355" y="374749"/>
                      <a:pt x="366" y="385777"/>
                    </a:cubicBezTo>
                    <a:lnTo>
                      <a:pt x="190" y="381807"/>
                    </a:lnTo>
                    <a:cubicBezTo>
                      <a:pt x="23494" y="337553"/>
                      <a:pt x="75353" y="316562"/>
                      <a:pt x="122907" y="332136"/>
                    </a:cubicBezTo>
                    <a:cubicBezTo>
                      <a:pt x="110459" y="305139"/>
                      <a:pt x="97657" y="275937"/>
                      <a:pt x="102601" y="246558"/>
                    </a:cubicBezTo>
                    <a:cubicBezTo>
                      <a:pt x="107545" y="217179"/>
                      <a:pt x="138710" y="190535"/>
                      <a:pt x="166255" y="201828"/>
                    </a:cubicBezTo>
                    <a:cubicBezTo>
                      <a:pt x="193712" y="213121"/>
                      <a:pt x="199627" y="251763"/>
                      <a:pt x="225318" y="266585"/>
                    </a:cubicBezTo>
                    <a:cubicBezTo>
                      <a:pt x="201658" y="224149"/>
                      <a:pt x="210133" y="171743"/>
                      <a:pt x="220904" y="124455"/>
                    </a:cubicBezTo>
                    <a:cubicBezTo>
                      <a:pt x="227349" y="95870"/>
                      <a:pt x="234765" y="66756"/>
                      <a:pt x="251186" y="42406"/>
                    </a:cubicBezTo>
                    <a:cubicBezTo>
                      <a:pt x="267519" y="18056"/>
                      <a:pt x="294711" y="-1001"/>
                      <a:pt x="324022" y="58"/>
                    </a:cubicBezTo>
                    <a:cubicBezTo>
                      <a:pt x="351743" y="1028"/>
                      <a:pt x="376552" y="19908"/>
                      <a:pt x="391119" y="43464"/>
                    </a:cubicBezTo>
                    <a:cubicBezTo>
                      <a:pt x="404555" y="67819"/>
                      <a:pt x="412877" y="94658"/>
                      <a:pt x="415574" y="122337"/>
                    </a:cubicBezTo>
                    <a:cubicBezTo>
                      <a:pt x="424312" y="182362"/>
                      <a:pt x="424846" y="243295"/>
                      <a:pt x="417163" y="303463"/>
                    </a:cubicBezTo>
                    <a:cubicBezTo>
                      <a:pt x="434979" y="242196"/>
                      <a:pt x="471189" y="187872"/>
                      <a:pt x="520899" y="147834"/>
                    </a:cubicBezTo>
                    <a:cubicBezTo>
                      <a:pt x="548179" y="126043"/>
                      <a:pt x="585259" y="108398"/>
                      <a:pt x="617218" y="122602"/>
                    </a:cubicBezTo>
                    <a:cubicBezTo>
                      <a:pt x="653592" y="138747"/>
                      <a:pt x="662597" y="186653"/>
                      <a:pt x="658006" y="226266"/>
                    </a:cubicBezTo>
                    <a:cubicBezTo>
                      <a:pt x="652915" y="269428"/>
                      <a:pt x="637831" y="310811"/>
                      <a:pt x="613952" y="347134"/>
                    </a:cubicBezTo>
                    <a:cubicBezTo>
                      <a:pt x="641674" y="313080"/>
                      <a:pt x="706563" y="324990"/>
                      <a:pt x="720336" y="3667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/>
              <p:cNvSpPr/>
              <p:nvPr/>
            </p:nvSpPr>
            <p:spPr>
              <a:xfrm>
                <a:off x="1006523" y="1673424"/>
                <a:ext cx="731128" cy="394605"/>
              </a:xfrm>
              <a:custGeom>
                <a:avLst/>
                <a:gdLst/>
                <a:ahLst/>
                <a:cxnLst/>
                <a:rect l="l" t="t" r="r" b="b"/>
                <a:pathLst>
                  <a:path w="731128" h="394605" extrusionOk="0">
                    <a:moveTo>
                      <a:pt x="730915" y="370736"/>
                    </a:moveTo>
                    <a:cubicBezTo>
                      <a:pt x="717966" y="334312"/>
                      <a:pt x="672867" y="317997"/>
                      <a:pt x="638450" y="331138"/>
                    </a:cubicBezTo>
                    <a:cubicBezTo>
                      <a:pt x="653422" y="302431"/>
                      <a:pt x="663395" y="271388"/>
                      <a:pt x="667943" y="239337"/>
                    </a:cubicBezTo>
                    <a:cubicBezTo>
                      <a:pt x="672240" y="208473"/>
                      <a:pt x="670821" y="172937"/>
                      <a:pt x="652509" y="146368"/>
                    </a:cubicBezTo>
                    <a:cubicBezTo>
                      <a:pt x="602956" y="74470"/>
                      <a:pt x="513277" y="147786"/>
                      <a:pt x="475750" y="193356"/>
                    </a:cubicBezTo>
                    <a:cubicBezTo>
                      <a:pt x="458396" y="214435"/>
                      <a:pt x="443791" y="237631"/>
                      <a:pt x="432286" y="262387"/>
                    </a:cubicBezTo>
                    <a:cubicBezTo>
                      <a:pt x="434488" y="224025"/>
                      <a:pt x="433396" y="185545"/>
                      <a:pt x="429023" y="147369"/>
                    </a:cubicBezTo>
                    <a:cubicBezTo>
                      <a:pt x="423997" y="103966"/>
                      <a:pt x="416603" y="55387"/>
                      <a:pt x="383188" y="23884"/>
                    </a:cubicBezTo>
                    <a:cubicBezTo>
                      <a:pt x="355093" y="-4468"/>
                      <a:pt x="310460" y="-7987"/>
                      <a:pt x="278263" y="15611"/>
                    </a:cubicBezTo>
                    <a:cubicBezTo>
                      <a:pt x="240486" y="42625"/>
                      <a:pt x="227920" y="89005"/>
                      <a:pt x="218343" y="132031"/>
                    </a:cubicBezTo>
                    <a:cubicBezTo>
                      <a:pt x="210023" y="169410"/>
                      <a:pt x="203739" y="209460"/>
                      <a:pt x="213250" y="246612"/>
                    </a:cubicBezTo>
                    <a:cubicBezTo>
                      <a:pt x="206835" y="235746"/>
                      <a:pt x="199671" y="225339"/>
                      <a:pt x="191809" y="215468"/>
                    </a:cubicBezTo>
                    <a:cubicBezTo>
                      <a:pt x="178661" y="199787"/>
                      <a:pt x="156697" y="194729"/>
                      <a:pt x="138008" y="203080"/>
                    </a:cubicBezTo>
                    <a:cubicBezTo>
                      <a:pt x="117536" y="212768"/>
                      <a:pt x="103422" y="232222"/>
                      <a:pt x="100574" y="254679"/>
                    </a:cubicBezTo>
                    <a:cubicBezTo>
                      <a:pt x="97247" y="280637"/>
                      <a:pt x="106487" y="305681"/>
                      <a:pt x="117010" y="329182"/>
                    </a:cubicBezTo>
                    <a:cubicBezTo>
                      <a:pt x="70130" y="319832"/>
                      <a:pt x="22760" y="342838"/>
                      <a:pt x="1151" y="385450"/>
                    </a:cubicBezTo>
                    <a:cubicBezTo>
                      <a:pt x="531" y="386691"/>
                      <a:pt x="608" y="388165"/>
                      <a:pt x="1352" y="389336"/>
                    </a:cubicBezTo>
                    <a:cubicBezTo>
                      <a:pt x="62" y="390312"/>
                      <a:pt x="-193" y="392149"/>
                      <a:pt x="784" y="393439"/>
                    </a:cubicBezTo>
                    <a:cubicBezTo>
                      <a:pt x="1339" y="394172"/>
                      <a:pt x="2205" y="394602"/>
                      <a:pt x="3125" y="394600"/>
                    </a:cubicBezTo>
                    <a:cubicBezTo>
                      <a:pt x="96756" y="394988"/>
                      <a:pt x="190477" y="389755"/>
                      <a:pt x="284088" y="387705"/>
                    </a:cubicBezTo>
                    <a:cubicBezTo>
                      <a:pt x="377777" y="385652"/>
                      <a:pt x="471482" y="384446"/>
                      <a:pt x="565203" y="384087"/>
                    </a:cubicBezTo>
                    <a:cubicBezTo>
                      <a:pt x="590828" y="384014"/>
                      <a:pt x="616454" y="384003"/>
                      <a:pt x="642079" y="384051"/>
                    </a:cubicBezTo>
                    <a:cubicBezTo>
                      <a:pt x="668174" y="385578"/>
                      <a:pt x="694344" y="385294"/>
                      <a:pt x="720399" y="383199"/>
                    </a:cubicBezTo>
                    <a:cubicBezTo>
                      <a:pt x="722663" y="382771"/>
                      <a:pt x="724283" y="380767"/>
                      <a:pt x="724226" y="378465"/>
                    </a:cubicBezTo>
                    <a:cubicBezTo>
                      <a:pt x="728342" y="378802"/>
                      <a:pt x="732677" y="375694"/>
                      <a:pt x="730915" y="370736"/>
                    </a:cubicBezTo>
                    <a:close/>
                    <a:moveTo>
                      <a:pt x="653062" y="371055"/>
                    </a:moveTo>
                    <a:cubicBezTo>
                      <a:pt x="629633" y="370964"/>
                      <a:pt x="606204" y="370938"/>
                      <a:pt x="582775" y="370977"/>
                    </a:cubicBezTo>
                    <a:cubicBezTo>
                      <a:pt x="535917" y="371087"/>
                      <a:pt x="489060" y="371453"/>
                      <a:pt x="442205" y="372075"/>
                    </a:cubicBezTo>
                    <a:cubicBezTo>
                      <a:pt x="348490" y="373312"/>
                      <a:pt x="254801" y="375743"/>
                      <a:pt x="161140" y="379368"/>
                    </a:cubicBezTo>
                    <a:cubicBezTo>
                      <a:pt x="110377" y="381270"/>
                      <a:pt x="59526" y="383365"/>
                      <a:pt x="8937" y="388065"/>
                    </a:cubicBezTo>
                    <a:cubicBezTo>
                      <a:pt x="32428" y="347461"/>
                      <a:pt x="81168" y="328851"/>
                      <a:pt x="125768" y="343457"/>
                    </a:cubicBezTo>
                    <a:cubicBezTo>
                      <a:pt x="131019" y="345282"/>
                      <a:pt x="134204" y="339130"/>
                      <a:pt x="132306" y="334958"/>
                    </a:cubicBezTo>
                    <a:cubicBezTo>
                      <a:pt x="121286" y="310743"/>
                      <a:pt x="109365" y="284378"/>
                      <a:pt x="112509" y="257100"/>
                    </a:cubicBezTo>
                    <a:cubicBezTo>
                      <a:pt x="114888" y="236463"/>
                      <a:pt x="130503" y="215044"/>
                      <a:pt x="152002" y="211517"/>
                    </a:cubicBezTo>
                    <a:cubicBezTo>
                      <a:pt x="172478" y="208158"/>
                      <a:pt x="185124" y="225320"/>
                      <a:pt x="194772" y="240541"/>
                    </a:cubicBezTo>
                    <a:cubicBezTo>
                      <a:pt x="202382" y="255199"/>
                      <a:pt x="213268" y="267909"/>
                      <a:pt x="226588" y="277684"/>
                    </a:cubicBezTo>
                    <a:cubicBezTo>
                      <a:pt x="229638" y="279355"/>
                      <a:pt x="233467" y="278238"/>
                      <a:pt x="235139" y="275189"/>
                    </a:cubicBezTo>
                    <a:cubicBezTo>
                      <a:pt x="236172" y="273304"/>
                      <a:pt x="236172" y="271023"/>
                      <a:pt x="235139" y="269139"/>
                    </a:cubicBezTo>
                    <a:cubicBezTo>
                      <a:pt x="215455" y="232283"/>
                      <a:pt x="219578" y="189328"/>
                      <a:pt x="227546" y="149807"/>
                    </a:cubicBezTo>
                    <a:cubicBezTo>
                      <a:pt x="235420" y="110756"/>
                      <a:pt x="243996" y="66177"/>
                      <a:pt x="273050" y="36772"/>
                    </a:cubicBezTo>
                    <a:cubicBezTo>
                      <a:pt x="286565" y="22158"/>
                      <a:pt x="305207" y="13328"/>
                      <a:pt x="325083" y="12125"/>
                    </a:cubicBezTo>
                    <a:cubicBezTo>
                      <a:pt x="344658" y="12570"/>
                      <a:pt x="363212" y="20948"/>
                      <a:pt x="376483" y="35335"/>
                    </a:cubicBezTo>
                    <a:cubicBezTo>
                      <a:pt x="406720" y="65794"/>
                      <a:pt x="412478" y="113178"/>
                      <a:pt x="416754" y="153816"/>
                    </a:cubicBezTo>
                    <a:cubicBezTo>
                      <a:pt x="422103" y="205489"/>
                      <a:pt x="421532" y="257603"/>
                      <a:pt x="415052" y="309147"/>
                    </a:cubicBezTo>
                    <a:cubicBezTo>
                      <a:pt x="414122" y="316649"/>
                      <a:pt x="425893" y="317708"/>
                      <a:pt x="427902" y="310885"/>
                    </a:cubicBezTo>
                    <a:cubicBezTo>
                      <a:pt x="446804" y="246663"/>
                      <a:pt x="488310" y="182671"/>
                      <a:pt x="546067" y="146817"/>
                    </a:cubicBezTo>
                    <a:cubicBezTo>
                      <a:pt x="573838" y="129578"/>
                      <a:pt x="612575" y="119662"/>
                      <a:pt x="637169" y="147721"/>
                    </a:cubicBezTo>
                    <a:cubicBezTo>
                      <a:pt x="656379" y="169638"/>
                      <a:pt x="658947" y="202751"/>
                      <a:pt x="656040" y="230472"/>
                    </a:cubicBezTo>
                    <a:cubicBezTo>
                      <a:pt x="651159" y="273011"/>
                      <a:pt x="636331" y="313806"/>
                      <a:pt x="612755" y="349560"/>
                    </a:cubicBezTo>
                    <a:cubicBezTo>
                      <a:pt x="608794" y="355665"/>
                      <a:pt x="618123" y="363078"/>
                      <a:pt x="622963" y="357430"/>
                    </a:cubicBezTo>
                    <a:cubicBezTo>
                      <a:pt x="648142" y="328049"/>
                      <a:pt x="703126" y="336288"/>
                      <a:pt x="717787" y="372463"/>
                    </a:cubicBezTo>
                    <a:cubicBezTo>
                      <a:pt x="696266" y="370574"/>
                      <a:pt x="674644" y="370103"/>
                      <a:pt x="653062" y="371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9" name="Google Shape;1799;p30"/>
            <p:cNvGrpSpPr/>
            <p:nvPr/>
          </p:nvGrpSpPr>
          <p:grpSpPr>
            <a:xfrm>
              <a:off x="3807708" y="831897"/>
              <a:ext cx="1166447" cy="549813"/>
              <a:chOff x="4496533" y="-114840"/>
              <a:chExt cx="1166447" cy="549813"/>
            </a:xfrm>
          </p:grpSpPr>
          <p:sp>
            <p:nvSpPr>
              <p:cNvPr id="1800" name="Google Shape;1800;p30"/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/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30"/>
            <p:cNvGrpSpPr/>
            <p:nvPr/>
          </p:nvGrpSpPr>
          <p:grpSpPr>
            <a:xfrm>
              <a:off x="5944407" y="539497"/>
              <a:ext cx="714324" cy="347759"/>
              <a:chOff x="482844" y="1192072"/>
              <a:chExt cx="714324" cy="347759"/>
            </a:xfrm>
          </p:grpSpPr>
          <p:sp>
            <p:nvSpPr>
              <p:cNvPr id="1803" name="Google Shape;1803;p30"/>
              <p:cNvSpPr/>
              <p:nvPr/>
            </p:nvSpPr>
            <p:spPr>
              <a:xfrm>
                <a:off x="9839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/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/>
            <p:cNvGrpSpPr/>
            <p:nvPr/>
          </p:nvGrpSpPr>
          <p:grpSpPr>
            <a:xfrm>
              <a:off x="715156" y="1177749"/>
              <a:ext cx="757512" cy="677640"/>
              <a:chOff x="7406356" y="1421774"/>
              <a:chExt cx="757512" cy="677640"/>
            </a:xfrm>
          </p:grpSpPr>
          <p:sp>
            <p:nvSpPr>
              <p:cNvPr id="1806" name="Google Shape;1806;p30"/>
              <p:cNvSpPr/>
              <p:nvPr/>
            </p:nvSpPr>
            <p:spPr>
              <a:xfrm>
                <a:off x="7406356" y="17906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49" y="105421"/>
                      <a:pt x="110084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7" y="29402"/>
                      <a:pt x="92536" y="58264"/>
                      <a:pt x="81212" y="82870"/>
                    </a:cubicBezTo>
                    <a:cubicBezTo>
                      <a:pt x="67932" y="111726"/>
                      <a:pt x="33768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2" y="123642"/>
                      <a:pt x="2776" y="126263"/>
                      <a:pt x="6046" y="126384"/>
                    </a:cubicBezTo>
                    <a:cubicBezTo>
                      <a:pt x="34654" y="128308"/>
                      <a:pt x="62033" y="138730"/>
                      <a:pt x="84669" y="156311"/>
                    </a:cubicBezTo>
                    <a:cubicBezTo>
                      <a:pt x="95063" y="165217"/>
                      <a:pt x="102976" y="176656"/>
                      <a:pt x="107640" y="189518"/>
                    </a:cubicBezTo>
                    <a:cubicBezTo>
                      <a:pt x="111233" y="201673"/>
                      <a:pt x="112601" y="214376"/>
                      <a:pt x="111678" y="227015"/>
                    </a:cubicBezTo>
                    <a:cubicBezTo>
                      <a:pt x="111718" y="228545"/>
                      <a:pt x="112992" y="229753"/>
                      <a:pt x="114524" y="229713"/>
                    </a:cubicBezTo>
                    <a:cubicBezTo>
                      <a:pt x="115457" y="229689"/>
                      <a:pt x="116316" y="229197"/>
                      <a:pt x="116808" y="228404"/>
                    </a:cubicBezTo>
                    <a:cubicBezTo>
                      <a:pt x="116868" y="228289"/>
                      <a:pt x="116907" y="228167"/>
                      <a:pt x="116967" y="228051"/>
                    </a:cubicBezTo>
                    <a:cubicBezTo>
                      <a:pt x="119801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8"/>
                    </a:cubicBezTo>
                    <a:cubicBezTo>
                      <a:pt x="138593" y="181172"/>
                      <a:pt x="157826" y="128399"/>
                      <a:pt x="208789" y="120106"/>
                    </a:cubicBezTo>
                    <a:cubicBezTo>
                      <a:pt x="215929" y="118944"/>
                      <a:pt x="213957" y="107935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/>
              <p:cNvSpPr/>
              <p:nvPr/>
            </p:nvSpPr>
            <p:spPr>
              <a:xfrm>
                <a:off x="8037685" y="1963500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5" y="3549"/>
                    </a:cubicBezTo>
                    <a:cubicBezTo>
                      <a:pt x="65675" y="-965"/>
                      <a:pt x="59733" y="-999"/>
                      <a:pt x="58247" y="2566"/>
                    </a:cubicBezTo>
                    <a:cubicBezTo>
                      <a:pt x="52067" y="17403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9"/>
                    </a:cubicBezTo>
                    <a:cubicBezTo>
                      <a:pt x="20515" y="75927"/>
                      <a:pt x="36715" y="82094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8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4" y="135929"/>
                    </a:cubicBezTo>
                    <a:cubicBezTo>
                      <a:pt x="68327" y="135914"/>
                      <a:pt x="68835" y="135623"/>
                      <a:pt x="69126" y="135153"/>
                    </a:cubicBezTo>
                    <a:lnTo>
                      <a:pt x="69221" y="134944"/>
                    </a:lnTo>
                    <a:cubicBezTo>
                      <a:pt x="70897" y="136040"/>
                      <a:pt x="73144" y="135570"/>
                      <a:pt x="74241" y="133895"/>
                    </a:cubicBezTo>
                    <a:cubicBezTo>
                      <a:pt x="74440" y="133591"/>
                      <a:pt x="74592" y="133258"/>
                      <a:pt x="74693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10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/>
              <p:cNvSpPr/>
              <p:nvPr/>
            </p:nvSpPr>
            <p:spPr>
              <a:xfrm>
                <a:off x="7654630" y="1421774"/>
                <a:ext cx="126188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8" h="135913" extrusionOk="0">
                    <a:moveTo>
                      <a:pt x="122571" y="63804"/>
                    </a:moveTo>
                    <a:cubicBezTo>
                      <a:pt x="90398" y="62385"/>
                      <a:pt x="65152" y="35722"/>
                      <a:pt x="65519" y="3549"/>
                    </a:cubicBezTo>
                    <a:cubicBezTo>
                      <a:pt x="65679" y="-966"/>
                      <a:pt x="59737" y="-999"/>
                      <a:pt x="58252" y="2566"/>
                    </a:cubicBezTo>
                    <a:cubicBezTo>
                      <a:pt x="52072" y="17404"/>
                      <a:pt x="54769" y="34482"/>
                      <a:pt x="48068" y="49041"/>
                    </a:cubicBezTo>
                    <a:cubicBezTo>
                      <a:pt x="40211" y="66115"/>
                      <a:pt x="19996" y="67149"/>
                      <a:pt x="3592" y="67405"/>
                    </a:cubicBezTo>
                    <a:cubicBezTo>
                      <a:pt x="1552" y="67478"/>
                      <a:pt x="-43" y="69190"/>
                      <a:pt x="30" y="71229"/>
                    </a:cubicBezTo>
                    <a:cubicBezTo>
                      <a:pt x="99" y="73165"/>
                      <a:pt x="1654" y="74719"/>
                      <a:pt x="3592" y="74788"/>
                    </a:cubicBezTo>
                    <a:cubicBezTo>
                      <a:pt x="20519" y="75926"/>
                      <a:pt x="36719" y="82093"/>
                      <a:pt x="50113" y="92496"/>
                    </a:cubicBezTo>
                    <a:cubicBezTo>
                      <a:pt x="56264" y="97766"/>
                      <a:pt x="60946" y="104534"/>
                      <a:pt x="63705" y="112145"/>
                    </a:cubicBezTo>
                    <a:cubicBezTo>
                      <a:pt x="65831" y="119337"/>
                      <a:pt x="66641" y="126853"/>
                      <a:pt x="66095" y="134333"/>
                    </a:cubicBezTo>
                    <a:cubicBezTo>
                      <a:pt x="66119" y="135238"/>
                      <a:pt x="66872" y="135952"/>
                      <a:pt x="67778" y="135929"/>
                    </a:cubicBezTo>
                    <a:cubicBezTo>
                      <a:pt x="68331" y="135914"/>
                      <a:pt x="68839" y="135623"/>
                      <a:pt x="69130" y="135153"/>
                    </a:cubicBezTo>
                    <a:lnTo>
                      <a:pt x="69225" y="134945"/>
                    </a:lnTo>
                    <a:cubicBezTo>
                      <a:pt x="70901" y="136040"/>
                      <a:pt x="73149" y="135569"/>
                      <a:pt x="74245" y="133894"/>
                    </a:cubicBezTo>
                    <a:cubicBezTo>
                      <a:pt x="74444" y="133590"/>
                      <a:pt x="74596" y="133257"/>
                      <a:pt x="74695" y="132908"/>
                    </a:cubicBezTo>
                    <a:cubicBezTo>
                      <a:pt x="82021" y="107206"/>
                      <a:pt x="93402" y="75980"/>
                      <a:pt x="123555" y="71074"/>
                    </a:cubicBezTo>
                    <a:cubicBezTo>
                      <a:pt x="127781" y="70386"/>
                      <a:pt x="126614" y="63871"/>
                      <a:pt x="122571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9" name="Google Shape;1809;p30"/>
            <p:cNvGrpSpPr/>
            <p:nvPr/>
          </p:nvGrpSpPr>
          <p:grpSpPr>
            <a:xfrm>
              <a:off x="4696857" y="2760213"/>
              <a:ext cx="618432" cy="448429"/>
              <a:chOff x="749957" y="2916238"/>
              <a:chExt cx="618432" cy="448429"/>
            </a:xfrm>
          </p:grpSpPr>
          <p:sp>
            <p:nvSpPr>
              <p:cNvPr id="1810" name="Google Shape;1810;p30"/>
              <p:cNvSpPr/>
              <p:nvPr/>
            </p:nvSpPr>
            <p:spPr>
              <a:xfrm>
                <a:off x="1155133" y="29162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/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45" name="Google Shape;1945;p30"/>
          <p:cNvGrpSpPr/>
          <p:nvPr/>
        </p:nvGrpSpPr>
        <p:grpSpPr>
          <a:xfrm rot="-460290">
            <a:off x="101745" y="3686185"/>
            <a:ext cx="1796224" cy="1644647"/>
            <a:chOff x="488097" y="4163608"/>
            <a:chExt cx="1796133" cy="1644564"/>
          </a:xfrm>
        </p:grpSpPr>
        <p:sp>
          <p:nvSpPr>
            <p:cNvPr id="1946" name="Google Shape;1946;p30"/>
            <p:cNvSpPr/>
            <p:nvPr/>
          </p:nvSpPr>
          <p:spPr>
            <a:xfrm rot="1468259" flipH="1">
              <a:off x="686023" y="4644795"/>
              <a:ext cx="605145" cy="1086857"/>
            </a:xfrm>
            <a:custGeom>
              <a:avLst/>
              <a:gdLst/>
              <a:ahLst/>
              <a:cxnLst/>
              <a:rect l="l" t="t" r="r" b="b"/>
              <a:pathLst>
                <a:path w="459946" h="826076" extrusionOk="0">
                  <a:moveTo>
                    <a:pt x="363" y="2274"/>
                  </a:moveTo>
                  <a:cubicBezTo>
                    <a:pt x="41574" y="48101"/>
                    <a:pt x="83464" y="92902"/>
                    <a:pt x="122019" y="141067"/>
                  </a:cubicBezTo>
                  <a:cubicBezTo>
                    <a:pt x="160536" y="189209"/>
                    <a:pt x="196381" y="239430"/>
                    <a:pt x="229392" y="291502"/>
                  </a:cubicBezTo>
                  <a:cubicBezTo>
                    <a:pt x="295798" y="395925"/>
                    <a:pt x="350483" y="507354"/>
                    <a:pt x="392456" y="623768"/>
                  </a:cubicBezTo>
                  <a:cubicBezTo>
                    <a:pt x="415637" y="688757"/>
                    <a:pt x="434844" y="755097"/>
                    <a:pt x="449972" y="822418"/>
                  </a:cubicBezTo>
                  <a:cubicBezTo>
                    <a:pt x="451426" y="828828"/>
                    <a:pt x="461207" y="826109"/>
                    <a:pt x="459810" y="819706"/>
                  </a:cubicBezTo>
                  <a:cubicBezTo>
                    <a:pt x="433177" y="699033"/>
                    <a:pt x="392892" y="581785"/>
                    <a:pt x="339734" y="470226"/>
                  </a:cubicBezTo>
                  <a:cubicBezTo>
                    <a:pt x="286665" y="358086"/>
                    <a:pt x="221086" y="252307"/>
                    <a:pt x="144247" y="154903"/>
                  </a:cubicBezTo>
                  <a:cubicBezTo>
                    <a:pt x="101691" y="99204"/>
                    <a:pt x="54172" y="47480"/>
                    <a:pt x="2274" y="363"/>
                  </a:cubicBezTo>
                  <a:cubicBezTo>
                    <a:pt x="1728" y="-146"/>
                    <a:pt x="872" y="-116"/>
                    <a:pt x="363" y="430"/>
                  </a:cubicBezTo>
                  <a:cubicBezTo>
                    <a:pt x="-121" y="949"/>
                    <a:pt x="-121" y="1755"/>
                    <a:pt x="363" y="2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7" name="Google Shape;1947;p30"/>
            <p:cNvGrpSpPr/>
            <p:nvPr/>
          </p:nvGrpSpPr>
          <p:grpSpPr>
            <a:xfrm>
              <a:off x="749927" y="4163608"/>
              <a:ext cx="1534303" cy="1475202"/>
              <a:chOff x="-19748" y="4111558"/>
              <a:chExt cx="1534303" cy="1475202"/>
            </a:xfrm>
          </p:grpSpPr>
          <p:sp>
            <p:nvSpPr>
              <p:cNvPr id="1948" name="Google Shape;1948;p30"/>
              <p:cNvSpPr/>
              <p:nvPr/>
            </p:nvSpPr>
            <p:spPr>
              <a:xfrm rot="1468259" flipH="1">
                <a:off x="695165" y="4586335"/>
                <a:ext cx="329478" cy="273498"/>
              </a:xfrm>
              <a:custGeom>
                <a:avLst/>
                <a:gdLst/>
                <a:ahLst/>
                <a:cxnLst/>
                <a:rect l="l" t="t" r="r" b="b"/>
                <a:pathLst>
                  <a:path w="250423" h="207875" extrusionOk="0">
                    <a:moveTo>
                      <a:pt x="250424" y="55890"/>
                    </a:moveTo>
                    <a:lnTo>
                      <a:pt x="249562" y="52024"/>
                    </a:lnTo>
                    <a:cubicBezTo>
                      <a:pt x="248764" y="52249"/>
                      <a:pt x="247878" y="52434"/>
                      <a:pt x="247057" y="52595"/>
                    </a:cubicBezTo>
                    <a:lnTo>
                      <a:pt x="243810" y="54915"/>
                    </a:lnTo>
                    <a:cubicBezTo>
                      <a:pt x="238163" y="46655"/>
                      <a:pt x="231433" y="39189"/>
                      <a:pt x="223802" y="32718"/>
                    </a:cubicBezTo>
                    <a:cubicBezTo>
                      <a:pt x="190277" y="4268"/>
                      <a:pt x="140831" y="-5277"/>
                      <a:pt x="96563" y="2717"/>
                    </a:cubicBezTo>
                    <a:cubicBezTo>
                      <a:pt x="75994" y="5841"/>
                      <a:pt x="56496" y="13931"/>
                      <a:pt x="39757" y="26288"/>
                    </a:cubicBezTo>
                    <a:cubicBezTo>
                      <a:pt x="14769" y="47467"/>
                      <a:pt x="255" y="78486"/>
                      <a:pt x="6" y="111241"/>
                    </a:cubicBezTo>
                    <a:cubicBezTo>
                      <a:pt x="-219" y="138508"/>
                      <a:pt x="6023" y="165440"/>
                      <a:pt x="18218" y="189828"/>
                    </a:cubicBezTo>
                    <a:cubicBezTo>
                      <a:pt x="20392" y="194453"/>
                      <a:pt x="22761" y="199005"/>
                      <a:pt x="25257" y="203509"/>
                    </a:cubicBezTo>
                    <a:lnTo>
                      <a:pt x="30275" y="207876"/>
                    </a:lnTo>
                    <a:cubicBezTo>
                      <a:pt x="31250" y="207730"/>
                      <a:pt x="32289" y="207561"/>
                      <a:pt x="33304" y="207328"/>
                    </a:cubicBezTo>
                    <a:cubicBezTo>
                      <a:pt x="33933" y="206652"/>
                      <a:pt x="34497" y="205999"/>
                      <a:pt x="35101" y="205258"/>
                    </a:cubicBezTo>
                    <a:cubicBezTo>
                      <a:pt x="34850" y="205927"/>
                      <a:pt x="34554" y="206579"/>
                      <a:pt x="34214" y="207208"/>
                    </a:cubicBezTo>
                    <a:cubicBezTo>
                      <a:pt x="50521" y="204399"/>
                      <a:pt x="66563" y="200230"/>
                      <a:pt x="82173" y="194743"/>
                    </a:cubicBezTo>
                    <a:cubicBezTo>
                      <a:pt x="89787" y="192110"/>
                      <a:pt x="97214" y="189179"/>
                      <a:pt x="104586" y="185901"/>
                    </a:cubicBezTo>
                    <a:cubicBezTo>
                      <a:pt x="132360" y="173735"/>
                      <a:pt x="158233" y="157625"/>
                      <a:pt x="181405" y="138068"/>
                    </a:cubicBezTo>
                    <a:cubicBezTo>
                      <a:pt x="196586" y="125393"/>
                      <a:pt x="210494" y="111268"/>
                      <a:pt x="222931" y="95892"/>
                    </a:cubicBezTo>
                    <a:cubicBezTo>
                      <a:pt x="233204" y="83355"/>
                      <a:pt x="242400" y="69973"/>
                      <a:pt x="250424" y="558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30"/>
              <p:cNvSpPr/>
              <p:nvPr/>
            </p:nvSpPr>
            <p:spPr>
              <a:xfrm rot="1468259" flipH="1">
                <a:off x="856056" y="4952776"/>
                <a:ext cx="419326" cy="240629"/>
              </a:xfrm>
              <a:custGeom>
                <a:avLst/>
                <a:gdLst/>
                <a:ahLst/>
                <a:cxnLst/>
                <a:rect l="l" t="t" r="r" b="b"/>
                <a:pathLst>
                  <a:path w="318713" h="182892" extrusionOk="0">
                    <a:moveTo>
                      <a:pt x="299439" y="2803"/>
                    </a:moveTo>
                    <a:cubicBezTo>
                      <a:pt x="183625" y="30961"/>
                      <a:pt x="79160" y="93788"/>
                      <a:pt x="0" y="182892"/>
                    </a:cubicBezTo>
                    <a:cubicBezTo>
                      <a:pt x="123490" y="171968"/>
                      <a:pt x="237840" y="113280"/>
                      <a:pt x="318714" y="19320"/>
                    </a:cubicBezTo>
                    <a:lnTo>
                      <a:pt x="317207" y="18047"/>
                    </a:lnTo>
                    <a:lnTo>
                      <a:pt x="312190" y="13680"/>
                    </a:lnTo>
                    <a:cubicBezTo>
                      <a:pt x="309693" y="9177"/>
                      <a:pt x="307325" y="4624"/>
                      <a:pt x="3051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30"/>
              <p:cNvSpPr/>
              <p:nvPr/>
            </p:nvSpPr>
            <p:spPr>
              <a:xfrm rot="1468259" flipH="1">
                <a:off x="744616" y="4899065"/>
                <a:ext cx="320443" cy="493257"/>
              </a:xfrm>
              <a:custGeom>
                <a:avLst/>
                <a:gdLst/>
                <a:ahLst/>
                <a:cxnLst/>
                <a:rect l="l" t="t" r="r" b="b"/>
                <a:pathLst>
                  <a:path w="243556" h="374905" extrusionOk="0">
                    <a:moveTo>
                      <a:pt x="237906" y="29484"/>
                    </a:moveTo>
                    <a:cubicBezTo>
                      <a:pt x="240002" y="20172"/>
                      <a:pt x="241945" y="10843"/>
                      <a:pt x="243557" y="1418"/>
                    </a:cubicBezTo>
                    <a:lnTo>
                      <a:pt x="243025" y="0"/>
                    </a:lnTo>
                    <a:cubicBezTo>
                      <a:pt x="227415" y="5487"/>
                      <a:pt x="211373" y="9656"/>
                      <a:pt x="195067" y="12465"/>
                    </a:cubicBezTo>
                    <a:cubicBezTo>
                      <a:pt x="178321" y="50349"/>
                      <a:pt x="150146" y="81860"/>
                      <a:pt x="127423" y="116546"/>
                    </a:cubicBezTo>
                    <a:cubicBezTo>
                      <a:pt x="74630" y="196904"/>
                      <a:pt x="51255" y="293580"/>
                      <a:pt x="0" y="374905"/>
                    </a:cubicBezTo>
                    <a:cubicBezTo>
                      <a:pt x="120071" y="293933"/>
                      <a:pt x="205061" y="170533"/>
                      <a:pt x="237906" y="294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30"/>
              <p:cNvSpPr/>
              <p:nvPr/>
            </p:nvSpPr>
            <p:spPr>
              <a:xfrm rot="1468259" flipH="1">
                <a:off x="660363" y="4805172"/>
                <a:ext cx="112890" cy="585671"/>
              </a:xfrm>
              <a:custGeom>
                <a:avLst/>
                <a:gdLst/>
                <a:ahLst/>
                <a:cxnLst/>
                <a:rect l="l" t="t" r="r" b="b"/>
                <a:pathLst>
                  <a:path w="85803" h="445145" extrusionOk="0">
                    <a:moveTo>
                      <a:pt x="19471" y="10260"/>
                    </a:moveTo>
                    <a:cubicBezTo>
                      <a:pt x="17858" y="19685"/>
                      <a:pt x="15916" y="29014"/>
                      <a:pt x="13820" y="38326"/>
                    </a:cubicBezTo>
                    <a:lnTo>
                      <a:pt x="18540" y="39350"/>
                    </a:lnTo>
                    <a:cubicBezTo>
                      <a:pt x="-12856" y="174146"/>
                      <a:pt x="-4238" y="315175"/>
                      <a:pt x="43338" y="445145"/>
                    </a:cubicBezTo>
                    <a:cubicBezTo>
                      <a:pt x="78801" y="378560"/>
                      <a:pt x="89179" y="300943"/>
                      <a:pt x="84895" y="225587"/>
                    </a:cubicBezTo>
                    <a:cubicBezTo>
                      <a:pt x="80572" y="150320"/>
                      <a:pt x="62279" y="76614"/>
                      <a:pt x="43035" y="3706"/>
                    </a:cubicBezTo>
                    <a:lnTo>
                      <a:pt x="41352" y="0"/>
                    </a:lnTo>
                    <a:cubicBezTo>
                      <a:pt x="33980" y="3278"/>
                      <a:pt x="26553" y="6209"/>
                      <a:pt x="18939" y="88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30"/>
              <p:cNvSpPr/>
              <p:nvPr/>
            </p:nvSpPr>
            <p:spPr>
              <a:xfrm rot="1468259" flipH="1">
                <a:off x="405000" y="4675088"/>
                <a:ext cx="361159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74502" h="426184" extrusionOk="0">
                    <a:moveTo>
                      <a:pt x="1683" y="51540"/>
                    </a:moveTo>
                    <a:cubicBezTo>
                      <a:pt x="44746" y="205100"/>
                      <a:pt x="141573" y="338066"/>
                      <a:pt x="274502" y="426185"/>
                    </a:cubicBezTo>
                    <a:cubicBezTo>
                      <a:pt x="260877" y="269431"/>
                      <a:pt x="174932" y="128392"/>
                      <a:pt x="79381" y="3303"/>
                    </a:cubicBezTo>
                    <a:lnTo>
                      <a:pt x="76820" y="0"/>
                    </a:lnTo>
                    <a:cubicBezTo>
                      <a:pt x="53648" y="19557"/>
                      <a:pt x="27774" y="35668"/>
                      <a:pt x="0" y="478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30"/>
              <p:cNvSpPr/>
              <p:nvPr/>
            </p:nvSpPr>
            <p:spPr>
              <a:xfrm rot="1468259" flipH="1">
                <a:off x="232967" y="4560386"/>
                <a:ext cx="519740" cy="327203"/>
              </a:xfrm>
              <a:custGeom>
                <a:avLst/>
                <a:gdLst/>
                <a:ahLst/>
                <a:cxnLst/>
                <a:rect l="l" t="t" r="r" b="b"/>
                <a:pathLst>
                  <a:path w="395033" h="248694" extrusionOk="0">
                    <a:moveTo>
                      <a:pt x="41526" y="0"/>
                    </a:moveTo>
                    <a:cubicBezTo>
                      <a:pt x="29089" y="15376"/>
                      <a:pt x="15181" y="29501"/>
                      <a:pt x="0" y="42175"/>
                    </a:cubicBezTo>
                    <a:lnTo>
                      <a:pt x="2562" y="45479"/>
                    </a:lnTo>
                    <a:cubicBezTo>
                      <a:pt x="88836" y="135821"/>
                      <a:pt x="193438" y="224660"/>
                      <a:pt x="318296" y="228503"/>
                    </a:cubicBezTo>
                    <a:cubicBezTo>
                      <a:pt x="345638" y="229281"/>
                      <a:pt x="377467" y="227714"/>
                      <a:pt x="395034" y="248694"/>
                    </a:cubicBezTo>
                    <a:cubicBezTo>
                      <a:pt x="320591" y="123044"/>
                      <a:pt x="177324" y="58327"/>
                      <a:pt x="42895" y="11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30"/>
              <p:cNvSpPr/>
              <p:nvPr/>
            </p:nvSpPr>
            <p:spPr>
              <a:xfrm rot="1468259" flipH="1">
                <a:off x="264174" y="4474893"/>
                <a:ext cx="513007" cy="128566"/>
              </a:xfrm>
              <a:custGeom>
                <a:avLst/>
                <a:gdLst/>
                <a:ahLst/>
                <a:cxnLst/>
                <a:rect l="l" t="t" r="r" b="b"/>
                <a:pathLst>
                  <a:path w="389916" h="97718" extrusionOk="0">
                    <a:moveTo>
                      <a:pt x="27493" y="21144"/>
                    </a:moveTo>
                    <a:cubicBezTo>
                      <a:pt x="19469" y="35227"/>
                      <a:pt x="10272" y="48608"/>
                      <a:pt x="0" y="61146"/>
                    </a:cubicBezTo>
                    <a:lnTo>
                      <a:pt x="1369" y="62250"/>
                    </a:lnTo>
                    <a:cubicBezTo>
                      <a:pt x="126925" y="114935"/>
                      <a:pt x="269469" y="108668"/>
                      <a:pt x="389917" y="45168"/>
                    </a:cubicBezTo>
                    <a:cubicBezTo>
                      <a:pt x="278462" y="-2856"/>
                      <a:pt x="154309" y="-12907"/>
                      <a:pt x="36580" y="16561"/>
                    </a:cubicBezTo>
                    <a:lnTo>
                      <a:pt x="36177" y="15095"/>
                    </a:lnTo>
                    <a:cubicBezTo>
                      <a:pt x="33028" y="15908"/>
                      <a:pt x="29853" y="16657"/>
                      <a:pt x="26631" y="172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30"/>
              <p:cNvSpPr/>
              <p:nvPr/>
            </p:nvSpPr>
            <p:spPr>
              <a:xfrm rot="1468259" flipH="1">
                <a:off x="501683" y="4246750"/>
                <a:ext cx="346012" cy="306100"/>
              </a:xfrm>
              <a:custGeom>
                <a:avLst/>
                <a:gdLst/>
                <a:ahLst/>
                <a:cxnLst/>
                <a:rect l="l" t="t" r="r" b="b"/>
                <a:pathLst>
                  <a:path w="262990" h="232654" extrusionOk="0">
                    <a:moveTo>
                      <a:pt x="23255" y="230334"/>
                    </a:moveTo>
                    <a:cubicBezTo>
                      <a:pt x="24077" y="230173"/>
                      <a:pt x="24963" y="229988"/>
                      <a:pt x="25760" y="229763"/>
                    </a:cubicBezTo>
                    <a:cubicBezTo>
                      <a:pt x="28983" y="229143"/>
                      <a:pt x="32157" y="228394"/>
                      <a:pt x="35307" y="227581"/>
                    </a:cubicBezTo>
                    <a:cubicBezTo>
                      <a:pt x="146876" y="198657"/>
                      <a:pt x="234017" y="111556"/>
                      <a:pt x="262990" y="0"/>
                    </a:cubicBezTo>
                    <a:cubicBezTo>
                      <a:pt x="210398" y="23243"/>
                      <a:pt x="157774" y="47379"/>
                      <a:pt x="110908" y="80603"/>
                    </a:cubicBezTo>
                    <a:cubicBezTo>
                      <a:pt x="64001" y="113916"/>
                      <a:pt x="22797" y="157147"/>
                      <a:pt x="355" y="210031"/>
                    </a:cubicBezTo>
                    <a:lnTo>
                      <a:pt x="0" y="210458"/>
                    </a:lnTo>
                    <a:cubicBezTo>
                      <a:pt x="7632" y="216929"/>
                      <a:pt x="14361" y="224395"/>
                      <a:pt x="20009" y="2326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30"/>
              <p:cNvSpPr/>
              <p:nvPr/>
            </p:nvSpPr>
            <p:spPr>
              <a:xfrm rot="1468259" flipH="1">
                <a:off x="678240" y="4646804"/>
                <a:ext cx="299916" cy="208681"/>
              </a:xfrm>
              <a:custGeom>
                <a:avLst/>
                <a:gdLst/>
                <a:ahLst/>
                <a:cxnLst/>
                <a:rect l="l" t="t" r="r" b="b"/>
                <a:pathLst>
                  <a:path w="227954" h="158610" extrusionOk="0">
                    <a:moveTo>
                      <a:pt x="224454" y="883"/>
                    </a:moveTo>
                    <a:cubicBezTo>
                      <a:pt x="198896" y="40088"/>
                      <a:pt x="165836" y="73850"/>
                      <a:pt x="127178" y="100228"/>
                    </a:cubicBezTo>
                    <a:cubicBezTo>
                      <a:pt x="108089" y="113108"/>
                      <a:pt x="87625" y="123826"/>
                      <a:pt x="66166" y="132182"/>
                    </a:cubicBezTo>
                    <a:cubicBezTo>
                      <a:pt x="55693" y="136237"/>
                      <a:pt x="45004" y="139711"/>
                      <a:pt x="34148" y="142590"/>
                    </a:cubicBezTo>
                    <a:cubicBezTo>
                      <a:pt x="24209" y="145221"/>
                      <a:pt x="10653" y="145351"/>
                      <a:pt x="1930" y="150613"/>
                    </a:cubicBezTo>
                    <a:cubicBezTo>
                      <a:pt x="15" y="151802"/>
                      <a:pt x="-574" y="154317"/>
                      <a:pt x="614" y="156232"/>
                    </a:cubicBezTo>
                    <a:cubicBezTo>
                      <a:pt x="1136" y="157074"/>
                      <a:pt x="1946" y="157697"/>
                      <a:pt x="2894" y="157985"/>
                    </a:cubicBezTo>
                    <a:cubicBezTo>
                      <a:pt x="13163" y="160418"/>
                      <a:pt x="26869" y="155153"/>
                      <a:pt x="36880" y="152499"/>
                    </a:cubicBezTo>
                    <a:cubicBezTo>
                      <a:pt x="48207" y="149492"/>
                      <a:pt x="59353" y="145837"/>
                      <a:pt x="70262" y="141555"/>
                    </a:cubicBezTo>
                    <a:cubicBezTo>
                      <a:pt x="92538" y="132849"/>
                      <a:pt x="113772" y="121682"/>
                      <a:pt x="133569" y="108261"/>
                    </a:cubicBezTo>
                    <a:cubicBezTo>
                      <a:pt x="153408" y="94909"/>
                      <a:pt x="171629" y="79297"/>
                      <a:pt x="187865" y="61740"/>
                    </a:cubicBezTo>
                    <a:cubicBezTo>
                      <a:pt x="203818" y="44033"/>
                      <a:pt x="217233" y="24195"/>
                      <a:pt x="227727" y="2796"/>
                    </a:cubicBezTo>
                    <a:cubicBezTo>
                      <a:pt x="228224" y="1874"/>
                      <a:pt x="227879" y="724"/>
                      <a:pt x="226957" y="227"/>
                    </a:cubicBezTo>
                    <a:cubicBezTo>
                      <a:pt x="226080" y="-245"/>
                      <a:pt x="224987" y="41"/>
                      <a:pt x="224454" y="8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30"/>
              <p:cNvSpPr/>
              <p:nvPr/>
            </p:nvSpPr>
            <p:spPr>
              <a:xfrm rot="1468259" flipH="1">
                <a:off x="699292" y="4581873"/>
                <a:ext cx="332800" cy="280048"/>
              </a:xfrm>
              <a:custGeom>
                <a:avLst/>
                <a:gdLst/>
                <a:ahLst/>
                <a:cxnLst/>
                <a:rect l="l" t="t" r="r" b="b"/>
                <a:pathLst>
                  <a:path w="252948" h="212853" extrusionOk="0">
                    <a:moveTo>
                      <a:pt x="252498" y="59115"/>
                    </a:moveTo>
                    <a:lnTo>
                      <a:pt x="252498" y="59116"/>
                    </a:lnTo>
                    <a:cubicBezTo>
                      <a:pt x="226775" y="13537"/>
                      <a:pt x="167062" y="-3470"/>
                      <a:pt x="117771" y="577"/>
                    </a:cubicBezTo>
                    <a:cubicBezTo>
                      <a:pt x="88668" y="2966"/>
                      <a:pt x="58462" y="11796"/>
                      <a:pt x="36402" y="31700"/>
                    </a:cubicBezTo>
                    <a:cubicBezTo>
                      <a:pt x="15888" y="51258"/>
                      <a:pt x="3145" y="77580"/>
                      <a:pt x="527" y="105802"/>
                    </a:cubicBezTo>
                    <a:cubicBezTo>
                      <a:pt x="-2361" y="142703"/>
                      <a:pt x="6670" y="179556"/>
                      <a:pt x="26292" y="210940"/>
                    </a:cubicBezTo>
                    <a:cubicBezTo>
                      <a:pt x="29071" y="214639"/>
                      <a:pt x="36509" y="212704"/>
                      <a:pt x="34548" y="207460"/>
                    </a:cubicBezTo>
                    <a:cubicBezTo>
                      <a:pt x="29489" y="193937"/>
                      <a:pt x="22177" y="181514"/>
                      <a:pt x="17754" y="167653"/>
                    </a:cubicBezTo>
                    <a:cubicBezTo>
                      <a:pt x="12860" y="152769"/>
                      <a:pt x="10238" y="137233"/>
                      <a:pt x="9976" y="121568"/>
                    </a:cubicBezTo>
                    <a:cubicBezTo>
                      <a:pt x="9283" y="94157"/>
                      <a:pt x="18637" y="67439"/>
                      <a:pt x="36277" y="46446"/>
                    </a:cubicBezTo>
                    <a:cubicBezTo>
                      <a:pt x="70618" y="7715"/>
                      <a:pt x="134905" y="2789"/>
                      <a:pt x="181700" y="17858"/>
                    </a:cubicBezTo>
                    <a:cubicBezTo>
                      <a:pt x="207384" y="26404"/>
                      <a:pt x="230004" y="42284"/>
                      <a:pt x="246766" y="63539"/>
                    </a:cubicBezTo>
                    <a:cubicBezTo>
                      <a:pt x="249450" y="66820"/>
                      <a:pt x="254477" y="62622"/>
                      <a:pt x="252498" y="59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58" name="Google Shape;1958;p30"/>
              <p:cNvGrpSpPr/>
              <p:nvPr/>
            </p:nvGrpSpPr>
            <p:grpSpPr>
              <a:xfrm rot="1469363" flipH="1">
                <a:off x="149567" y="4310959"/>
                <a:ext cx="1195673" cy="1076401"/>
                <a:chOff x="4515330" y="1740098"/>
                <a:chExt cx="909257" cy="818556"/>
              </a:xfrm>
            </p:grpSpPr>
            <p:sp>
              <p:nvSpPr>
                <p:cNvPr id="1959" name="Google Shape;1959;p30"/>
                <p:cNvSpPr/>
                <p:nvPr/>
              </p:nvSpPr>
              <p:spPr>
                <a:xfrm>
                  <a:off x="5053676" y="1978781"/>
                  <a:ext cx="7757" cy="7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7" h="7757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30"/>
                <p:cNvSpPr/>
                <p:nvPr/>
              </p:nvSpPr>
              <p:spPr>
                <a:xfrm>
                  <a:off x="4515330" y="1740098"/>
                  <a:ext cx="909257" cy="818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257" h="818556" extrusionOk="0">
                      <a:moveTo>
                        <a:pt x="908525" y="259811"/>
                      </a:moveTo>
                      <a:cubicBezTo>
                        <a:pt x="908088" y="259079"/>
                        <a:pt x="907476" y="258467"/>
                        <a:pt x="906745" y="258030"/>
                      </a:cubicBezTo>
                      <a:cubicBezTo>
                        <a:pt x="812631" y="217119"/>
                        <a:pt x="708982" y="203228"/>
                        <a:pt x="607416" y="217911"/>
                      </a:cubicBezTo>
                      <a:cubicBezTo>
                        <a:pt x="669222" y="188103"/>
                        <a:pt x="720355" y="139994"/>
                        <a:pt x="753871" y="80118"/>
                      </a:cubicBezTo>
                      <a:cubicBezTo>
                        <a:pt x="766666" y="56808"/>
                        <a:pt x="776379" y="31936"/>
                        <a:pt x="782768" y="6125"/>
                      </a:cubicBezTo>
                      <a:cubicBezTo>
                        <a:pt x="783412" y="3463"/>
                        <a:pt x="781776" y="783"/>
                        <a:pt x="779114" y="139"/>
                      </a:cubicBezTo>
                      <a:cubicBezTo>
                        <a:pt x="777920" y="-150"/>
                        <a:pt x="776662" y="15"/>
                        <a:pt x="775582" y="601"/>
                      </a:cubicBezTo>
                      <a:cubicBezTo>
                        <a:pt x="672269" y="46491"/>
                        <a:pt x="558545" y="102446"/>
                        <a:pt x="511492" y="212565"/>
                      </a:cubicBezTo>
                      <a:cubicBezTo>
                        <a:pt x="509230" y="217859"/>
                        <a:pt x="516982" y="222507"/>
                        <a:pt x="519328" y="217146"/>
                      </a:cubicBezTo>
                      <a:cubicBezTo>
                        <a:pt x="565330" y="112011"/>
                        <a:pt x="670540" y="57855"/>
                        <a:pt x="770374" y="13550"/>
                      </a:cubicBezTo>
                      <a:cubicBezTo>
                        <a:pt x="755129" y="65639"/>
                        <a:pt x="726430" y="112791"/>
                        <a:pt x="687164" y="150259"/>
                      </a:cubicBezTo>
                      <a:cubicBezTo>
                        <a:pt x="666564" y="170040"/>
                        <a:pt x="643414" y="186982"/>
                        <a:pt x="618329" y="200637"/>
                      </a:cubicBezTo>
                      <a:cubicBezTo>
                        <a:pt x="592439" y="213613"/>
                        <a:pt x="565328" y="223995"/>
                        <a:pt x="537392" y="231631"/>
                      </a:cubicBezTo>
                      <a:cubicBezTo>
                        <a:pt x="533728" y="232777"/>
                        <a:pt x="534141" y="239130"/>
                        <a:pt x="538346" y="238681"/>
                      </a:cubicBezTo>
                      <a:cubicBezTo>
                        <a:pt x="541917" y="238301"/>
                        <a:pt x="545483" y="237610"/>
                        <a:pt x="549051" y="236999"/>
                      </a:cubicBezTo>
                      <a:cubicBezTo>
                        <a:pt x="549869" y="237482"/>
                        <a:pt x="550841" y="237629"/>
                        <a:pt x="551765" y="237411"/>
                      </a:cubicBezTo>
                      <a:lnTo>
                        <a:pt x="551766" y="237410"/>
                      </a:lnTo>
                      <a:cubicBezTo>
                        <a:pt x="665494" y="212711"/>
                        <a:pt x="783545" y="218926"/>
                        <a:pt x="891647" y="262863"/>
                      </a:cubicBezTo>
                      <a:cubicBezTo>
                        <a:pt x="774247" y="320612"/>
                        <a:pt x="637721" y="325252"/>
                        <a:pt x="516672" y="275606"/>
                      </a:cubicBezTo>
                      <a:cubicBezTo>
                        <a:pt x="512194" y="273750"/>
                        <a:pt x="510096" y="280342"/>
                        <a:pt x="513627" y="282892"/>
                      </a:cubicBezTo>
                      <a:lnTo>
                        <a:pt x="513529" y="283061"/>
                      </a:lnTo>
                      <a:cubicBezTo>
                        <a:pt x="513818" y="283184"/>
                        <a:pt x="514114" y="283282"/>
                        <a:pt x="514403" y="283405"/>
                      </a:cubicBezTo>
                      <a:lnTo>
                        <a:pt x="514503" y="283471"/>
                      </a:lnTo>
                      <a:cubicBezTo>
                        <a:pt x="567472" y="304931"/>
                        <a:pt x="619152" y="329442"/>
                        <a:pt x="669285" y="356880"/>
                      </a:cubicBezTo>
                      <a:cubicBezTo>
                        <a:pt x="718886" y="383108"/>
                        <a:pt x="764552" y="416182"/>
                        <a:pt x="804939" y="455131"/>
                      </a:cubicBezTo>
                      <a:cubicBezTo>
                        <a:pt x="821648" y="471748"/>
                        <a:pt x="836792" y="489867"/>
                        <a:pt x="850181" y="509258"/>
                      </a:cubicBezTo>
                      <a:cubicBezTo>
                        <a:pt x="834693" y="504111"/>
                        <a:pt x="818424" y="501713"/>
                        <a:pt x="802109" y="502173"/>
                      </a:cubicBezTo>
                      <a:cubicBezTo>
                        <a:pt x="771725" y="501828"/>
                        <a:pt x="741552" y="497069"/>
                        <a:pt x="712536" y="488045"/>
                      </a:cubicBezTo>
                      <a:cubicBezTo>
                        <a:pt x="653340" y="469046"/>
                        <a:pt x="600818" y="433201"/>
                        <a:pt x="554069" y="392940"/>
                      </a:cubicBezTo>
                      <a:cubicBezTo>
                        <a:pt x="527649" y="370187"/>
                        <a:pt x="502765" y="345712"/>
                        <a:pt x="478634" y="320563"/>
                      </a:cubicBezTo>
                      <a:cubicBezTo>
                        <a:pt x="475002" y="316776"/>
                        <a:pt x="467827" y="321954"/>
                        <a:pt x="471169" y="326323"/>
                      </a:cubicBezTo>
                      <a:cubicBezTo>
                        <a:pt x="544684" y="422419"/>
                        <a:pt x="612300" y="527271"/>
                        <a:pt x="646022" y="644542"/>
                      </a:cubicBezTo>
                      <a:cubicBezTo>
                        <a:pt x="654673" y="674589"/>
                        <a:pt x="660738" y="705320"/>
                        <a:pt x="664150" y="736400"/>
                      </a:cubicBezTo>
                      <a:cubicBezTo>
                        <a:pt x="566371" y="669138"/>
                        <a:pt x="488420" y="576883"/>
                        <a:pt x="438421" y="469249"/>
                      </a:cubicBezTo>
                      <a:cubicBezTo>
                        <a:pt x="423720" y="437488"/>
                        <a:pt x="411618" y="404589"/>
                        <a:pt x="402235" y="370872"/>
                      </a:cubicBezTo>
                      <a:cubicBezTo>
                        <a:pt x="401431" y="368303"/>
                        <a:pt x="398697" y="366872"/>
                        <a:pt x="396127" y="367676"/>
                      </a:cubicBezTo>
                      <a:cubicBezTo>
                        <a:pt x="393682" y="368442"/>
                        <a:pt x="392246" y="370970"/>
                        <a:pt x="392842" y="373462"/>
                      </a:cubicBezTo>
                      <a:cubicBezTo>
                        <a:pt x="429271" y="511154"/>
                        <a:pt x="463411" y="665950"/>
                        <a:pt x="398728" y="800379"/>
                      </a:cubicBezTo>
                      <a:cubicBezTo>
                        <a:pt x="353593" y="669872"/>
                        <a:pt x="347596" y="529017"/>
                        <a:pt x="381476" y="395147"/>
                      </a:cubicBezTo>
                      <a:cubicBezTo>
                        <a:pt x="382068" y="399241"/>
                        <a:pt x="382896" y="403298"/>
                        <a:pt x="383954" y="407298"/>
                      </a:cubicBezTo>
                      <a:cubicBezTo>
                        <a:pt x="385835" y="418634"/>
                        <a:pt x="387471" y="430005"/>
                        <a:pt x="388942" y="441400"/>
                      </a:cubicBezTo>
                      <a:cubicBezTo>
                        <a:pt x="391564" y="461732"/>
                        <a:pt x="393517" y="482132"/>
                        <a:pt x="394800" y="502598"/>
                      </a:cubicBezTo>
                      <a:cubicBezTo>
                        <a:pt x="397356" y="543493"/>
                        <a:pt x="397378" y="584507"/>
                        <a:pt x="394865" y="625405"/>
                      </a:cubicBezTo>
                      <a:cubicBezTo>
                        <a:pt x="394756" y="627158"/>
                        <a:pt x="397401" y="627109"/>
                        <a:pt x="397567" y="625405"/>
                      </a:cubicBezTo>
                      <a:cubicBezTo>
                        <a:pt x="401790" y="583368"/>
                        <a:pt x="402829" y="541073"/>
                        <a:pt x="400675" y="498880"/>
                      </a:cubicBezTo>
                      <a:cubicBezTo>
                        <a:pt x="399577" y="478440"/>
                        <a:pt x="397829" y="458016"/>
                        <a:pt x="395275" y="437705"/>
                      </a:cubicBezTo>
                      <a:cubicBezTo>
                        <a:pt x="394076" y="428164"/>
                        <a:pt x="392714" y="418643"/>
                        <a:pt x="391188" y="409144"/>
                      </a:cubicBezTo>
                      <a:cubicBezTo>
                        <a:pt x="390563" y="398993"/>
                        <a:pt x="388391" y="388997"/>
                        <a:pt x="384748" y="379501"/>
                      </a:cubicBezTo>
                      <a:cubicBezTo>
                        <a:pt x="384592" y="379199"/>
                        <a:pt x="384343" y="379114"/>
                        <a:pt x="384133" y="378930"/>
                      </a:cubicBezTo>
                      <a:cubicBezTo>
                        <a:pt x="382843" y="376522"/>
                        <a:pt x="379845" y="375615"/>
                        <a:pt x="377436" y="376905"/>
                      </a:cubicBezTo>
                      <a:cubicBezTo>
                        <a:pt x="376789" y="377252"/>
                        <a:pt x="376228" y="377738"/>
                        <a:pt x="375792" y="378329"/>
                      </a:cubicBezTo>
                      <a:cubicBezTo>
                        <a:pt x="375197" y="376449"/>
                        <a:pt x="372416" y="375781"/>
                        <a:pt x="371901" y="378147"/>
                      </a:cubicBezTo>
                      <a:cubicBezTo>
                        <a:pt x="346557" y="494436"/>
                        <a:pt x="292066" y="601702"/>
                        <a:pt x="206240" y="685104"/>
                      </a:cubicBezTo>
                      <a:cubicBezTo>
                        <a:pt x="187068" y="703684"/>
                        <a:pt x="166579" y="720854"/>
                        <a:pt x="144933" y="736482"/>
                      </a:cubicBezTo>
                      <a:cubicBezTo>
                        <a:pt x="175777" y="682181"/>
                        <a:pt x="196745" y="623030"/>
                        <a:pt x="223260" y="566559"/>
                      </a:cubicBezTo>
                      <a:cubicBezTo>
                        <a:pt x="237774" y="535172"/>
                        <a:pt x="255119" y="505173"/>
                        <a:pt x="275079" y="476935"/>
                      </a:cubicBezTo>
                      <a:cubicBezTo>
                        <a:pt x="295052" y="448990"/>
                        <a:pt x="316566" y="421834"/>
                        <a:pt x="330338" y="390105"/>
                      </a:cubicBezTo>
                      <a:cubicBezTo>
                        <a:pt x="332212" y="385789"/>
                        <a:pt x="326774" y="380144"/>
                        <a:pt x="323125" y="384538"/>
                      </a:cubicBezTo>
                      <a:cubicBezTo>
                        <a:pt x="245564" y="476763"/>
                        <a:pt x="135621" y="535773"/>
                        <a:pt x="15895" y="549440"/>
                      </a:cubicBezTo>
                      <a:cubicBezTo>
                        <a:pt x="93602" y="465802"/>
                        <a:pt x="194118" y="406772"/>
                        <a:pt x="305015" y="379649"/>
                      </a:cubicBezTo>
                      <a:cubicBezTo>
                        <a:pt x="310813" y="378239"/>
                        <a:pt x="308358" y="369290"/>
                        <a:pt x="302550" y="370705"/>
                      </a:cubicBezTo>
                      <a:cubicBezTo>
                        <a:pt x="186050" y="399287"/>
                        <a:pt x="80958" y="462531"/>
                        <a:pt x="1151" y="552086"/>
                      </a:cubicBezTo>
                      <a:cubicBezTo>
                        <a:pt x="-1210" y="554744"/>
                        <a:pt x="163" y="560156"/>
                        <a:pt x="4343" y="559793"/>
                      </a:cubicBezTo>
                      <a:cubicBezTo>
                        <a:pt x="118232" y="549441"/>
                        <a:pt x="224773" y="499080"/>
                        <a:pt x="305063" y="417647"/>
                      </a:cubicBezTo>
                      <a:cubicBezTo>
                        <a:pt x="293380" y="436448"/>
                        <a:pt x="279992" y="454190"/>
                        <a:pt x="267081" y="472260"/>
                      </a:cubicBezTo>
                      <a:cubicBezTo>
                        <a:pt x="247123" y="500500"/>
                        <a:pt x="229782" y="530501"/>
                        <a:pt x="215272" y="561890"/>
                      </a:cubicBezTo>
                      <a:cubicBezTo>
                        <a:pt x="185813" y="624655"/>
                        <a:pt x="163334" y="690826"/>
                        <a:pt x="126482" y="749918"/>
                      </a:cubicBezTo>
                      <a:cubicBezTo>
                        <a:pt x="124144" y="753669"/>
                        <a:pt x="128890" y="758681"/>
                        <a:pt x="132691" y="756126"/>
                      </a:cubicBezTo>
                      <a:cubicBezTo>
                        <a:pt x="232478" y="688887"/>
                        <a:pt x="308650" y="592033"/>
                        <a:pt x="350476" y="479210"/>
                      </a:cubicBezTo>
                      <a:cubicBezTo>
                        <a:pt x="353498" y="471129"/>
                        <a:pt x="356299" y="462976"/>
                        <a:pt x="358879" y="454750"/>
                      </a:cubicBezTo>
                      <a:cubicBezTo>
                        <a:pt x="339365" y="575743"/>
                        <a:pt x="351089" y="699715"/>
                        <a:pt x="392940" y="814904"/>
                      </a:cubicBezTo>
                      <a:cubicBezTo>
                        <a:pt x="393783" y="817637"/>
                        <a:pt x="396681" y="819168"/>
                        <a:pt x="399414" y="818325"/>
                      </a:cubicBezTo>
                      <a:cubicBezTo>
                        <a:pt x="400601" y="817959"/>
                        <a:pt x="401617" y="817177"/>
                        <a:pt x="402276" y="816124"/>
                      </a:cubicBezTo>
                      <a:cubicBezTo>
                        <a:pt x="457540" y="710944"/>
                        <a:pt x="451378" y="588427"/>
                        <a:pt x="427720" y="475457"/>
                      </a:cubicBezTo>
                      <a:cubicBezTo>
                        <a:pt x="426843" y="471270"/>
                        <a:pt x="425875" y="467103"/>
                        <a:pt x="424954" y="462925"/>
                      </a:cubicBezTo>
                      <a:cubicBezTo>
                        <a:pt x="462407" y="547921"/>
                        <a:pt x="517083" y="624224"/>
                        <a:pt x="585527" y="687013"/>
                      </a:cubicBezTo>
                      <a:cubicBezTo>
                        <a:pt x="611242" y="710518"/>
                        <a:pt x="638768" y="731962"/>
                        <a:pt x="667851" y="751143"/>
                      </a:cubicBezTo>
                      <a:cubicBezTo>
                        <a:pt x="670277" y="752530"/>
                        <a:pt x="673367" y="751686"/>
                        <a:pt x="674753" y="749261"/>
                      </a:cubicBezTo>
                      <a:cubicBezTo>
                        <a:pt x="675182" y="748511"/>
                        <a:pt x="675411" y="747664"/>
                        <a:pt x="675420" y="746800"/>
                      </a:cubicBezTo>
                      <a:cubicBezTo>
                        <a:pt x="664283" y="623531"/>
                        <a:pt x="609700" y="510251"/>
                        <a:pt x="541827" y="408485"/>
                      </a:cubicBezTo>
                      <a:cubicBezTo>
                        <a:pt x="533689" y="396283"/>
                        <a:pt x="525300" y="384256"/>
                        <a:pt x="516791" y="372314"/>
                      </a:cubicBezTo>
                      <a:cubicBezTo>
                        <a:pt x="588402" y="440514"/>
                        <a:pt x="672508" y="500849"/>
                        <a:pt x="772408" y="510706"/>
                      </a:cubicBezTo>
                      <a:cubicBezTo>
                        <a:pt x="802006" y="513626"/>
                        <a:pt x="842087" y="505915"/>
                        <a:pt x="864154" y="530687"/>
                      </a:cubicBezTo>
                      <a:cubicBezTo>
                        <a:pt x="867974" y="534974"/>
                        <a:pt x="874926" y="529451"/>
                        <a:pt x="872032" y="524609"/>
                      </a:cubicBezTo>
                      <a:cubicBezTo>
                        <a:pt x="812542" y="425071"/>
                        <a:pt x="710827" y="363366"/>
                        <a:pt x="608276" y="315548"/>
                      </a:cubicBezTo>
                      <a:cubicBezTo>
                        <a:pt x="603062" y="313117"/>
                        <a:pt x="597806" y="310791"/>
                        <a:pt x="592557" y="308450"/>
                      </a:cubicBezTo>
                      <a:cubicBezTo>
                        <a:pt x="698895" y="332450"/>
                        <a:pt x="810307" y="317711"/>
                        <a:pt x="906746" y="266884"/>
                      </a:cubicBezTo>
                      <a:cubicBezTo>
                        <a:pt x="909190" y="265422"/>
                        <a:pt x="909987" y="262255"/>
                        <a:pt x="908525" y="259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30"/>
                <p:cNvSpPr/>
                <p:nvPr/>
              </p:nvSpPr>
              <p:spPr>
                <a:xfrm>
                  <a:off x="5039302" y="1854887"/>
                  <a:ext cx="139782" cy="106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82" h="106762" extrusionOk="0">
                      <a:moveTo>
                        <a:pt x="73167" y="55863"/>
                      </a:moveTo>
                      <a:cubicBezTo>
                        <a:pt x="95680" y="38368"/>
                        <a:pt x="117848" y="20499"/>
                        <a:pt x="139457" y="1896"/>
                      </a:cubicBezTo>
                      <a:cubicBezTo>
                        <a:pt x="140383" y="1100"/>
                        <a:pt x="139138" y="-553"/>
                        <a:pt x="138138" y="185"/>
                      </a:cubicBezTo>
                      <a:lnTo>
                        <a:pt x="138138" y="186"/>
                      </a:lnTo>
                      <a:cubicBezTo>
                        <a:pt x="115219" y="17108"/>
                        <a:pt x="92411" y="34183"/>
                        <a:pt x="69432" y="51022"/>
                      </a:cubicBezTo>
                      <a:cubicBezTo>
                        <a:pt x="58276" y="59197"/>
                        <a:pt x="47050" y="67273"/>
                        <a:pt x="35754" y="75250"/>
                      </a:cubicBezTo>
                      <a:cubicBezTo>
                        <a:pt x="24282" y="83355"/>
                        <a:pt x="11868" y="90923"/>
                        <a:pt x="1229" y="100104"/>
                      </a:cubicBezTo>
                      <a:cubicBezTo>
                        <a:pt x="-2183" y="103048"/>
                        <a:pt x="2200" y="108451"/>
                        <a:pt x="5970" y="106248"/>
                      </a:cubicBezTo>
                      <a:cubicBezTo>
                        <a:pt x="18010" y="98526"/>
                        <a:pt x="29570" y="90080"/>
                        <a:pt x="40587" y="80958"/>
                      </a:cubicBezTo>
                      <a:cubicBezTo>
                        <a:pt x="51484" y="72643"/>
                        <a:pt x="62344" y="64278"/>
                        <a:pt x="73167" y="558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30"/>
                <p:cNvSpPr/>
                <p:nvPr/>
              </p:nvSpPr>
              <p:spPr>
                <a:xfrm>
                  <a:off x="5043965" y="1992069"/>
                  <a:ext cx="193633" cy="27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33" h="27398" extrusionOk="0">
                      <a:moveTo>
                        <a:pt x="2868" y="8147"/>
                      </a:moveTo>
                      <a:cubicBezTo>
                        <a:pt x="64414" y="27202"/>
                        <a:pt x="129454" y="32194"/>
                        <a:pt x="193187" y="22756"/>
                      </a:cubicBezTo>
                      <a:cubicBezTo>
                        <a:pt x="193879" y="22655"/>
                        <a:pt x="193723" y="21468"/>
                        <a:pt x="193021" y="21528"/>
                      </a:cubicBezTo>
                      <a:cubicBezTo>
                        <a:pt x="129574" y="26859"/>
                        <a:pt x="65698" y="19615"/>
                        <a:pt x="5055" y="213"/>
                      </a:cubicBezTo>
                      <a:cubicBezTo>
                        <a:pt x="4" y="-1397"/>
                        <a:pt x="-2185" y="6580"/>
                        <a:pt x="2868" y="81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30"/>
                <p:cNvSpPr/>
                <p:nvPr/>
              </p:nvSpPr>
              <p:spPr>
                <a:xfrm>
                  <a:off x="5014224" y="2032662"/>
                  <a:ext cx="227558" cy="154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58" h="154089" extrusionOk="0">
                      <a:moveTo>
                        <a:pt x="53411" y="43670"/>
                      </a:moveTo>
                      <a:cubicBezTo>
                        <a:pt x="72328" y="56719"/>
                        <a:pt x="91430" y="69491"/>
                        <a:pt x="110717" y="81986"/>
                      </a:cubicBezTo>
                      <a:cubicBezTo>
                        <a:pt x="148523" y="106585"/>
                        <a:pt x="186262" y="132803"/>
                        <a:pt x="226129" y="153973"/>
                      </a:cubicBezTo>
                      <a:cubicBezTo>
                        <a:pt x="226600" y="154227"/>
                        <a:pt x="227188" y="154052"/>
                        <a:pt x="227442" y="153582"/>
                      </a:cubicBezTo>
                      <a:cubicBezTo>
                        <a:pt x="227685" y="153133"/>
                        <a:pt x="227538" y="152573"/>
                        <a:pt x="227107" y="152301"/>
                      </a:cubicBezTo>
                      <a:cubicBezTo>
                        <a:pt x="190790" y="126203"/>
                        <a:pt x="152168" y="103168"/>
                        <a:pt x="115372" y="77710"/>
                      </a:cubicBezTo>
                      <a:cubicBezTo>
                        <a:pt x="97470" y="65323"/>
                        <a:pt x="79637" y="52835"/>
                        <a:pt x="61873" y="40244"/>
                      </a:cubicBezTo>
                      <a:cubicBezTo>
                        <a:pt x="43232" y="27045"/>
                        <a:pt x="25001" y="12387"/>
                        <a:pt x="5514" y="492"/>
                      </a:cubicBezTo>
                      <a:cubicBezTo>
                        <a:pt x="2092" y="-1595"/>
                        <a:pt x="-2041" y="3464"/>
                        <a:pt x="1140" y="6162"/>
                      </a:cubicBezTo>
                      <a:cubicBezTo>
                        <a:pt x="17361" y="19923"/>
                        <a:pt x="35910" y="31598"/>
                        <a:pt x="53411" y="436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30"/>
                <p:cNvSpPr/>
                <p:nvPr/>
              </p:nvSpPr>
              <p:spPr>
                <a:xfrm>
                  <a:off x="4958153" y="2079813"/>
                  <a:ext cx="134370" cy="265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70" h="265462" extrusionOk="0">
                      <a:moveTo>
                        <a:pt x="32826" y="70804"/>
                      </a:moveTo>
                      <a:cubicBezTo>
                        <a:pt x="43729" y="92508"/>
                        <a:pt x="54745" y="114155"/>
                        <a:pt x="65874" y="135745"/>
                      </a:cubicBezTo>
                      <a:cubicBezTo>
                        <a:pt x="88099" y="178908"/>
                        <a:pt x="109829" y="222361"/>
                        <a:pt x="132931" y="265064"/>
                      </a:cubicBezTo>
                      <a:cubicBezTo>
                        <a:pt x="133421" y="265969"/>
                        <a:pt x="134703" y="265174"/>
                        <a:pt x="134289" y="264271"/>
                      </a:cubicBezTo>
                      <a:lnTo>
                        <a:pt x="134289" y="264270"/>
                      </a:lnTo>
                      <a:cubicBezTo>
                        <a:pt x="114041" y="220030"/>
                        <a:pt x="92375" y="176431"/>
                        <a:pt x="71234" y="132611"/>
                      </a:cubicBezTo>
                      <a:cubicBezTo>
                        <a:pt x="60946" y="111288"/>
                        <a:pt x="50560" y="90011"/>
                        <a:pt x="40076" y="68783"/>
                      </a:cubicBezTo>
                      <a:cubicBezTo>
                        <a:pt x="29065" y="46527"/>
                        <a:pt x="18987" y="23394"/>
                        <a:pt x="6649" y="1847"/>
                      </a:cubicBezTo>
                      <a:cubicBezTo>
                        <a:pt x="4249" y="-2343"/>
                        <a:pt x="-1455" y="1337"/>
                        <a:pt x="346" y="5531"/>
                      </a:cubicBezTo>
                      <a:cubicBezTo>
                        <a:pt x="9888" y="27769"/>
                        <a:pt x="21962" y="49181"/>
                        <a:pt x="32826" y="708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30"/>
                <p:cNvSpPr/>
                <p:nvPr/>
              </p:nvSpPr>
              <p:spPr>
                <a:xfrm>
                  <a:off x="4769499" y="2122186"/>
                  <a:ext cx="103617" cy="2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17" h="203740" extrusionOk="0">
                      <a:moveTo>
                        <a:pt x="226" y="201841"/>
                      </a:moveTo>
                      <a:cubicBezTo>
                        <a:pt x="-713" y="203273"/>
                        <a:pt x="1518" y="204506"/>
                        <a:pt x="2490" y="203164"/>
                      </a:cubicBezTo>
                      <a:cubicBezTo>
                        <a:pt x="24781" y="172615"/>
                        <a:pt x="44574" y="140319"/>
                        <a:pt x="61677" y="106590"/>
                      </a:cubicBezTo>
                      <a:cubicBezTo>
                        <a:pt x="69644" y="90739"/>
                        <a:pt x="77018" y="74616"/>
                        <a:pt x="83799" y="58221"/>
                      </a:cubicBezTo>
                      <a:cubicBezTo>
                        <a:pt x="91765" y="40752"/>
                        <a:pt x="98362" y="22691"/>
                        <a:pt x="103531" y="4201"/>
                      </a:cubicBezTo>
                      <a:cubicBezTo>
                        <a:pt x="104354" y="781"/>
                        <a:pt x="99067" y="-1862"/>
                        <a:pt x="97561" y="1683"/>
                      </a:cubicBezTo>
                      <a:cubicBezTo>
                        <a:pt x="90650" y="17955"/>
                        <a:pt x="85640" y="35090"/>
                        <a:pt x="79023" y="51517"/>
                      </a:cubicBezTo>
                      <a:cubicBezTo>
                        <a:pt x="71753" y="69568"/>
                        <a:pt x="63827" y="87345"/>
                        <a:pt x="55247" y="104847"/>
                      </a:cubicBezTo>
                      <a:cubicBezTo>
                        <a:pt x="38959" y="138300"/>
                        <a:pt x="20582" y="170696"/>
                        <a:pt x="226" y="2018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30"/>
                <p:cNvSpPr/>
                <p:nvPr/>
              </p:nvSpPr>
              <p:spPr>
                <a:xfrm>
                  <a:off x="4659175" y="2123534"/>
                  <a:ext cx="171138" cy="97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38" h="97158" extrusionOk="0">
                      <a:moveTo>
                        <a:pt x="1070" y="97087"/>
                      </a:moveTo>
                      <a:cubicBezTo>
                        <a:pt x="59039" y="70510"/>
                        <a:pt x="115281" y="40314"/>
                        <a:pt x="169461" y="6679"/>
                      </a:cubicBezTo>
                      <a:cubicBezTo>
                        <a:pt x="173349" y="4295"/>
                        <a:pt x="169775" y="-1863"/>
                        <a:pt x="165878" y="551"/>
                      </a:cubicBezTo>
                      <a:cubicBezTo>
                        <a:pt x="111698" y="34100"/>
                        <a:pt x="56205" y="65211"/>
                        <a:pt x="358" y="95868"/>
                      </a:cubicBezTo>
                      <a:cubicBezTo>
                        <a:pt x="-454" y="96314"/>
                        <a:pt x="259" y="97453"/>
                        <a:pt x="1070" y="970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" name="Google Shape;3475;p53">
            <a:extLst>
              <a:ext uri="{FF2B5EF4-FFF2-40B4-BE49-F238E27FC236}">
                <a16:creationId xmlns:a16="http://schemas.microsoft.com/office/drawing/2014/main" id="{1EDB8078-CCA3-1BE2-02FD-7A3B82D094AB}"/>
              </a:ext>
            </a:extLst>
          </p:cNvPr>
          <p:cNvGrpSpPr/>
          <p:nvPr/>
        </p:nvGrpSpPr>
        <p:grpSpPr>
          <a:xfrm>
            <a:off x="1588552" y="2324058"/>
            <a:ext cx="1654129" cy="2540570"/>
            <a:chOff x="897673" y="2073944"/>
            <a:chExt cx="1654129" cy="2540570"/>
          </a:xfrm>
        </p:grpSpPr>
        <p:sp>
          <p:nvSpPr>
            <p:cNvPr id="3" name="Google Shape;3476;p53">
              <a:extLst>
                <a:ext uri="{FF2B5EF4-FFF2-40B4-BE49-F238E27FC236}">
                  <a16:creationId xmlns:a16="http://schemas.microsoft.com/office/drawing/2014/main" id="{5A41C379-9DAC-E372-E120-0549C260FD8B}"/>
                </a:ext>
              </a:extLst>
            </p:cNvPr>
            <p:cNvSpPr/>
            <p:nvPr/>
          </p:nvSpPr>
          <p:spPr>
            <a:xfrm>
              <a:off x="902799" y="2078911"/>
              <a:ext cx="1643714" cy="1437219"/>
            </a:xfrm>
            <a:custGeom>
              <a:avLst/>
              <a:gdLst/>
              <a:ahLst/>
              <a:cxnLst/>
              <a:rect l="l" t="t" r="r" b="b"/>
              <a:pathLst>
                <a:path w="1643714" h="1437219" extrusionOk="0">
                  <a:moveTo>
                    <a:pt x="161090" y="635692"/>
                  </a:moveTo>
                  <a:cubicBezTo>
                    <a:pt x="49466" y="685563"/>
                    <a:pt x="-12512" y="817552"/>
                    <a:pt x="2120" y="938828"/>
                  </a:cubicBezTo>
                  <a:cubicBezTo>
                    <a:pt x="6221" y="983223"/>
                    <a:pt x="22930" y="1025524"/>
                    <a:pt x="50281" y="1060747"/>
                  </a:cubicBezTo>
                  <a:cubicBezTo>
                    <a:pt x="78241" y="1096040"/>
                    <a:pt x="120961" y="1116429"/>
                    <a:pt x="166005" y="1115980"/>
                  </a:cubicBezTo>
                  <a:cubicBezTo>
                    <a:pt x="127321" y="1150264"/>
                    <a:pt x="117513" y="1209382"/>
                    <a:pt x="132425" y="1258900"/>
                  </a:cubicBezTo>
                  <a:cubicBezTo>
                    <a:pt x="149750" y="1307996"/>
                    <a:pt x="181180" y="1350896"/>
                    <a:pt x="222783" y="1382231"/>
                  </a:cubicBezTo>
                  <a:cubicBezTo>
                    <a:pt x="258245" y="1411410"/>
                    <a:pt x="300278" y="1436316"/>
                    <a:pt x="346183" y="1437219"/>
                  </a:cubicBezTo>
                  <a:cubicBezTo>
                    <a:pt x="387862" y="1435472"/>
                    <a:pt x="428037" y="1421165"/>
                    <a:pt x="461429" y="1396178"/>
                  </a:cubicBezTo>
                  <a:cubicBezTo>
                    <a:pt x="521807" y="1355948"/>
                    <a:pt x="572363" y="1302668"/>
                    <a:pt x="609356" y="1240279"/>
                  </a:cubicBezTo>
                  <a:cubicBezTo>
                    <a:pt x="613484" y="1230879"/>
                    <a:pt x="620628" y="1223122"/>
                    <a:pt x="629661" y="1218232"/>
                  </a:cubicBezTo>
                  <a:cubicBezTo>
                    <a:pt x="638005" y="1215928"/>
                    <a:pt x="646857" y="1216248"/>
                    <a:pt x="655012" y="1219150"/>
                  </a:cubicBezTo>
                  <a:cubicBezTo>
                    <a:pt x="766361" y="1247070"/>
                    <a:pt x="866053" y="1309371"/>
                    <a:pt x="975251" y="1344530"/>
                  </a:cubicBezTo>
                  <a:cubicBezTo>
                    <a:pt x="1084523" y="1379757"/>
                    <a:pt x="1217120" y="1382198"/>
                    <a:pt x="1300560" y="1303499"/>
                  </a:cubicBezTo>
                  <a:lnTo>
                    <a:pt x="1306286" y="1306674"/>
                  </a:lnTo>
                  <a:cubicBezTo>
                    <a:pt x="1393483" y="1349154"/>
                    <a:pt x="1498632" y="1312955"/>
                    <a:pt x="1541143" y="1225820"/>
                  </a:cubicBezTo>
                  <a:cubicBezTo>
                    <a:pt x="1560921" y="1185282"/>
                    <a:pt x="1564324" y="1138691"/>
                    <a:pt x="1550648" y="1095712"/>
                  </a:cubicBezTo>
                  <a:cubicBezTo>
                    <a:pt x="1616594" y="1091675"/>
                    <a:pt x="1651604" y="1010718"/>
                    <a:pt x="1642207" y="945356"/>
                  </a:cubicBezTo>
                  <a:cubicBezTo>
                    <a:pt x="1631172" y="872317"/>
                    <a:pt x="1586022" y="808880"/>
                    <a:pt x="1520599" y="774496"/>
                  </a:cubicBezTo>
                  <a:cubicBezTo>
                    <a:pt x="1564489" y="711337"/>
                    <a:pt x="1578011" y="631950"/>
                    <a:pt x="1557502" y="557838"/>
                  </a:cubicBezTo>
                  <a:cubicBezTo>
                    <a:pt x="1544639" y="512507"/>
                    <a:pt x="1512039" y="466423"/>
                    <a:pt x="1465018" y="462500"/>
                  </a:cubicBezTo>
                  <a:cubicBezTo>
                    <a:pt x="1500085" y="319204"/>
                    <a:pt x="1417054" y="156437"/>
                    <a:pt x="1280380" y="100595"/>
                  </a:cubicBezTo>
                  <a:cubicBezTo>
                    <a:pt x="1183128" y="60912"/>
                    <a:pt x="1054405" y="82224"/>
                    <a:pt x="999653" y="171909"/>
                  </a:cubicBezTo>
                  <a:cubicBezTo>
                    <a:pt x="982280" y="124479"/>
                    <a:pt x="938243" y="92512"/>
                    <a:pt x="894663" y="66981"/>
                  </a:cubicBezTo>
                  <a:cubicBezTo>
                    <a:pt x="846657" y="36728"/>
                    <a:pt x="793528" y="15488"/>
                    <a:pt x="737887" y="4304"/>
                  </a:cubicBezTo>
                  <a:cubicBezTo>
                    <a:pt x="573028" y="-23466"/>
                    <a:pt x="416340" y="85994"/>
                    <a:pt x="385820" y="250252"/>
                  </a:cubicBezTo>
                  <a:cubicBezTo>
                    <a:pt x="255938" y="228319"/>
                    <a:pt x="132856" y="315755"/>
                    <a:pt x="110908" y="445544"/>
                  </a:cubicBezTo>
                  <a:cubicBezTo>
                    <a:pt x="99469" y="513189"/>
                    <a:pt x="117755" y="582481"/>
                    <a:pt x="161089" y="6356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477;p53">
              <a:extLst>
                <a:ext uri="{FF2B5EF4-FFF2-40B4-BE49-F238E27FC236}">
                  <a16:creationId xmlns:a16="http://schemas.microsoft.com/office/drawing/2014/main" id="{4BD3BDCA-E521-00E7-3B81-DE064BF16BD1}"/>
                </a:ext>
              </a:extLst>
            </p:cNvPr>
            <p:cNvSpPr/>
            <p:nvPr/>
          </p:nvSpPr>
          <p:spPr>
            <a:xfrm>
              <a:off x="897673" y="2073943"/>
              <a:ext cx="1654129" cy="1446942"/>
            </a:xfrm>
            <a:custGeom>
              <a:avLst/>
              <a:gdLst/>
              <a:ahLst/>
              <a:cxnLst/>
              <a:rect l="l" t="t" r="r" b="b"/>
              <a:pathLst>
                <a:path w="1654129" h="1446942" extrusionOk="0">
                  <a:moveTo>
                    <a:pt x="1653822" y="962121"/>
                  </a:moveTo>
                  <a:cubicBezTo>
                    <a:pt x="1646642" y="884435"/>
                    <a:pt x="1601440" y="815339"/>
                    <a:pt x="1533110" y="777600"/>
                  </a:cubicBezTo>
                  <a:cubicBezTo>
                    <a:pt x="1569887" y="721818"/>
                    <a:pt x="1584390" y="654281"/>
                    <a:pt x="1573755" y="588332"/>
                  </a:cubicBezTo>
                  <a:cubicBezTo>
                    <a:pt x="1564843" y="534441"/>
                    <a:pt x="1534399" y="474017"/>
                    <a:pt x="1476380" y="463304"/>
                  </a:cubicBezTo>
                  <a:cubicBezTo>
                    <a:pt x="1518962" y="264056"/>
                    <a:pt x="1344928" y="43123"/>
                    <a:pt x="1132769" y="86533"/>
                  </a:cubicBezTo>
                  <a:cubicBezTo>
                    <a:pt x="1081766" y="96016"/>
                    <a:pt x="1036315" y="124613"/>
                    <a:pt x="1005714" y="166476"/>
                  </a:cubicBezTo>
                  <a:cubicBezTo>
                    <a:pt x="985972" y="124622"/>
                    <a:pt x="949178" y="95566"/>
                    <a:pt x="910000" y="71852"/>
                  </a:cubicBezTo>
                  <a:cubicBezTo>
                    <a:pt x="860475" y="39786"/>
                    <a:pt x="805497" y="17046"/>
                    <a:pt x="747781" y="4755"/>
                  </a:cubicBezTo>
                  <a:cubicBezTo>
                    <a:pt x="641699" y="-13893"/>
                    <a:pt x="533450" y="23043"/>
                    <a:pt x="460936" y="102631"/>
                  </a:cubicBezTo>
                  <a:cubicBezTo>
                    <a:pt x="423795" y="144262"/>
                    <a:pt x="398241" y="194907"/>
                    <a:pt x="386830" y="249502"/>
                  </a:cubicBezTo>
                  <a:cubicBezTo>
                    <a:pt x="253926" y="229608"/>
                    <a:pt x="130047" y="321144"/>
                    <a:pt x="110139" y="453954"/>
                  </a:cubicBezTo>
                  <a:cubicBezTo>
                    <a:pt x="100307" y="519546"/>
                    <a:pt x="117713" y="586304"/>
                    <a:pt x="158324" y="638761"/>
                  </a:cubicBezTo>
                  <a:cubicBezTo>
                    <a:pt x="65880" y="683960"/>
                    <a:pt x="9284" y="781759"/>
                    <a:pt x="917" y="882707"/>
                  </a:cubicBezTo>
                  <a:cubicBezTo>
                    <a:pt x="-7543" y="984767"/>
                    <a:pt x="42326" y="1119811"/>
                    <a:pt x="159447" y="1125661"/>
                  </a:cubicBezTo>
                  <a:cubicBezTo>
                    <a:pt x="97734" y="1193601"/>
                    <a:pt x="130336" y="1294846"/>
                    <a:pt x="186983" y="1356072"/>
                  </a:cubicBezTo>
                  <a:cubicBezTo>
                    <a:pt x="219548" y="1393509"/>
                    <a:pt x="260918" y="1422268"/>
                    <a:pt x="307368" y="1439760"/>
                  </a:cubicBezTo>
                  <a:cubicBezTo>
                    <a:pt x="357832" y="1456348"/>
                    <a:pt x="408107" y="1442427"/>
                    <a:pt x="452543" y="1416169"/>
                  </a:cubicBezTo>
                  <a:cubicBezTo>
                    <a:pt x="496718" y="1389657"/>
                    <a:pt x="536250" y="1356096"/>
                    <a:pt x="569570" y="1316818"/>
                  </a:cubicBezTo>
                  <a:cubicBezTo>
                    <a:pt x="585989" y="1297671"/>
                    <a:pt x="600905" y="1277288"/>
                    <a:pt x="614187" y="1255849"/>
                  </a:cubicBezTo>
                  <a:cubicBezTo>
                    <a:pt x="624733" y="1238797"/>
                    <a:pt x="631555" y="1225942"/>
                    <a:pt x="655585" y="1228438"/>
                  </a:cubicBezTo>
                  <a:cubicBezTo>
                    <a:pt x="671058" y="1231214"/>
                    <a:pt x="686207" y="1235557"/>
                    <a:pt x="700799" y="1241402"/>
                  </a:cubicBezTo>
                  <a:cubicBezTo>
                    <a:pt x="808509" y="1276758"/>
                    <a:pt x="906600" y="1338995"/>
                    <a:pt x="1017409" y="1365369"/>
                  </a:cubicBezTo>
                  <a:cubicBezTo>
                    <a:pt x="1115794" y="1388786"/>
                    <a:pt x="1228961" y="1384342"/>
                    <a:pt x="1307522" y="1313829"/>
                  </a:cubicBezTo>
                  <a:cubicBezTo>
                    <a:pt x="1307915" y="1314500"/>
                    <a:pt x="1308503" y="1315036"/>
                    <a:pt x="1309208" y="1315364"/>
                  </a:cubicBezTo>
                  <a:cubicBezTo>
                    <a:pt x="1398269" y="1359468"/>
                    <a:pt x="1506246" y="1323075"/>
                    <a:pt x="1550382" y="1234078"/>
                  </a:cubicBezTo>
                  <a:cubicBezTo>
                    <a:pt x="1570277" y="1193960"/>
                    <a:pt x="1574482" y="1147869"/>
                    <a:pt x="1562174" y="1104817"/>
                  </a:cubicBezTo>
                  <a:cubicBezTo>
                    <a:pt x="1626617" y="1094647"/>
                    <a:pt x="1657600" y="1022008"/>
                    <a:pt x="1653822" y="962121"/>
                  </a:cubicBezTo>
                  <a:close/>
                  <a:moveTo>
                    <a:pt x="1555759" y="1095498"/>
                  </a:moveTo>
                  <a:cubicBezTo>
                    <a:pt x="1552868" y="1095548"/>
                    <a:pt x="1550566" y="1097930"/>
                    <a:pt x="1550616" y="1100818"/>
                  </a:cubicBezTo>
                  <a:cubicBezTo>
                    <a:pt x="1550623" y="1101227"/>
                    <a:pt x="1550678" y="1101633"/>
                    <a:pt x="1550780" y="1102028"/>
                  </a:cubicBezTo>
                  <a:cubicBezTo>
                    <a:pt x="1579388" y="1192010"/>
                    <a:pt x="1529584" y="1288130"/>
                    <a:pt x="1439538" y="1316717"/>
                  </a:cubicBezTo>
                  <a:cubicBezTo>
                    <a:pt x="1397963" y="1329917"/>
                    <a:pt x="1352913" y="1326747"/>
                    <a:pt x="1313599" y="1307855"/>
                  </a:cubicBezTo>
                  <a:cubicBezTo>
                    <a:pt x="1312749" y="1307473"/>
                    <a:pt x="1311798" y="1307374"/>
                    <a:pt x="1310887" y="1307572"/>
                  </a:cubicBezTo>
                  <a:cubicBezTo>
                    <a:pt x="1310212" y="1304642"/>
                    <a:pt x="1307287" y="1302813"/>
                    <a:pt x="1304354" y="1303488"/>
                  </a:cubicBezTo>
                  <a:cubicBezTo>
                    <a:pt x="1303469" y="1303692"/>
                    <a:pt x="1302650" y="1304113"/>
                    <a:pt x="1301969" y="1304714"/>
                  </a:cubicBezTo>
                  <a:cubicBezTo>
                    <a:pt x="1230727" y="1370101"/>
                    <a:pt x="1128006" y="1377195"/>
                    <a:pt x="1037086" y="1358885"/>
                  </a:cubicBezTo>
                  <a:cubicBezTo>
                    <a:pt x="936265" y="1338581"/>
                    <a:pt x="845862" y="1285991"/>
                    <a:pt x="751050" y="1248496"/>
                  </a:cubicBezTo>
                  <a:cubicBezTo>
                    <a:pt x="728097" y="1239419"/>
                    <a:pt x="704819" y="1231112"/>
                    <a:pt x="681095" y="1224271"/>
                  </a:cubicBezTo>
                  <a:cubicBezTo>
                    <a:pt x="664183" y="1219394"/>
                    <a:pt x="642856" y="1210610"/>
                    <a:pt x="626614" y="1221787"/>
                  </a:cubicBezTo>
                  <a:cubicBezTo>
                    <a:pt x="611367" y="1232280"/>
                    <a:pt x="603478" y="1253734"/>
                    <a:pt x="593276" y="1268692"/>
                  </a:cubicBezTo>
                  <a:cubicBezTo>
                    <a:pt x="577800" y="1291328"/>
                    <a:pt x="560390" y="1312581"/>
                    <a:pt x="541242" y="1332214"/>
                  </a:cubicBezTo>
                  <a:cubicBezTo>
                    <a:pt x="506266" y="1369790"/>
                    <a:pt x="464427" y="1400341"/>
                    <a:pt x="417975" y="1422223"/>
                  </a:cubicBezTo>
                  <a:cubicBezTo>
                    <a:pt x="366311" y="1444684"/>
                    <a:pt x="306615" y="1438194"/>
                    <a:pt x="260993" y="1405157"/>
                  </a:cubicBezTo>
                  <a:cubicBezTo>
                    <a:pt x="213392" y="1375804"/>
                    <a:pt x="175042" y="1333629"/>
                    <a:pt x="150348" y="1283476"/>
                  </a:cubicBezTo>
                  <a:cubicBezTo>
                    <a:pt x="127120" y="1231043"/>
                    <a:pt x="131267" y="1165326"/>
                    <a:pt x="174897" y="1124668"/>
                  </a:cubicBezTo>
                  <a:cubicBezTo>
                    <a:pt x="176930" y="1122537"/>
                    <a:pt x="176851" y="1119163"/>
                    <a:pt x="174719" y="1117131"/>
                  </a:cubicBezTo>
                  <a:cubicBezTo>
                    <a:pt x="173758" y="1116214"/>
                    <a:pt x="172490" y="1115689"/>
                    <a:pt x="171162" y="1115658"/>
                  </a:cubicBezTo>
                  <a:cubicBezTo>
                    <a:pt x="45973" y="1118707"/>
                    <a:pt x="11" y="972316"/>
                    <a:pt x="12807" y="870147"/>
                  </a:cubicBezTo>
                  <a:cubicBezTo>
                    <a:pt x="24690" y="775283"/>
                    <a:pt x="80602" y="685867"/>
                    <a:pt x="168858" y="645238"/>
                  </a:cubicBezTo>
                  <a:cubicBezTo>
                    <a:pt x="171387" y="643702"/>
                    <a:pt x="172191" y="640409"/>
                    <a:pt x="170654" y="637882"/>
                  </a:cubicBezTo>
                  <a:cubicBezTo>
                    <a:pt x="170448" y="637543"/>
                    <a:pt x="170204" y="637228"/>
                    <a:pt x="169928" y="636943"/>
                  </a:cubicBezTo>
                  <a:cubicBezTo>
                    <a:pt x="88856" y="536906"/>
                    <a:pt x="104288" y="390136"/>
                    <a:pt x="204396" y="309122"/>
                  </a:cubicBezTo>
                  <a:cubicBezTo>
                    <a:pt x="256276" y="267137"/>
                    <a:pt x="323672" y="249379"/>
                    <a:pt x="389522" y="260343"/>
                  </a:cubicBezTo>
                  <a:cubicBezTo>
                    <a:pt x="392333" y="261064"/>
                    <a:pt x="395209" y="259432"/>
                    <a:pt x="396029" y="256650"/>
                  </a:cubicBezTo>
                  <a:cubicBezTo>
                    <a:pt x="420991" y="127945"/>
                    <a:pt x="525612" y="29667"/>
                    <a:pt x="655705" y="12719"/>
                  </a:cubicBezTo>
                  <a:cubicBezTo>
                    <a:pt x="724840" y="6125"/>
                    <a:pt x="794368" y="20373"/>
                    <a:pt x="855326" y="53627"/>
                  </a:cubicBezTo>
                  <a:cubicBezTo>
                    <a:pt x="911043" y="81640"/>
                    <a:pt x="975646" y="117145"/>
                    <a:pt x="999681" y="178252"/>
                  </a:cubicBezTo>
                  <a:cubicBezTo>
                    <a:pt x="1000565" y="181084"/>
                    <a:pt x="1003579" y="182663"/>
                    <a:pt x="1006413" y="181780"/>
                  </a:cubicBezTo>
                  <a:cubicBezTo>
                    <a:pt x="1007633" y="181399"/>
                    <a:pt x="1008678" y="180597"/>
                    <a:pt x="1009359" y="179516"/>
                  </a:cubicBezTo>
                  <a:cubicBezTo>
                    <a:pt x="1061780" y="96549"/>
                    <a:pt x="1173313" y="75880"/>
                    <a:pt x="1262474" y="103017"/>
                  </a:cubicBezTo>
                  <a:cubicBezTo>
                    <a:pt x="1355803" y="131424"/>
                    <a:pt x="1427552" y="212371"/>
                    <a:pt x="1457291" y="303616"/>
                  </a:cubicBezTo>
                  <a:cubicBezTo>
                    <a:pt x="1474715" y="356037"/>
                    <a:pt x="1477407" y="412230"/>
                    <a:pt x="1465073" y="466075"/>
                  </a:cubicBezTo>
                  <a:cubicBezTo>
                    <a:pt x="1464350" y="468957"/>
                    <a:pt x="1466102" y="471879"/>
                    <a:pt x="1468986" y="472602"/>
                  </a:cubicBezTo>
                  <a:cubicBezTo>
                    <a:pt x="1469373" y="472699"/>
                    <a:pt x="1469770" y="472753"/>
                    <a:pt x="1470169" y="472762"/>
                  </a:cubicBezTo>
                  <a:cubicBezTo>
                    <a:pt x="1533435" y="480239"/>
                    <a:pt x="1560662" y="553040"/>
                    <a:pt x="1565710" y="607981"/>
                  </a:cubicBezTo>
                  <a:cubicBezTo>
                    <a:pt x="1571012" y="667721"/>
                    <a:pt x="1555266" y="727434"/>
                    <a:pt x="1521192" y="776805"/>
                  </a:cubicBezTo>
                  <a:cubicBezTo>
                    <a:pt x="1519743" y="779325"/>
                    <a:pt x="1520587" y="782540"/>
                    <a:pt x="1523086" y="784025"/>
                  </a:cubicBezTo>
                  <a:cubicBezTo>
                    <a:pt x="1586860" y="817632"/>
                    <a:pt x="1630973" y="879397"/>
                    <a:pt x="1642046" y="950589"/>
                  </a:cubicBezTo>
                  <a:cubicBezTo>
                    <a:pt x="1650151" y="1008440"/>
                    <a:pt x="1623064" y="1089474"/>
                    <a:pt x="1555760" y="1095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478;p53">
              <a:extLst>
                <a:ext uri="{FF2B5EF4-FFF2-40B4-BE49-F238E27FC236}">
                  <a16:creationId xmlns:a16="http://schemas.microsoft.com/office/drawing/2014/main" id="{BCF6D406-DB1E-0139-B8B4-D3A42D99D616}"/>
                </a:ext>
              </a:extLst>
            </p:cNvPr>
            <p:cNvSpPr/>
            <p:nvPr/>
          </p:nvSpPr>
          <p:spPr>
            <a:xfrm>
              <a:off x="1410515" y="3248300"/>
              <a:ext cx="829873" cy="1167933"/>
            </a:xfrm>
            <a:custGeom>
              <a:avLst/>
              <a:gdLst/>
              <a:ahLst/>
              <a:cxnLst/>
              <a:rect l="l" t="t" r="r" b="b"/>
              <a:pathLst>
                <a:path w="829873" h="1167933" extrusionOk="0">
                  <a:moveTo>
                    <a:pt x="354403" y="30766"/>
                  </a:moveTo>
                  <a:lnTo>
                    <a:pt x="354437" y="30118"/>
                  </a:lnTo>
                  <a:cubicBezTo>
                    <a:pt x="333710" y="29641"/>
                    <a:pt x="312690" y="17117"/>
                    <a:pt x="292249" y="9441"/>
                  </a:cubicBezTo>
                  <a:cubicBezTo>
                    <a:pt x="238504" y="-10668"/>
                    <a:pt x="177728" y="4045"/>
                    <a:pt x="125648" y="28291"/>
                  </a:cubicBezTo>
                  <a:cubicBezTo>
                    <a:pt x="85110" y="42714"/>
                    <a:pt x="53489" y="75004"/>
                    <a:pt x="39935" y="115815"/>
                  </a:cubicBezTo>
                  <a:cubicBezTo>
                    <a:pt x="-15772" y="252884"/>
                    <a:pt x="-1533" y="407003"/>
                    <a:pt x="13580" y="554176"/>
                  </a:cubicBezTo>
                  <a:cubicBezTo>
                    <a:pt x="28874" y="703134"/>
                    <a:pt x="44165" y="852068"/>
                    <a:pt x="59455" y="1000978"/>
                  </a:cubicBezTo>
                  <a:cubicBezTo>
                    <a:pt x="60485" y="1020204"/>
                    <a:pt x="64291" y="1039180"/>
                    <a:pt x="70753" y="1057319"/>
                  </a:cubicBezTo>
                  <a:cubicBezTo>
                    <a:pt x="89019" y="1101680"/>
                    <a:pt x="136033" y="1127005"/>
                    <a:pt x="181705" y="1141925"/>
                  </a:cubicBezTo>
                  <a:cubicBezTo>
                    <a:pt x="355450" y="1198770"/>
                    <a:pt x="546845" y="1154873"/>
                    <a:pt x="714924" y="1083006"/>
                  </a:cubicBezTo>
                  <a:cubicBezTo>
                    <a:pt x="756751" y="1065124"/>
                    <a:pt x="801286" y="1042050"/>
                    <a:pt x="818740" y="1000139"/>
                  </a:cubicBezTo>
                  <a:cubicBezTo>
                    <a:pt x="825849" y="980126"/>
                    <a:pt x="829299" y="959000"/>
                    <a:pt x="828926" y="937767"/>
                  </a:cubicBezTo>
                  <a:cubicBezTo>
                    <a:pt x="835121" y="756564"/>
                    <a:pt x="809941" y="575884"/>
                    <a:pt x="782761" y="396617"/>
                  </a:cubicBezTo>
                  <a:cubicBezTo>
                    <a:pt x="772876" y="331502"/>
                    <a:pt x="762705" y="266403"/>
                    <a:pt x="746788" y="202583"/>
                  </a:cubicBezTo>
                  <a:cubicBezTo>
                    <a:pt x="727205" y="124405"/>
                    <a:pt x="690391" y="39363"/>
                    <a:pt x="614513" y="12111"/>
                  </a:cubicBezTo>
                  <a:cubicBezTo>
                    <a:pt x="531879" y="-17535"/>
                    <a:pt x="442180" y="34824"/>
                    <a:pt x="354403" y="307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479;p53">
              <a:extLst>
                <a:ext uri="{FF2B5EF4-FFF2-40B4-BE49-F238E27FC236}">
                  <a16:creationId xmlns:a16="http://schemas.microsoft.com/office/drawing/2014/main" id="{2EFBB6FC-CAD7-9544-CFA9-CE05AA6DF2B0}"/>
                </a:ext>
              </a:extLst>
            </p:cNvPr>
            <p:cNvSpPr/>
            <p:nvPr/>
          </p:nvSpPr>
          <p:spPr>
            <a:xfrm>
              <a:off x="1410515" y="3248300"/>
              <a:ext cx="800223" cy="1167932"/>
            </a:xfrm>
            <a:custGeom>
              <a:avLst/>
              <a:gdLst/>
              <a:ahLst/>
              <a:cxnLst/>
              <a:rect l="l" t="t" r="r" b="b"/>
              <a:pathLst>
                <a:path w="800223" h="1167932" extrusionOk="0">
                  <a:moveTo>
                    <a:pt x="39935" y="115815"/>
                  </a:moveTo>
                  <a:cubicBezTo>
                    <a:pt x="53489" y="75004"/>
                    <a:pt x="85110" y="42714"/>
                    <a:pt x="125648" y="28291"/>
                  </a:cubicBezTo>
                  <a:cubicBezTo>
                    <a:pt x="177728" y="4046"/>
                    <a:pt x="238504" y="-10668"/>
                    <a:pt x="292249" y="9439"/>
                  </a:cubicBezTo>
                  <a:cubicBezTo>
                    <a:pt x="297609" y="11453"/>
                    <a:pt x="303011" y="13799"/>
                    <a:pt x="308435" y="16174"/>
                  </a:cubicBezTo>
                  <a:cubicBezTo>
                    <a:pt x="245994" y="39606"/>
                    <a:pt x="193723" y="84128"/>
                    <a:pt x="160678" y="142025"/>
                  </a:cubicBezTo>
                  <a:cubicBezTo>
                    <a:pt x="127844" y="198968"/>
                    <a:pt x="112187" y="267037"/>
                    <a:pt x="97379" y="330617"/>
                  </a:cubicBezTo>
                  <a:cubicBezTo>
                    <a:pt x="80931" y="401067"/>
                    <a:pt x="68698" y="472433"/>
                    <a:pt x="60744" y="544337"/>
                  </a:cubicBezTo>
                  <a:cubicBezTo>
                    <a:pt x="45280" y="684931"/>
                    <a:pt x="37234" y="846158"/>
                    <a:pt x="98943" y="977652"/>
                  </a:cubicBezTo>
                  <a:cubicBezTo>
                    <a:pt x="162991" y="1114130"/>
                    <a:pt x="303321" y="1153447"/>
                    <a:pt x="445018" y="1138999"/>
                  </a:cubicBezTo>
                  <a:cubicBezTo>
                    <a:pt x="569247" y="1124855"/>
                    <a:pt x="689725" y="1087587"/>
                    <a:pt x="800223" y="1029120"/>
                  </a:cubicBezTo>
                  <a:cubicBezTo>
                    <a:pt x="775967" y="1052963"/>
                    <a:pt x="746881" y="1071338"/>
                    <a:pt x="714922" y="1083006"/>
                  </a:cubicBezTo>
                  <a:cubicBezTo>
                    <a:pt x="546844" y="1154873"/>
                    <a:pt x="355448" y="1198769"/>
                    <a:pt x="181703" y="1141925"/>
                  </a:cubicBezTo>
                  <a:cubicBezTo>
                    <a:pt x="136032" y="1127005"/>
                    <a:pt x="89016" y="1101680"/>
                    <a:pt x="70751" y="1057319"/>
                  </a:cubicBezTo>
                  <a:cubicBezTo>
                    <a:pt x="64289" y="1039180"/>
                    <a:pt x="60484" y="1020203"/>
                    <a:pt x="59454" y="1000977"/>
                  </a:cubicBezTo>
                  <a:cubicBezTo>
                    <a:pt x="44161" y="852020"/>
                    <a:pt x="28870" y="703086"/>
                    <a:pt x="13579" y="554176"/>
                  </a:cubicBezTo>
                  <a:cubicBezTo>
                    <a:pt x="-1533" y="407003"/>
                    <a:pt x="-15772" y="252884"/>
                    <a:pt x="39935" y="115815"/>
                  </a:cubicBezTo>
                  <a:close/>
                </a:path>
              </a:pathLst>
            </a:custGeom>
            <a:solidFill>
              <a:srgbClr val="9DCCC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480;p53">
              <a:extLst>
                <a:ext uri="{FF2B5EF4-FFF2-40B4-BE49-F238E27FC236}">
                  <a16:creationId xmlns:a16="http://schemas.microsoft.com/office/drawing/2014/main" id="{54D34B51-02F4-8C26-9C28-DFE689B86F12}"/>
                </a:ext>
              </a:extLst>
            </p:cNvPr>
            <p:cNvSpPr/>
            <p:nvPr/>
          </p:nvSpPr>
          <p:spPr>
            <a:xfrm>
              <a:off x="1405043" y="3243088"/>
              <a:ext cx="842011" cy="1178442"/>
            </a:xfrm>
            <a:custGeom>
              <a:avLst/>
              <a:gdLst/>
              <a:ahLst/>
              <a:cxnLst/>
              <a:rect l="l" t="t" r="r" b="b"/>
              <a:pathLst>
                <a:path w="842011" h="1178442" extrusionOk="0">
                  <a:moveTo>
                    <a:pt x="357881" y="39867"/>
                  </a:moveTo>
                  <a:cubicBezTo>
                    <a:pt x="457751" y="46318"/>
                    <a:pt x="571532" y="-26372"/>
                    <a:pt x="660433" y="46369"/>
                  </a:cubicBezTo>
                  <a:cubicBezTo>
                    <a:pt x="736714" y="108784"/>
                    <a:pt x="753572" y="225731"/>
                    <a:pt x="769296" y="316533"/>
                  </a:cubicBezTo>
                  <a:cubicBezTo>
                    <a:pt x="790294" y="437785"/>
                    <a:pt x="807980" y="560271"/>
                    <a:pt x="819598" y="682781"/>
                  </a:cubicBezTo>
                  <a:cubicBezTo>
                    <a:pt x="825220" y="742062"/>
                    <a:pt x="828991" y="801542"/>
                    <a:pt x="829838" y="861091"/>
                  </a:cubicBezTo>
                  <a:cubicBezTo>
                    <a:pt x="830256" y="890484"/>
                    <a:pt x="830189" y="919960"/>
                    <a:pt x="828830" y="949331"/>
                  </a:cubicBezTo>
                  <a:cubicBezTo>
                    <a:pt x="829687" y="977878"/>
                    <a:pt x="820801" y="1005867"/>
                    <a:pt x="803633" y="1028700"/>
                  </a:cubicBezTo>
                  <a:cubicBezTo>
                    <a:pt x="770644" y="1067687"/>
                    <a:pt x="714699" y="1085935"/>
                    <a:pt x="668571" y="1103513"/>
                  </a:cubicBezTo>
                  <a:cubicBezTo>
                    <a:pt x="617477" y="1123257"/>
                    <a:pt x="564937" y="1139036"/>
                    <a:pt x="511416" y="1150710"/>
                  </a:cubicBezTo>
                  <a:cubicBezTo>
                    <a:pt x="402114" y="1174007"/>
                    <a:pt x="284361" y="1177043"/>
                    <a:pt x="178034" y="1138396"/>
                  </a:cubicBezTo>
                  <a:cubicBezTo>
                    <a:pt x="129088" y="1120605"/>
                    <a:pt x="85042" y="1090491"/>
                    <a:pt x="74266" y="1036584"/>
                  </a:cubicBezTo>
                  <a:cubicBezTo>
                    <a:pt x="68391" y="1007186"/>
                    <a:pt x="67166" y="976402"/>
                    <a:pt x="64107" y="946607"/>
                  </a:cubicBezTo>
                  <a:lnTo>
                    <a:pt x="54167" y="849810"/>
                  </a:lnTo>
                  <a:cubicBezTo>
                    <a:pt x="42126" y="732549"/>
                    <a:pt x="28980" y="615343"/>
                    <a:pt x="18305" y="497950"/>
                  </a:cubicBezTo>
                  <a:cubicBezTo>
                    <a:pt x="6935" y="372926"/>
                    <a:pt x="1900" y="240931"/>
                    <a:pt x="50547" y="122456"/>
                  </a:cubicBezTo>
                  <a:cubicBezTo>
                    <a:pt x="62695" y="89701"/>
                    <a:pt x="86490" y="62563"/>
                    <a:pt x="117389" y="46225"/>
                  </a:cubicBezTo>
                  <a:cubicBezTo>
                    <a:pt x="143950" y="31710"/>
                    <a:pt x="172490" y="21149"/>
                    <a:pt x="202106" y="14878"/>
                  </a:cubicBezTo>
                  <a:cubicBezTo>
                    <a:pt x="237251" y="7091"/>
                    <a:pt x="273946" y="10342"/>
                    <a:pt x="307173" y="24186"/>
                  </a:cubicBezTo>
                  <a:cubicBezTo>
                    <a:pt x="330502" y="33983"/>
                    <a:pt x="352873" y="45114"/>
                    <a:pt x="378485" y="37629"/>
                  </a:cubicBezTo>
                  <a:cubicBezTo>
                    <a:pt x="381277" y="36751"/>
                    <a:pt x="382828" y="33777"/>
                    <a:pt x="381950" y="30986"/>
                  </a:cubicBezTo>
                  <a:cubicBezTo>
                    <a:pt x="381115" y="28337"/>
                    <a:pt x="378374" y="26781"/>
                    <a:pt x="375669" y="27423"/>
                  </a:cubicBezTo>
                  <a:cubicBezTo>
                    <a:pt x="343452" y="36838"/>
                    <a:pt x="313753" y="12287"/>
                    <a:pt x="283457" y="4752"/>
                  </a:cubicBezTo>
                  <a:cubicBezTo>
                    <a:pt x="259054" y="-878"/>
                    <a:pt x="233763" y="-1513"/>
                    <a:pt x="209109" y="2888"/>
                  </a:cubicBezTo>
                  <a:cubicBezTo>
                    <a:pt x="159769" y="10829"/>
                    <a:pt x="97899" y="33323"/>
                    <a:pt x="65656" y="73544"/>
                  </a:cubicBezTo>
                  <a:cubicBezTo>
                    <a:pt x="31912" y="115639"/>
                    <a:pt x="18335" y="178282"/>
                    <a:pt x="9737" y="230263"/>
                  </a:cubicBezTo>
                  <a:cubicBezTo>
                    <a:pt x="928" y="288093"/>
                    <a:pt x="-1915" y="346673"/>
                    <a:pt x="1254" y="405084"/>
                  </a:cubicBezTo>
                  <a:cubicBezTo>
                    <a:pt x="6605" y="533711"/>
                    <a:pt x="24313" y="662237"/>
                    <a:pt x="37457" y="790243"/>
                  </a:cubicBezTo>
                  <a:cubicBezTo>
                    <a:pt x="44211" y="856016"/>
                    <a:pt x="50965" y="921788"/>
                    <a:pt x="57719" y="987560"/>
                  </a:cubicBezTo>
                  <a:cubicBezTo>
                    <a:pt x="58519" y="1013975"/>
                    <a:pt x="63218" y="1040128"/>
                    <a:pt x="71664" y="1065172"/>
                  </a:cubicBezTo>
                  <a:cubicBezTo>
                    <a:pt x="80753" y="1085596"/>
                    <a:pt x="95078" y="1103260"/>
                    <a:pt x="113190" y="1116377"/>
                  </a:cubicBezTo>
                  <a:cubicBezTo>
                    <a:pt x="154075" y="1147305"/>
                    <a:pt x="207746" y="1161383"/>
                    <a:pt x="257435" y="1170000"/>
                  </a:cubicBezTo>
                  <a:cubicBezTo>
                    <a:pt x="314164" y="1179439"/>
                    <a:pt x="371928" y="1180972"/>
                    <a:pt x="429078" y="1174556"/>
                  </a:cubicBezTo>
                  <a:cubicBezTo>
                    <a:pt x="487173" y="1168079"/>
                    <a:pt x="544496" y="1155949"/>
                    <a:pt x="600232" y="1138339"/>
                  </a:cubicBezTo>
                  <a:cubicBezTo>
                    <a:pt x="653781" y="1122763"/>
                    <a:pt x="705820" y="1102407"/>
                    <a:pt x="755721" y="1077518"/>
                  </a:cubicBezTo>
                  <a:cubicBezTo>
                    <a:pt x="797785" y="1055531"/>
                    <a:pt x="830526" y="1024191"/>
                    <a:pt x="837285" y="975454"/>
                  </a:cubicBezTo>
                  <a:cubicBezTo>
                    <a:pt x="843364" y="912703"/>
                    <a:pt x="843579" y="849523"/>
                    <a:pt x="837928" y="786733"/>
                  </a:cubicBezTo>
                  <a:cubicBezTo>
                    <a:pt x="831188" y="657164"/>
                    <a:pt x="812775" y="528558"/>
                    <a:pt x="793328" y="400390"/>
                  </a:cubicBezTo>
                  <a:cubicBezTo>
                    <a:pt x="783464" y="335373"/>
                    <a:pt x="773418" y="270184"/>
                    <a:pt x="757328" y="206355"/>
                  </a:cubicBezTo>
                  <a:cubicBezTo>
                    <a:pt x="747404" y="161388"/>
                    <a:pt x="729572" y="118537"/>
                    <a:pt x="704662" y="79796"/>
                  </a:cubicBezTo>
                  <a:cubicBezTo>
                    <a:pt x="681399" y="43579"/>
                    <a:pt x="645212" y="17568"/>
                    <a:pt x="603453" y="7046"/>
                  </a:cubicBezTo>
                  <a:cubicBezTo>
                    <a:pt x="551828" y="-4458"/>
                    <a:pt x="498808" y="10247"/>
                    <a:pt x="448384" y="20925"/>
                  </a:cubicBezTo>
                  <a:cubicBezTo>
                    <a:pt x="418728" y="27996"/>
                    <a:pt x="388368" y="31701"/>
                    <a:pt x="357880" y="31971"/>
                  </a:cubicBezTo>
                  <a:cubicBezTo>
                    <a:pt x="352756" y="31888"/>
                    <a:pt x="352846" y="39542"/>
                    <a:pt x="357880" y="39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481;p53">
              <a:extLst>
                <a:ext uri="{FF2B5EF4-FFF2-40B4-BE49-F238E27FC236}">
                  <a16:creationId xmlns:a16="http://schemas.microsoft.com/office/drawing/2014/main" id="{6E51D93D-E57E-A1C0-3CFB-B8E905EBCDD4}"/>
                </a:ext>
              </a:extLst>
            </p:cNvPr>
            <p:cNvSpPr/>
            <p:nvPr/>
          </p:nvSpPr>
          <p:spPr>
            <a:xfrm>
              <a:off x="1644436" y="2931002"/>
              <a:ext cx="281326" cy="453508"/>
            </a:xfrm>
            <a:custGeom>
              <a:avLst/>
              <a:gdLst/>
              <a:ahLst/>
              <a:cxnLst/>
              <a:rect l="l" t="t" r="r" b="b"/>
              <a:pathLst>
                <a:path w="281326" h="453508" extrusionOk="0">
                  <a:moveTo>
                    <a:pt x="1938" y="193340"/>
                  </a:moveTo>
                  <a:cubicBezTo>
                    <a:pt x="4309" y="245837"/>
                    <a:pt x="7817" y="299344"/>
                    <a:pt x="27842" y="347835"/>
                  </a:cubicBezTo>
                  <a:cubicBezTo>
                    <a:pt x="47870" y="396399"/>
                    <a:pt x="87563" y="439759"/>
                    <a:pt x="138891" y="450748"/>
                  </a:cubicBezTo>
                  <a:cubicBezTo>
                    <a:pt x="160376" y="454849"/>
                    <a:pt x="182484" y="454376"/>
                    <a:pt x="203774" y="449361"/>
                  </a:cubicBezTo>
                  <a:cubicBezTo>
                    <a:pt x="229436" y="445238"/>
                    <a:pt x="252561" y="431494"/>
                    <a:pt x="268439" y="410930"/>
                  </a:cubicBezTo>
                  <a:cubicBezTo>
                    <a:pt x="287025" y="383026"/>
                    <a:pt x="282355" y="346036"/>
                    <a:pt x="274009" y="313646"/>
                  </a:cubicBezTo>
                  <a:cubicBezTo>
                    <a:pt x="250088" y="220719"/>
                    <a:pt x="201278" y="129792"/>
                    <a:pt x="214024" y="34733"/>
                  </a:cubicBezTo>
                  <a:lnTo>
                    <a:pt x="209736" y="25583"/>
                  </a:lnTo>
                  <a:cubicBezTo>
                    <a:pt x="158646" y="443"/>
                    <a:pt x="100473" y="-6427"/>
                    <a:pt x="44925" y="6120"/>
                  </a:cubicBezTo>
                  <a:cubicBezTo>
                    <a:pt x="36821" y="7394"/>
                    <a:pt x="29178" y="10722"/>
                    <a:pt x="22726" y="15786"/>
                  </a:cubicBezTo>
                  <a:cubicBezTo>
                    <a:pt x="16168" y="22916"/>
                    <a:pt x="11855" y="31817"/>
                    <a:pt x="10324" y="41379"/>
                  </a:cubicBezTo>
                  <a:cubicBezTo>
                    <a:pt x="478" y="91397"/>
                    <a:pt x="-2344" y="142543"/>
                    <a:pt x="1938" y="193340"/>
                  </a:cubicBezTo>
                  <a:close/>
                </a:path>
              </a:pathLst>
            </a:custGeom>
            <a:solidFill>
              <a:srgbClr val="DB84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482;p53">
              <a:extLst>
                <a:ext uri="{FF2B5EF4-FFF2-40B4-BE49-F238E27FC236}">
                  <a16:creationId xmlns:a16="http://schemas.microsoft.com/office/drawing/2014/main" id="{113C34F6-28F6-63D7-5AD4-42FA8504155F}"/>
                </a:ext>
              </a:extLst>
            </p:cNvPr>
            <p:cNvSpPr/>
            <p:nvPr/>
          </p:nvSpPr>
          <p:spPr>
            <a:xfrm>
              <a:off x="1639307" y="2925745"/>
              <a:ext cx="291501" cy="464425"/>
            </a:xfrm>
            <a:custGeom>
              <a:avLst/>
              <a:gdLst/>
              <a:ahLst/>
              <a:cxnLst/>
              <a:rect l="l" t="t" r="r" b="b"/>
              <a:pathLst>
                <a:path w="291501" h="464425" extrusionOk="0">
                  <a:moveTo>
                    <a:pt x="216364" y="39208"/>
                  </a:moveTo>
                  <a:cubicBezTo>
                    <a:pt x="205185" y="110974"/>
                    <a:pt x="228588" y="178870"/>
                    <a:pt x="251170" y="246059"/>
                  </a:cubicBezTo>
                  <a:cubicBezTo>
                    <a:pt x="273333" y="312006"/>
                    <a:pt x="314701" y="413723"/>
                    <a:pt x="223543" y="445088"/>
                  </a:cubicBezTo>
                  <a:cubicBezTo>
                    <a:pt x="146432" y="471621"/>
                    <a:pt x="75705" y="430848"/>
                    <a:pt x="42117" y="360762"/>
                  </a:cubicBezTo>
                  <a:cubicBezTo>
                    <a:pt x="25990" y="323553"/>
                    <a:pt x="16792" y="283716"/>
                    <a:pt x="14976" y="243208"/>
                  </a:cubicBezTo>
                  <a:cubicBezTo>
                    <a:pt x="11546" y="204154"/>
                    <a:pt x="10260" y="164941"/>
                    <a:pt x="11123" y="125746"/>
                  </a:cubicBezTo>
                  <a:cubicBezTo>
                    <a:pt x="11545" y="100793"/>
                    <a:pt x="14437" y="75943"/>
                    <a:pt x="19757" y="51559"/>
                  </a:cubicBezTo>
                  <a:cubicBezTo>
                    <a:pt x="21035" y="36292"/>
                    <a:pt x="31086" y="23164"/>
                    <a:pt x="45498" y="17937"/>
                  </a:cubicBezTo>
                  <a:cubicBezTo>
                    <a:pt x="57469" y="14526"/>
                    <a:pt x="69764" y="12373"/>
                    <a:pt x="82183" y="11515"/>
                  </a:cubicBezTo>
                  <a:cubicBezTo>
                    <a:pt x="126884" y="7532"/>
                    <a:pt x="171827" y="15790"/>
                    <a:pt x="212186" y="35404"/>
                  </a:cubicBezTo>
                  <a:cubicBezTo>
                    <a:pt x="218279" y="38325"/>
                    <a:pt x="223637" y="29238"/>
                    <a:pt x="217511" y="26301"/>
                  </a:cubicBezTo>
                  <a:cubicBezTo>
                    <a:pt x="179474" y="7745"/>
                    <a:pt x="137472" y="-1238"/>
                    <a:pt x="95166" y="137"/>
                  </a:cubicBezTo>
                  <a:cubicBezTo>
                    <a:pt x="62472" y="1383"/>
                    <a:pt x="23072" y="3803"/>
                    <a:pt x="11863" y="39588"/>
                  </a:cubicBezTo>
                  <a:cubicBezTo>
                    <a:pt x="-2444" y="85267"/>
                    <a:pt x="-572" y="136894"/>
                    <a:pt x="1208" y="184074"/>
                  </a:cubicBezTo>
                  <a:cubicBezTo>
                    <a:pt x="1427" y="228290"/>
                    <a:pt x="6150" y="272368"/>
                    <a:pt x="15302" y="315629"/>
                  </a:cubicBezTo>
                  <a:cubicBezTo>
                    <a:pt x="32462" y="385223"/>
                    <a:pt x="81242" y="456211"/>
                    <a:pt x="158375" y="463439"/>
                  </a:cubicBezTo>
                  <a:cubicBezTo>
                    <a:pt x="195367" y="467736"/>
                    <a:pt x="232616" y="457901"/>
                    <a:pt x="262656" y="435906"/>
                  </a:cubicBezTo>
                  <a:cubicBezTo>
                    <a:pt x="291165" y="412224"/>
                    <a:pt x="294911" y="375486"/>
                    <a:pt x="289272" y="340949"/>
                  </a:cubicBezTo>
                  <a:cubicBezTo>
                    <a:pt x="272531" y="238407"/>
                    <a:pt x="213198" y="147129"/>
                    <a:pt x="222061" y="39981"/>
                  </a:cubicBezTo>
                  <a:cubicBezTo>
                    <a:pt x="222327" y="36764"/>
                    <a:pt x="216868" y="35972"/>
                    <a:pt x="216364" y="39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3483;p53">
              <a:extLst>
                <a:ext uri="{FF2B5EF4-FFF2-40B4-BE49-F238E27FC236}">
                  <a16:creationId xmlns:a16="http://schemas.microsoft.com/office/drawing/2014/main" id="{323180C8-BA0F-3C67-23EC-22172AF88441}"/>
                </a:ext>
              </a:extLst>
            </p:cNvPr>
            <p:cNvGrpSpPr/>
            <p:nvPr/>
          </p:nvGrpSpPr>
          <p:grpSpPr>
            <a:xfrm>
              <a:off x="1064267" y="2278592"/>
              <a:ext cx="1204431" cy="974165"/>
              <a:chOff x="3657242" y="4521829"/>
              <a:chExt cx="1204431" cy="974165"/>
            </a:xfrm>
          </p:grpSpPr>
          <p:sp>
            <p:nvSpPr>
              <p:cNvPr id="1735" name="Google Shape;3484;p53">
                <a:extLst>
                  <a:ext uri="{FF2B5EF4-FFF2-40B4-BE49-F238E27FC236}">
                    <a16:creationId xmlns:a16="http://schemas.microsoft.com/office/drawing/2014/main" id="{9390A968-9E3F-A516-C1DE-79499B0C48AD}"/>
                  </a:ext>
                </a:extLst>
              </p:cNvPr>
              <p:cNvSpPr/>
              <p:nvPr/>
            </p:nvSpPr>
            <p:spPr>
              <a:xfrm>
                <a:off x="3663136" y="4525687"/>
                <a:ext cx="1193386" cy="965509"/>
              </a:xfrm>
              <a:custGeom>
                <a:avLst/>
                <a:gdLst/>
                <a:ahLst/>
                <a:cxnLst/>
                <a:rect l="l" t="t" r="r" b="b"/>
                <a:pathLst>
                  <a:path w="1193386" h="965509" extrusionOk="0">
                    <a:moveTo>
                      <a:pt x="182332" y="566982"/>
                    </a:moveTo>
                    <a:cubicBezTo>
                      <a:pt x="169772" y="527311"/>
                      <a:pt x="130169" y="502692"/>
                      <a:pt x="89007" y="508965"/>
                    </a:cubicBezTo>
                    <a:cubicBezTo>
                      <a:pt x="44288" y="519324"/>
                      <a:pt x="10098" y="555395"/>
                      <a:pt x="2174" y="600578"/>
                    </a:cubicBezTo>
                    <a:cubicBezTo>
                      <a:pt x="-4617" y="645210"/>
                      <a:pt x="4620" y="690805"/>
                      <a:pt x="28249" y="729283"/>
                    </a:cubicBezTo>
                    <a:cubicBezTo>
                      <a:pt x="50611" y="768872"/>
                      <a:pt x="84739" y="804523"/>
                      <a:pt x="128703" y="816170"/>
                    </a:cubicBezTo>
                    <a:cubicBezTo>
                      <a:pt x="172672" y="827891"/>
                      <a:pt x="226289" y="808868"/>
                      <a:pt x="243225" y="766700"/>
                    </a:cubicBezTo>
                    <a:cubicBezTo>
                      <a:pt x="324348" y="875074"/>
                      <a:pt x="453821" y="942623"/>
                      <a:pt x="588130" y="960401"/>
                    </a:cubicBezTo>
                    <a:cubicBezTo>
                      <a:pt x="722365" y="978111"/>
                      <a:pt x="860441" y="948625"/>
                      <a:pt x="982372" y="889731"/>
                    </a:cubicBezTo>
                    <a:cubicBezTo>
                      <a:pt x="1080348" y="842332"/>
                      <a:pt x="1176477" y="764307"/>
                      <a:pt x="1191333" y="656552"/>
                    </a:cubicBezTo>
                    <a:cubicBezTo>
                      <a:pt x="1204542" y="560819"/>
                      <a:pt x="1150660" y="470412"/>
                      <a:pt x="1125569" y="377126"/>
                    </a:cubicBezTo>
                    <a:cubicBezTo>
                      <a:pt x="1115209" y="338753"/>
                      <a:pt x="1109658" y="299086"/>
                      <a:pt x="1097320" y="261264"/>
                    </a:cubicBezTo>
                    <a:cubicBezTo>
                      <a:pt x="1057420" y="139280"/>
                      <a:pt x="946189" y="47653"/>
                      <a:pt x="821918" y="15196"/>
                    </a:cubicBezTo>
                    <a:cubicBezTo>
                      <a:pt x="697715" y="-17338"/>
                      <a:pt x="563215" y="4682"/>
                      <a:pt x="446984" y="59211"/>
                    </a:cubicBezTo>
                    <a:cubicBezTo>
                      <a:pt x="333482" y="112499"/>
                      <a:pt x="230149" y="203382"/>
                      <a:pt x="197256" y="324285"/>
                    </a:cubicBezTo>
                    <a:cubicBezTo>
                      <a:pt x="176128" y="401894"/>
                      <a:pt x="185612" y="484198"/>
                      <a:pt x="195306" y="564048"/>
                    </a:cubicBezTo>
                    <a:close/>
                  </a:path>
                </a:pathLst>
              </a:custGeom>
              <a:solidFill>
                <a:srgbClr val="F198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3485;p53">
                <a:extLst>
                  <a:ext uri="{FF2B5EF4-FFF2-40B4-BE49-F238E27FC236}">
                    <a16:creationId xmlns:a16="http://schemas.microsoft.com/office/drawing/2014/main" id="{E47D35E0-0511-C516-8FBF-E6624A2D9708}"/>
                  </a:ext>
                </a:extLst>
              </p:cNvPr>
              <p:cNvSpPr/>
              <p:nvPr/>
            </p:nvSpPr>
            <p:spPr>
              <a:xfrm>
                <a:off x="3657242" y="4521829"/>
                <a:ext cx="1204431" cy="974165"/>
              </a:xfrm>
              <a:custGeom>
                <a:avLst/>
                <a:gdLst/>
                <a:ahLst/>
                <a:cxnLst/>
                <a:rect l="l" t="t" r="r" b="b"/>
                <a:pathLst>
                  <a:path w="1204431" h="974165" extrusionOk="0">
                    <a:moveTo>
                      <a:pt x="1134490" y="372874"/>
                    </a:moveTo>
                    <a:cubicBezTo>
                      <a:pt x="1121863" y="323522"/>
                      <a:pt x="1114941" y="273072"/>
                      <a:pt x="1093250" y="226467"/>
                    </a:cubicBezTo>
                    <a:cubicBezTo>
                      <a:pt x="1074863" y="187573"/>
                      <a:pt x="1049741" y="152233"/>
                      <a:pt x="1019042" y="122080"/>
                    </a:cubicBezTo>
                    <a:cubicBezTo>
                      <a:pt x="874996" y="-20782"/>
                      <a:pt x="655037" y="-27872"/>
                      <a:pt x="475774" y="47303"/>
                    </a:cubicBezTo>
                    <a:cubicBezTo>
                      <a:pt x="384488" y="85585"/>
                      <a:pt x="298411" y="145384"/>
                      <a:pt x="243047" y="228706"/>
                    </a:cubicBezTo>
                    <a:cubicBezTo>
                      <a:pt x="174669" y="331613"/>
                      <a:pt x="181110" y="450368"/>
                      <a:pt x="196213" y="567902"/>
                    </a:cubicBezTo>
                    <a:cubicBezTo>
                      <a:pt x="197017" y="574162"/>
                      <a:pt x="206945" y="574332"/>
                      <a:pt x="206217" y="567902"/>
                    </a:cubicBezTo>
                    <a:cubicBezTo>
                      <a:pt x="194633" y="465595"/>
                      <a:pt x="183867" y="360027"/>
                      <a:pt x="233602" y="265420"/>
                    </a:cubicBezTo>
                    <a:cubicBezTo>
                      <a:pt x="274448" y="187722"/>
                      <a:pt x="343761" y="127856"/>
                      <a:pt x="419794" y="85810"/>
                    </a:cubicBezTo>
                    <a:cubicBezTo>
                      <a:pt x="585117" y="-5614"/>
                      <a:pt x="801476" y="-26403"/>
                      <a:pt x="961680" y="86944"/>
                    </a:cubicBezTo>
                    <a:cubicBezTo>
                      <a:pt x="1034777" y="137865"/>
                      <a:pt x="1086741" y="213716"/>
                      <a:pt x="1107799" y="300236"/>
                    </a:cubicBezTo>
                    <a:cubicBezTo>
                      <a:pt x="1118281" y="349347"/>
                      <a:pt x="1131380" y="397863"/>
                      <a:pt x="1147040" y="445578"/>
                    </a:cubicBezTo>
                    <a:cubicBezTo>
                      <a:pt x="1165377" y="490544"/>
                      <a:pt x="1179783" y="537012"/>
                      <a:pt x="1190096" y="584462"/>
                    </a:cubicBezTo>
                    <a:cubicBezTo>
                      <a:pt x="1225957" y="791667"/>
                      <a:pt x="994600" y="905988"/>
                      <a:pt x="827501" y="945638"/>
                    </a:cubicBezTo>
                    <a:cubicBezTo>
                      <a:pt x="621370" y="994551"/>
                      <a:pt x="385915" y="943248"/>
                      <a:pt x="253626" y="767926"/>
                    </a:cubicBezTo>
                    <a:cubicBezTo>
                      <a:pt x="251563" y="765192"/>
                      <a:pt x="246407" y="763950"/>
                      <a:pt x="244635" y="767926"/>
                    </a:cubicBezTo>
                    <a:cubicBezTo>
                      <a:pt x="222378" y="817847"/>
                      <a:pt x="159491" y="829114"/>
                      <a:pt x="113593" y="806471"/>
                    </a:cubicBezTo>
                    <a:cubicBezTo>
                      <a:pt x="65034" y="782513"/>
                      <a:pt x="30883" y="729583"/>
                      <a:pt x="16980" y="678538"/>
                    </a:cubicBezTo>
                    <a:cubicBezTo>
                      <a:pt x="2399" y="625000"/>
                      <a:pt x="13149" y="561951"/>
                      <a:pt x="62826" y="530058"/>
                    </a:cubicBezTo>
                    <a:cubicBezTo>
                      <a:pt x="109357" y="500184"/>
                      <a:pt x="182866" y="523813"/>
                      <a:pt x="188136" y="583582"/>
                    </a:cubicBezTo>
                    <a:cubicBezTo>
                      <a:pt x="188349" y="586002"/>
                      <a:pt x="192125" y="586055"/>
                      <a:pt x="191962" y="583582"/>
                    </a:cubicBezTo>
                    <a:cubicBezTo>
                      <a:pt x="187963" y="543966"/>
                      <a:pt x="156750" y="512560"/>
                      <a:pt x="117134" y="508291"/>
                    </a:cubicBezTo>
                    <a:cubicBezTo>
                      <a:pt x="71109" y="502680"/>
                      <a:pt x="30161" y="536284"/>
                      <a:pt x="12038" y="576319"/>
                    </a:cubicBezTo>
                    <a:cubicBezTo>
                      <a:pt x="-28160" y="665121"/>
                      <a:pt x="37647" y="797535"/>
                      <a:pt x="130447" y="824363"/>
                    </a:cubicBezTo>
                    <a:cubicBezTo>
                      <a:pt x="175831" y="838377"/>
                      <a:pt x="224958" y="819972"/>
                      <a:pt x="249935" y="779596"/>
                    </a:cubicBezTo>
                    <a:cubicBezTo>
                      <a:pt x="369681" y="930848"/>
                      <a:pt x="567428" y="993188"/>
                      <a:pt x="755651" y="969159"/>
                    </a:cubicBezTo>
                    <a:cubicBezTo>
                      <a:pt x="858503" y="956380"/>
                      <a:pt x="957441" y="921805"/>
                      <a:pt x="1045848" y="867745"/>
                    </a:cubicBezTo>
                    <a:cubicBezTo>
                      <a:pt x="1117030" y="823278"/>
                      <a:pt x="1183923" y="758238"/>
                      <a:pt x="1200391" y="672792"/>
                    </a:cubicBezTo>
                    <a:cubicBezTo>
                      <a:pt x="1220614" y="567862"/>
                      <a:pt x="1159634" y="471141"/>
                      <a:pt x="1134490" y="3728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3486;p53">
              <a:extLst>
                <a:ext uri="{FF2B5EF4-FFF2-40B4-BE49-F238E27FC236}">
                  <a16:creationId xmlns:a16="http://schemas.microsoft.com/office/drawing/2014/main" id="{B2328F96-FFC6-EA1E-44F3-F6DB981F831E}"/>
                </a:ext>
              </a:extLst>
            </p:cNvPr>
            <p:cNvGrpSpPr/>
            <p:nvPr/>
          </p:nvGrpSpPr>
          <p:grpSpPr>
            <a:xfrm>
              <a:off x="1126646" y="2877677"/>
              <a:ext cx="130043" cy="163436"/>
              <a:chOff x="3719621" y="5120914"/>
              <a:chExt cx="130043" cy="163436"/>
            </a:xfrm>
          </p:grpSpPr>
          <p:sp>
            <p:nvSpPr>
              <p:cNvPr id="1733" name="Google Shape;3487;p53">
                <a:extLst>
                  <a:ext uri="{FF2B5EF4-FFF2-40B4-BE49-F238E27FC236}">
                    <a16:creationId xmlns:a16="http://schemas.microsoft.com/office/drawing/2014/main" id="{803B0B9D-9F60-7A8A-1FF7-481D2A9752E0}"/>
                  </a:ext>
                </a:extLst>
              </p:cNvPr>
              <p:cNvSpPr/>
              <p:nvPr/>
            </p:nvSpPr>
            <p:spPr>
              <a:xfrm>
                <a:off x="3719621" y="5120914"/>
                <a:ext cx="130043" cy="163436"/>
              </a:xfrm>
              <a:custGeom>
                <a:avLst/>
                <a:gdLst/>
                <a:ahLst/>
                <a:cxnLst/>
                <a:rect l="l" t="t" r="r" b="b"/>
                <a:pathLst>
                  <a:path w="130043" h="163436" extrusionOk="0">
                    <a:moveTo>
                      <a:pt x="129915" y="161328"/>
                    </a:moveTo>
                    <a:cubicBezTo>
                      <a:pt x="131445" y="124019"/>
                      <a:pt x="119295" y="87434"/>
                      <a:pt x="95745" y="58441"/>
                    </a:cubicBezTo>
                    <a:cubicBezTo>
                      <a:pt x="84403" y="43933"/>
                      <a:pt x="70813" y="31329"/>
                      <a:pt x="55489" y="21108"/>
                    </a:cubicBezTo>
                    <a:cubicBezTo>
                      <a:pt x="40413" y="9767"/>
                      <a:pt x="22667" y="2497"/>
                      <a:pt x="3963" y="0"/>
                    </a:cubicBezTo>
                    <a:cubicBezTo>
                      <a:pt x="1719" y="56"/>
                      <a:pt x="-55" y="1919"/>
                      <a:pt x="1" y="4161"/>
                    </a:cubicBezTo>
                    <a:cubicBezTo>
                      <a:pt x="36" y="5532"/>
                      <a:pt x="759" y="6793"/>
                      <a:pt x="1926" y="7514"/>
                    </a:cubicBezTo>
                    <a:cubicBezTo>
                      <a:pt x="9507" y="11062"/>
                      <a:pt x="17597" y="13179"/>
                      <a:pt x="25369" y="16457"/>
                    </a:cubicBezTo>
                    <a:cubicBezTo>
                      <a:pt x="33402" y="19870"/>
                      <a:pt x="41127" y="23966"/>
                      <a:pt x="48460" y="28698"/>
                    </a:cubicBezTo>
                    <a:cubicBezTo>
                      <a:pt x="63177" y="38248"/>
                      <a:pt x="76300" y="50053"/>
                      <a:pt x="87345" y="63679"/>
                    </a:cubicBezTo>
                    <a:cubicBezTo>
                      <a:pt x="109799" y="91543"/>
                      <a:pt x="123135" y="125634"/>
                      <a:pt x="125543" y="161328"/>
                    </a:cubicBezTo>
                    <a:cubicBezTo>
                      <a:pt x="125586" y="162534"/>
                      <a:pt x="126599" y="163478"/>
                      <a:pt x="127806" y="163435"/>
                    </a:cubicBezTo>
                    <a:cubicBezTo>
                      <a:pt x="128953" y="163394"/>
                      <a:pt x="129874" y="162475"/>
                      <a:pt x="129914" y="161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3488;p53">
                <a:extLst>
                  <a:ext uri="{FF2B5EF4-FFF2-40B4-BE49-F238E27FC236}">
                    <a16:creationId xmlns:a16="http://schemas.microsoft.com/office/drawing/2014/main" id="{A4D221AB-AFA7-4D40-F8D9-9888FEF6A653}"/>
                  </a:ext>
                </a:extLst>
              </p:cNvPr>
              <p:cNvSpPr/>
              <p:nvPr/>
            </p:nvSpPr>
            <p:spPr>
              <a:xfrm>
                <a:off x="3742038" y="5194486"/>
                <a:ext cx="83984" cy="18340"/>
              </a:xfrm>
              <a:custGeom>
                <a:avLst/>
                <a:gdLst/>
                <a:ahLst/>
                <a:cxnLst/>
                <a:rect l="l" t="t" r="r" b="b"/>
                <a:pathLst>
                  <a:path w="83984" h="18340" extrusionOk="0">
                    <a:moveTo>
                      <a:pt x="2151" y="18182"/>
                    </a:moveTo>
                    <a:cubicBezTo>
                      <a:pt x="14261" y="12883"/>
                      <a:pt x="27215" y="9771"/>
                      <a:pt x="40412" y="8995"/>
                    </a:cubicBezTo>
                    <a:cubicBezTo>
                      <a:pt x="53229" y="7784"/>
                      <a:pt x="66158" y="8768"/>
                      <a:pt x="78643" y="11905"/>
                    </a:cubicBezTo>
                    <a:cubicBezTo>
                      <a:pt x="80970" y="12461"/>
                      <a:pt x="83308" y="11026"/>
                      <a:pt x="83865" y="8700"/>
                    </a:cubicBezTo>
                    <a:cubicBezTo>
                      <a:pt x="84394" y="6487"/>
                      <a:pt x="83118" y="4241"/>
                      <a:pt x="80945" y="3561"/>
                    </a:cubicBezTo>
                    <a:cubicBezTo>
                      <a:pt x="67375" y="-21"/>
                      <a:pt x="53234" y="-912"/>
                      <a:pt x="39321" y="939"/>
                    </a:cubicBezTo>
                    <a:cubicBezTo>
                      <a:pt x="25597" y="3256"/>
                      <a:pt x="12471" y="8279"/>
                      <a:pt x="709" y="15716"/>
                    </a:cubicBezTo>
                    <a:cubicBezTo>
                      <a:pt x="-900" y="16660"/>
                      <a:pt x="510" y="18962"/>
                      <a:pt x="2151" y="181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3489;p53">
              <a:extLst>
                <a:ext uri="{FF2B5EF4-FFF2-40B4-BE49-F238E27FC236}">
                  <a16:creationId xmlns:a16="http://schemas.microsoft.com/office/drawing/2014/main" id="{97B101F1-10DA-67F4-C210-9BA483575288}"/>
                </a:ext>
              </a:extLst>
            </p:cNvPr>
            <p:cNvSpPr/>
            <p:nvPr/>
          </p:nvSpPr>
          <p:spPr>
            <a:xfrm>
              <a:off x="1757836" y="2768579"/>
              <a:ext cx="85781" cy="135925"/>
            </a:xfrm>
            <a:custGeom>
              <a:avLst/>
              <a:gdLst/>
              <a:ahLst/>
              <a:cxnLst/>
              <a:rect l="l" t="t" r="r" b="b"/>
              <a:pathLst>
                <a:path w="85781" h="135925" extrusionOk="0">
                  <a:moveTo>
                    <a:pt x="84957" y="66352"/>
                  </a:moveTo>
                  <a:cubicBezTo>
                    <a:pt x="81408" y="52744"/>
                    <a:pt x="69569" y="42912"/>
                    <a:pt x="55531" y="41917"/>
                  </a:cubicBezTo>
                  <a:cubicBezTo>
                    <a:pt x="49337" y="41316"/>
                    <a:pt x="43130" y="42904"/>
                    <a:pt x="37987" y="46405"/>
                  </a:cubicBezTo>
                  <a:cubicBezTo>
                    <a:pt x="33116" y="50753"/>
                    <a:pt x="29297" y="56152"/>
                    <a:pt x="26820" y="62192"/>
                  </a:cubicBezTo>
                  <a:cubicBezTo>
                    <a:pt x="13937" y="44790"/>
                    <a:pt x="6430" y="24002"/>
                    <a:pt x="5225" y="2389"/>
                  </a:cubicBezTo>
                  <a:cubicBezTo>
                    <a:pt x="5175" y="1020"/>
                    <a:pt x="4024" y="-48"/>
                    <a:pt x="2654" y="2"/>
                  </a:cubicBezTo>
                  <a:cubicBezTo>
                    <a:pt x="1355" y="49"/>
                    <a:pt x="313" y="1091"/>
                    <a:pt x="265" y="2389"/>
                  </a:cubicBezTo>
                  <a:lnTo>
                    <a:pt x="266" y="2391"/>
                  </a:lnTo>
                  <a:cubicBezTo>
                    <a:pt x="-1639" y="28291"/>
                    <a:pt x="6754" y="53896"/>
                    <a:pt x="23625" y="73650"/>
                  </a:cubicBezTo>
                  <a:cubicBezTo>
                    <a:pt x="25444" y="75461"/>
                    <a:pt x="28387" y="75461"/>
                    <a:pt x="30206" y="73650"/>
                  </a:cubicBezTo>
                  <a:cubicBezTo>
                    <a:pt x="37535" y="64644"/>
                    <a:pt x="39794" y="50649"/>
                    <a:pt x="54045" y="51347"/>
                  </a:cubicBezTo>
                  <a:cubicBezTo>
                    <a:pt x="66355" y="51882"/>
                    <a:pt x="76146" y="61855"/>
                    <a:pt x="76445" y="74164"/>
                  </a:cubicBezTo>
                  <a:cubicBezTo>
                    <a:pt x="76150" y="88378"/>
                    <a:pt x="69135" y="101612"/>
                    <a:pt x="57535" y="109841"/>
                  </a:cubicBezTo>
                  <a:cubicBezTo>
                    <a:pt x="51853" y="114160"/>
                    <a:pt x="45716" y="117846"/>
                    <a:pt x="39232" y="120831"/>
                  </a:cubicBezTo>
                  <a:cubicBezTo>
                    <a:pt x="32550" y="122865"/>
                    <a:pt x="26257" y="126004"/>
                    <a:pt x="20613" y="130116"/>
                  </a:cubicBezTo>
                  <a:cubicBezTo>
                    <a:pt x="19305" y="131498"/>
                    <a:pt x="19366" y="133678"/>
                    <a:pt x="20749" y="134985"/>
                  </a:cubicBezTo>
                  <a:cubicBezTo>
                    <a:pt x="21365" y="135566"/>
                    <a:pt x="22173" y="135901"/>
                    <a:pt x="23020" y="135925"/>
                  </a:cubicBezTo>
                  <a:cubicBezTo>
                    <a:pt x="32137" y="134675"/>
                    <a:pt x="40857" y="131401"/>
                    <a:pt x="48541" y="126341"/>
                  </a:cubicBezTo>
                  <a:cubicBezTo>
                    <a:pt x="56424" y="122479"/>
                    <a:pt x="63674" y="117442"/>
                    <a:pt x="70042" y="111403"/>
                  </a:cubicBezTo>
                  <a:cubicBezTo>
                    <a:pt x="82401" y="99926"/>
                    <a:pt x="88028" y="82930"/>
                    <a:pt x="84957" y="66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3490;p53">
              <a:extLst>
                <a:ext uri="{FF2B5EF4-FFF2-40B4-BE49-F238E27FC236}">
                  <a16:creationId xmlns:a16="http://schemas.microsoft.com/office/drawing/2014/main" id="{B0EF5D0C-5AA7-C8CE-CD3E-1B574250D253}"/>
                </a:ext>
              </a:extLst>
            </p:cNvPr>
            <p:cNvGrpSpPr/>
            <p:nvPr/>
          </p:nvGrpSpPr>
          <p:grpSpPr>
            <a:xfrm>
              <a:off x="1335899" y="2769160"/>
              <a:ext cx="313466" cy="211380"/>
              <a:chOff x="3928874" y="5012397"/>
              <a:chExt cx="313466" cy="211380"/>
            </a:xfrm>
          </p:grpSpPr>
          <p:sp>
            <p:nvSpPr>
              <p:cNvPr id="1729" name="Google Shape;3491;p53">
                <a:extLst>
                  <a:ext uri="{FF2B5EF4-FFF2-40B4-BE49-F238E27FC236}">
                    <a16:creationId xmlns:a16="http://schemas.microsoft.com/office/drawing/2014/main" id="{CC12F141-D4D9-5E9A-07B0-8E5874FF20D0}"/>
                  </a:ext>
                </a:extLst>
              </p:cNvPr>
              <p:cNvSpPr/>
              <p:nvPr/>
            </p:nvSpPr>
            <p:spPr>
              <a:xfrm>
                <a:off x="3973105" y="5012397"/>
                <a:ext cx="269235" cy="211380"/>
              </a:xfrm>
              <a:custGeom>
                <a:avLst/>
                <a:gdLst/>
                <a:ahLst/>
                <a:cxnLst/>
                <a:rect l="l" t="t" r="r" b="b"/>
                <a:pathLst>
                  <a:path w="269235" h="211380" extrusionOk="0">
                    <a:moveTo>
                      <a:pt x="262227" y="633"/>
                    </a:moveTo>
                    <a:cubicBezTo>
                      <a:pt x="272558" y="84471"/>
                      <a:pt x="238430" y="187730"/>
                      <a:pt x="142691" y="199570"/>
                    </a:cubicBezTo>
                    <a:cubicBezTo>
                      <a:pt x="101606" y="204971"/>
                      <a:pt x="61371" y="184823"/>
                      <a:pt x="41108" y="148702"/>
                    </a:cubicBezTo>
                    <a:cubicBezTo>
                      <a:pt x="20070" y="113035"/>
                      <a:pt x="17262" y="72711"/>
                      <a:pt x="9784" y="33043"/>
                    </a:cubicBezTo>
                    <a:cubicBezTo>
                      <a:pt x="8973" y="30404"/>
                      <a:pt x="6174" y="28921"/>
                      <a:pt x="3533" y="29731"/>
                    </a:cubicBezTo>
                    <a:cubicBezTo>
                      <a:pt x="1483" y="30360"/>
                      <a:pt x="62" y="32225"/>
                      <a:pt x="0" y="34367"/>
                    </a:cubicBezTo>
                    <a:cubicBezTo>
                      <a:pt x="3512" y="97159"/>
                      <a:pt x="23847" y="180154"/>
                      <a:pt x="89845" y="204389"/>
                    </a:cubicBezTo>
                    <a:cubicBezTo>
                      <a:pt x="156980" y="229041"/>
                      <a:pt x="228846" y="185319"/>
                      <a:pt x="254945" y="123066"/>
                    </a:cubicBezTo>
                    <a:cubicBezTo>
                      <a:pt x="270420" y="84065"/>
                      <a:pt x="273411" y="41229"/>
                      <a:pt x="263507" y="459"/>
                    </a:cubicBezTo>
                    <a:cubicBezTo>
                      <a:pt x="263355" y="-244"/>
                      <a:pt x="262137" y="-102"/>
                      <a:pt x="262227" y="6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3492;p53">
                <a:extLst>
                  <a:ext uri="{FF2B5EF4-FFF2-40B4-BE49-F238E27FC236}">
                    <a16:creationId xmlns:a16="http://schemas.microsoft.com/office/drawing/2014/main" id="{D03097BA-0E78-5CC2-3420-C3104ACD8E98}"/>
                  </a:ext>
                </a:extLst>
              </p:cNvPr>
              <p:cNvSpPr/>
              <p:nvPr/>
            </p:nvSpPr>
            <p:spPr>
              <a:xfrm>
                <a:off x="3928874" y="5040192"/>
                <a:ext cx="45969" cy="15001"/>
              </a:xfrm>
              <a:custGeom>
                <a:avLst/>
                <a:gdLst/>
                <a:ahLst/>
                <a:cxnLst/>
                <a:rect l="l" t="t" r="r" b="b"/>
                <a:pathLst>
                  <a:path w="45969" h="15001" extrusionOk="0">
                    <a:moveTo>
                      <a:pt x="422" y="6490"/>
                    </a:moveTo>
                    <a:cubicBezTo>
                      <a:pt x="6616" y="11964"/>
                      <a:pt x="14598" y="14991"/>
                      <a:pt x="22868" y="15001"/>
                    </a:cubicBezTo>
                    <a:cubicBezTo>
                      <a:pt x="27035" y="14817"/>
                      <a:pt x="31139" y="13909"/>
                      <a:pt x="34994" y="12317"/>
                    </a:cubicBezTo>
                    <a:cubicBezTo>
                      <a:pt x="36936" y="11529"/>
                      <a:pt x="38801" y="10563"/>
                      <a:pt x="40565" y="9431"/>
                    </a:cubicBezTo>
                    <a:cubicBezTo>
                      <a:pt x="42642" y="8357"/>
                      <a:pt x="44403" y="6759"/>
                      <a:pt x="45674" y="4797"/>
                    </a:cubicBezTo>
                    <a:cubicBezTo>
                      <a:pt x="46701" y="2607"/>
                      <a:pt x="44942" y="-871"/>
                      <a:pt x="42137" y="200"/>
                    </a:cubicBezTo>
                    <a:cubicBezTo>
                      <a:pt x="40507" y="1012"/>
                      <a:pt x="38981" y="2018"/>
                      <a:pt x="37593" y="3195"/>
                    </a:cubicBezTo>
                    <a:cubicBezTo>
                      <a:pt x="36066" y="4242"/>
                      <a:pt x="34445" y="5142"/>
                      <a:pt x="32750" y="5885"/>
                    </a:cubicBezTo>
                    <a:cubicBezTo>
                      <a:pt x="29611" y="7236"/>
                      <a:pt x="26273" y="8067"/>
                      <a:pt x="22867" y="8347"/>
                    </a:cubicBezTo>
                    <a:cubicBezTo>
                      <a:pt x="19413" y="8719"/>
                      <a:pt x="15927" y="8679"/>
                      <a:pt x="12482" y="8228"/>
                    </a:cubicBezTo>
                    <a:cubicBezTo>
                      <a:pt x="10647" y="8007"/>
                      <a:pt x="8833" y="7633"/>
                      <a:pt x="7060" y="7110"/>
                    </a:cubicBezTo>
                    <a:cubicBezTo>
                      <a:pt x="5263" y="6451"/>
                      <a:pt x="3569" y="5543"/>
                      <a:pt x="2026" y="4411"/>
                    </a:cubicBezTo>
                    <a:cubicBezTo>
                      <a:pt x="806" y="3564"/>
                      <a:pt x="-765" y="5557"/>
                      <a:pt x="421" y="6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3493;p53">
                <a:extLst>
                  <a:ext uri="{FF2B5EF4-FFF2-40B4-BE49-F238E27FC236}">
                    <a16:creationId xmlns:a16="http://schemas.microsoft.com/office/drawing/2014/main" id="{9CADDB7C-A0B6-7F4E-A856-0476CACBB67B}"/>
                  </a:ext>
                </a:extLst>
              </p:cNvPr>
              <p:cNvSpPr/>
              <p:nvPr/>
            </p:nvSpPr>
            <p:spPr>
              <a:xfrm>
                <a:off x="3945107" y="5086849"/>
                <a:ext cx="32547" cy="8629"/>
              </a:xfrm>
              <a:custGeom>
                <a:avLst/>
                <a:gdLst/>
                <a:ahLst/>
                <a:cxnLst/>
                <a:rect l="l" t="t" r="r" b="b"/>
                <a:pathLst>
                  <a:path w="32547" h="8629" extrusionOk="0">
                    <a:moveTo>
                      <a:pt x="1395" y="6148"/>
                    </a:moveTo>
                    <a:cubicBezTo>
                      <a:pt x="6364" y="8050"/>
                      <a:pt x="11681" y="8874"/>
                      <a:pt x="16993" y="8566"/>
                    </a:cubicBezTo>
                    <a:cubicBezTo>
                      <a:pt x="19658" y="8391"/>
                      <a:pt x="22297" y="7938"/>
                      <a:pt x="24867" y="7217"/>
                    </a:cubicBezTo>
                    <a:cubicBezTo>
                      <a:pt x="27654" y="6754"/>
                      <a:pt x="30217" y="5409"/>
                      <a:pt x="32182" y="3381"/>
                    </a:cubicBezTo>
                    <a:cubicBezTo>
                      <a:pt x="33253" y="1880"/>
                      <a:pt x="31779" y="113"/>
                      <a:pt x="30240" y="0"/>
                    </a:cubicBezTo>
                    <a:cubicBezTo>
                      <a:pt x="28908" y="55"/>
                      <a:pt x="27601" y="375"/>
                      <a:pt x="26395" y="942"/>
                    </a:cubicBezTo>
                    <a:cubicBezTo>
                      <a:pt x="25323" y="1291"/>
                      <a:pt x="24243" y="1630"/>
                      <a:pt x="23155" y="1923"/>
                    </a:cubicBezTo>
                    <a:cubicBezTo>
                      <a:pt x="20979" y="2519"/>
                      <a:pt x="18756" y="2932"/>
                      <a:pt x="16510" y="3157"/>
                    </a:cubicBezTo>
                    <a:cubicBezTo>
                      <a:pt x="11811" y="3676"/>
                      <a:pt x="7058" y="3386"/>
                      <a:pt x="2456" y="2301"/>
                    </a:cubicBezTo>
                    <a:cubicBezTo>
                      <a:pt x="1382" y="2049"/>
                      <a:pt x="306" y="2714"/>
                      <a:pt x="53" y="3788"/>
                    </a:cubicBezTo>
                    <a:cubicBezTo>
                      <a:pt x="-186" y="4804"/>
                      <a:pt x="399" y="5833"/>
                      <a:pt x="1395" y="6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3494;p53">
                <a:extLst>
                  <a:ext uri="{FF2B5EF4-FFF2-40B4-BE49-F238E27FC236}">
                    <a16:creationId xmlns:a16="http://schemas.microsoft.com/office/drawing/2014/main" id="{8D53933B-46D6-4299-7E6D-CFDF8A274D49}"/>
                  </a:ext>
                </a:extLst>
              </p:cNvPr>
              <p:cNvSpPr/>
              <p:nvPr/>
            </p:nvSpPr>
            <p:spPr>
              <a:xfrm>
                <a:off x="3953690" y="5123728"/>
                <a:ext cx="32093" cy="12136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12136" extrusionOk="0">
                    <a:moveTo>
                      <a:pt x="753" y="8005"/>
                    </a:moveTo>
                    <a:cubicBezTo>
                      <a:pt x="7863" y="12853"/>
                      <a:pt x="17041" y="13481"/>
                      <a:pt x="24745" y="9644"/>
                    </a:cubicBezTo>
                    <a:cubicBezTo>
                      <a:pt x="27487" y="8411"/>
                      <a:pt x="29882" y="6519"/>
                      <a:pt x="31716" y="4138"/>
                    </a:cubicBezTo>
                    <a:cubicBezTo>
                      <a:pt x="33150" y="2004"/>
                      <a:pt x="30187" y="-1199"/>
                      <a:pt x="28036" y="460"/>
                    </a:cubicBezTo>
                    <a:cubicBezTo>
                      <a:pt x="26265" y="2056"/>
                      <a:pt x="24354" y="3488"/>
                      <a:pt x="22325" y="4740"/>
                    </a:cubicBezTo>
                    <a:cubicBezTo>
                      <a:pt x="20284" y="5791"/>
                      <a:pt x="18101" y="6538"/>
                      <a:pt x="15844" y="6957"/>
                    </a:cubicBezTo>
                    <a:cubicBezTo>
                      <a:pt x="11293" y="7996"/>
                      <a:pt x="6521" y="7378"/>
                      <a:pt x="2387" y="5212"/>
                    </a:cubicBezTo>
                    <a:cubicBezTo>
                      <a:pt x="1599" y="4788"/>
                      <a:pt x="617" y="5083"/>
                      <a:pt x="193" y="5871"/>
                    </a:cubicBezTo>
                    <a:cubicBezTo>
                      <a:pt x="-209" y="6618"/>
                      <a:pt x="35" y="7550"/>
                      <a:pt x="753" y="80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3495;p53">
              <a:extLst>
                <a:ext uri="{FF2B5EF4-FFF2-40B4-BE49-F238E27FC236}">
                  <a16:creationId xmlns:a16="http://schemas.microsoft.com/office/drawing/2014/main" id="{7B0F74EA-0A1D-55B0-ADB4-5EE0ED2BE6C2}"/>
                </a:ext>
              </a:extLst>
            </p:cNvPr>
            <p:cNvGrpSpPr/>
            <p:nvPr/>
          </p:nvGrpSpPr>
          <p:grpSpPr>
            <a:xfrm>
              <a:off x="1891615" y="2643296"/>
              <a:ext cx="306446" cy="236907"/>
              <a:chOff x="4484590" y="4886534"/>
              <a:chExt cx="306446" cy="236907"/>
            </a:xfrm>
          </p:grpSpPr>
          <p:sp>
            <p:nvSpPr>
              <p:cNvPr id="1981" name="Google Shape;3496;p53">
                <a:extLst>
                  <a:ext uri="{FF2B5EF4-FFF2-40B4-BE49-F238E27FC236}">
                    <a16:creationId xmlns:a16="http://schemas.microsoft.com/office/drawing/2014/main" id="{F31B56C5-E4D7-58C1-B865-3C0CAD29FBB9}"/>
                  </a:ext>
                </a:extLst>
              </p:cNvPr>
              <p:cNvSpPr/>
              <p:nvPr/>
            </p:nvSpPr>
            <p:spPr>
              <a:xfrm>
                <a:off x="4484590" y="4901097"/>
                <a:ext cx="273328" cy="222344"/>
              </a:xfrm>
              <a:custGeom>
                <a:avLst/>
                <a:gdLst/>
                <a:ahLst/>
                <a:cxnLst/>
                <a:rect l="l" t="t" r="r" b="b"/>
                <a:pathLst>
                  <a:path w="273328" h="222344" extrusionOk="0">
                    <a:moveTo>
                      <a:pt x="9" y="65912"/>
                    </a:moveTo>
                    <a:cubicBezTo>
                      <a:pt x="10497" y="133108"/>
                      <a:pt x="52209" y="203254"/>
                      <a:pt x="123271" y="219035"/>
                    </a:cubicBezTo>
                    <a:cubicBezTo>
                      <a:pt x="188587" y="233540"/>
                      <a:pt x="256419" y="199647"/>
                      <a:pt x="270280" y="131500"/>
                    </a:cubicBezTo>
                    <a:cubicBezTo>
                      <a:pt x="276865" y="88493"/>
                      <a:pt x="272747" y="44527"/>
                      <a:pt x="258291" y="3487"/>
                    </a:cubicBezTo>
                    <a:cubicBezTo>
                      <a:pt x="257464" y="862"/>
                      <a:pt x="254664" y="-595"/>
                      <a:pt x="252038" y="231"/>
                    </a:cubicBezTo>
                    <a:cubicBezTo>
                      <a:pt x="249545" y="1016"/>
                      <a:pt x="248082" y="3591"/>
                      <a:pt x="248685" y="6133"/>
                    </a:cubicBezTo>
                    <a:cubicBezTo>
                      <a:pt x="256668" y="49853"/>
                      <a:pt x="270364" y="93567"/>
                      <a:pt x="257782" y="138018"/>
                    </a:cubicBezTo>
                    <a:cubicBezTo>
                      <a:pt x="246452" y="177446"/>
                      <a:pt x="212456" y="206162"/>
                      <a:pt x="171663" y="210759"/>
                    </a:cubicBezTo>
                    <a:cubicBezTo>
                      <a:pt x="82508" y="223278"/>
                      <a:pt x="20751" y="143694"/>
                      <a:pt x="1266" y="65565"/>
                    </a:cubicBezTo>
                    <a:cubicBezTo>
                      <a:pt x="1059" y="64734"/>
                      <a:pt x="-117" y="65103"/>
                      <a:pt x="10" y="659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3497;p53">
                <a:extLst>
                  <a:ext uri="{FF2B5EF4-FFF2-40B4-BE49-F238E27FC236}">
                    <a16:creationId xmlns:a16="http://schemas.microsoft.com/office/drawing/2014/main" id="{483ABB38-C88F-3DCF-0125-B462043A2319}"/>
                  </a:ext>
                </a:extLst>
              </p:cNvPr>
              <p:cNvSpPr/>
              <p:nvPr/>
            </p:nvSpPr>
            <p:spPr>
              <a:xfrm>
                <a:off x="4739618" y="4886534"/>
                <a:ext cx="44111" cy="19684"/>
              </a:xfrm>
              <a:custGeom>
                <a:avLst/>
                <a:gdLst/>
                <a:ahLst/>
                <a:cxnLst/>
                <a:rect l="l" t="t" r="r" b="b"/>
                <a:pathLst>
                  <a:path w="44111" h="19684" extrusionOk="0">
                    <a:moveTo>
                      <a:pt x="41622" y="607"/>
                    </a:moveTo>
                    <a:cubicBezTo>
                      <a:pt x="40602" y="2179"/>
                      <a:pt x="39363" y="3597"/>
                      <a:pt x="37942" y="4819"/>
                    </a:cubicBezTo>
                    <a:cubicBezTo>
                      <a:pt x="36493" y="5910"/>
                      <a:pt x="34960" y="6887"/>
                      <a:pt x="33359" y="7741"/>
                    </a:cubicBezTo>
                    <a:cubicBezTo>
                      <a:pt x="30333" y="9413"/>
                      <a:pt x="27106" y="10696"/>
                      <a:pt x="23757" y="11558"/>
                    </a:cubicBezTo>
                    <a:cubicBezTo>
                      <a:pt x="20472" y="12504"/>
                      <a:pt x="17059" y="12929"/>
                      <a:pt x="13643" y="12818"/>
                    </a:cubicBezTo>
                    <a:cubicBezTo>
                      <a:pt x="11963" y="12767"/>
                      <a:pt x="10291" y="12554"/>
                      <a:pt x="8652" y="12183"/>
                    </a:cubicBezTo>
                    <a:cubicBezTo>
                      <a:pt x="6854" y="11528"/>
                      <a:pt x="4985" y="11090"/>
                      <a:pt x="3084" y="10876"/>
                    </a:cubicBezTo>
                    <a:cubicBezTo>
                      <a:pt x="1336" y="10922"/>
                      <a:pt x="-45" y="12375"/>
                      <a:pt x="1" y="14123"/>
                    </a:cubicBezTo>
                    <a:cubicBezTo>
                      <a:pt x="22" y="14905"/>
                      <a:pt x="331" y="15651"/>
                      <a:pt x="870" y="16218"/>
                    </a:cubicBezTo>
                    <a:cubicBezTo>
                      <a:pt x="4551" y="18695"/>
                      <a:pt x="8941" y="19901"/>
                      <a:pt x="13372" y="19653"/>
                    </a:cubicBezTo>
                    <a:cubicBezTo>
                      <a:pt x="17582" y="19812"/>
                      <a:pt x="21787" y="19218"/>
                      <a:pt x="25788" y="17898"/>
                    </a:cubicBezTo>
                    <a:cubicBezTo>
                      <a:pt x="33578" y="14973"/>
                      <a:pt x="40024" y="9296"/>
                      <a:pt x="43908" y="1942"/>
                    </a:cubicBezTo>
                    <a:cubicBezTo>
                      <a:pt x="44790" y="463"/>
                      <a:pt x="42570" y="-789"/>
                      <a:pt x="41622" y="6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3498;p53">
                <a:extLst>
                  <a:ext uri="{FF2B5EF4-FFF2-40B4-BE49-F238E27FC236}">
                    <a16:creationId xmlns:a16="http://schemas.microsoft.com/office/drawing/2014/main" id="{272C49ED-02E3-5A4E-40D3-7AFDA9EE9A5E}"/>
                  </a:ext>
                </a:extLst>
              </p:cNvPr>
              <p:cNvSpPr/>
              <p:nvPr/>
            </p:nvSpPr>
            <p:spPr>
              <a:xfrm>
                <a:off x="4753600" y="4934092"/>
                <a:ext cx="31374" cy="13348"/>
              </a:xfrm>
              <a:custGeom>
                <a:avLst/>
                <a:gdLst/>
                <a:ahLst/>
                <a:cxnLst/>
                <a:rect l="l" t="t" r="r" b="b"/>
                <a:pathLst>
                  <a:path w="31374" h="13348" extrusionOk="0">
                    <a:moveTo>
                      <a:pt x="28359" y="327"/>
                    </a:moveTo>
                    <a:cubicBezTo>
                      <a:pt x="24425" y="3038"/>
                      <a:pt x="20048" y="5042"/>
                      <a:pt x="15425" y="6251"/>
                    </a:cubicBezTo>
                    <a:cubicBezTo>
                      <a:pt x="13223" y="6865"/>
                      <a:pt x="10973" y="7292"/>
                      <a:pt x="8698" y="7525"/>
                    </a:cubicBezTo>
                    <a:cubicBezTo>
                      <a:pt x="6131" y="7387"/>
                      <a:pt x="3559" y="7687"/>
                      <a:pt x="1092" y="8410"/>
                    </a:cubicBezTo>
                    <a:cubicBezTo>
                      <a:pt x="19" y="9062"/>
                      <a:pt x="-321" y="10460"/>
                      <a:pt x="332" y="11531"/>
                    </a:cubicBezTo>
                    <a:cubicBezTo>
                      <a:pt x="521" y="11842"/>
                      <a:pt x="781" y="12102"/>
                      <a:pt x="1092" y="12291"/>
                    </a:cubicBezTo>
                    <a:cubicBezTo>
                      <a:pt x="3633" y="13368"/>
                      <a:pt x="6447" y="13630"/>
                      <a:pt x="9143" y="13041"/>
                    </a:cubicBezTo>
                    <a:cubicBezTo>
                      <a:pt x="11840" y="12787"/>
                      <a:pt x="14503" y="12250"/>
                      <a:pt x="17088" y="11438"/>
                    </a:cubicBezTo>
                    <a:cubicBezTo>
                      <a:pt x="19574" y="10635"/>
                      <a:pt x="21978" y="9596"/>
                      <a:pt x="24267" y="8336"/>
                    </a:cubicBezTo>
                    <a:cubicBezTo>
                      <a:pt x="25415" y="7633"/>
                      <a:pt x="26517" y="6859"/>
                      <a:pt x="27569" y="6020"/>
                    </a:cubicBezTo>
                    <a:cubicBezTo>
                      <a:pt x="28676" y="5215"/>
                      <a:pt x="29746" y="4362"/>
                      <a:pt x="30779" y="3461"/>
                    </a:cubicBezTo>
                    <a:cubicBezTo>
                      <a:pt x="32466" y="1990"/>
                      <a:pt x="30220" y="-989"/>
                      <a:pt x="28359" y="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3499;p53">
                <a:extLst>
                  <a:ext uri="{FF2B5EF4-FFF2-40B4-BE49-F238E27FC236}">
                    <a16:creationId xmlns:a16="http://schemas.microsoft.com/office/drawing/2014/main" id="{4BD16250-0F5F-23D7-972D-A59175CB3C4E}"/>
                  </a:ext>
                </a:extLst>
              </p:cNvPr>
              <p:cNvSpPr/>
              <p:nvPr/>
            </p:nvSpPr>
            <p:spPr>
              <a:xfrm>
                <a:off x="4759465" y="4974100"/>
                <a:ext cx="31571" cy="12899"/>
              </a:xfrm>
              <a:custGeom>
                <a:avLst/>
                <a:gdLst/>
                <a:ahLst/>
                <a:cxnLst/>
                <a:rect l="l" t="t" r="r" b="b"/>
                <a:pathLst>
                  <a:path w="31571" h="12899" extrusionOk="0">
                    <a:moveTo>
                      <a:pt x="28767" y="498"/>
                    </a:moveTo>
                    <a:cubicBezTo>
                      <a:pt x="25645" y="4063"/>
                      <a:pt x="21354" y="6400"/>
                      <a:pt x="16664" y="7089"/>
                    </a:cubicBezTo>
                    <a:cubicBezTo>
                      <a:pt x="14465" y="7484"/>
                      <a:pt x="12222" y="7575"/>
                      <a:pt x="9999" y="7357"/>
                    </a:cubicBezTo>
                    <a:cubicBezTo>
                      <a:pt x="7701" y="6949"/>
                      <a:pt x="5450" y="6308"/>
                      <a:pt x="3281" y="5446"/>
                    </a:cubicBezTo>
                    <a:cubicBezTo>
                      <a:pt x="201" y="4544"/>
                      <a:pt x="-1173" y="8672"/>
                      <a:pt x="1208" y="10359"/>
                    </a:cubicBezTo>
                    <a:cubicBezTo>
                      <a:pt x="3777" y="11833"/>
                      <a:pt x="6662" y="12669"/>
                      <a:pt x="9622" y="12795"/>
                    </a:cubicBezTo>
                    <a:cubicBezTo>
                      <a:pt x="12446" y="13067"/>
                      <a:pt x="15297" y="12807"/>
                      <a:pt x="18026" y="12030"/>
                    </a:cubicBezTo>
                    <a:cubicBezTo>
                      <a:pt x="23400" y="10412"/>
                      <a:pt x="28076" y="7042"/>
                      <a:pt x="31308" y="2456"/>
                    </a:cubicBezTo>
                    <a:cubicBezTo>
                      <a:pt x="32374" y="980"/>
                      <a:pt x="29942" y="-915"/>
                      <a:pt x="28766" y="4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3500;p53">
              <a:extLst>
                <a:ext uri="{FF2B5EF4-FFF2-40B4-BE49-F238E27FC236}">
                  <a16:creationId xmlns:a16="http://schemas.microsoft.com/office/drawing/2014/main" id="{0E53E2A8-D90F-28F7-954C-697E86D8C881}"/>
                </a:ext>
              </a:extLst>
            </p:cNvPr>
            <p:cNvGrpSpPr/>
            <p:nvPr/>
          </p:nvGrpSpPr>
          <p:grpSpPr>
            <a:xfrm>
              <a:off x="1656474" y="2883389"/>
              <a:ext cx="282330" cy="164987"/>
              <a:chOff x="4249449" y="5126626"/>
              <a:chExt cx="282330" cy="164987"/>
            </a:xfrm>
          </p:grpSpPr>
          <p:sp>
            <p:nvSpPr>
              <p:cNvPr id="1979" name="Google Shape;3501;p53">
                <a:extLst>
                  <a:ext uri="{FF2B5EF4-FFF2-40B4-BE49-F238E27FC236}">
                    <a16:creationId xmlns:a16="http://schemas.microsoft.com/office/drawing/2014/main" id="{91620F9D-5D15-8DA3-04D2-D55C8ED1674B}"/>
                  </a:ext>
                </a:extLst>
              </p:cNvPr>
              <p:cNvSpPr/>
              <p:nvPr/>
            </p:nvSpPr>
            <p:spPr>
              <a:xfrm>
                <a:off x="4249449" y="5137407"/>
                <a:ext cx="267969" cy="154206"/>
              </a:xfrm>
              <a:custGeom>
                <a:avLst/>
                <a:gdLst/>
                <a:ahLst/>
                <a:cxnLst/>
                <a:rect l="l" t="t" r="r" b="b"/>
                <a:pathLst>
                  <a:path w="267969" h="154206" extrusionOk="0">
                    <a:moveTo>
                      <a:pt x="263966" y="1380"/>
                    </a:moveTo>
                    <a:cubicBezTo>
                      <a:pt x="261080" y="26390"/>
                      <a:pt x="255640" y="51039"/>
                      <a:pt x="247730" y="74942"/>
                    </a:cubicBezTo>
                    <a:cubicBezTo>
                      <a:pt x="238744" y="100199"/>
                      <a:pt x="220838" y="121309"/>
                      <a:pt x="197376" y="134306"/>
                    </a:cubicBezTo>
                    <a:cubicBezTo>
                      <a:pt x="131893" y="166873"/>
                      <a:pt x="69495" y="111768"/>
                      <a:pt x="32987" y="62684"/>
                    </a:cubicBezTo>
                    <a:cubicBezTo>
                      <a:pt x="31791" y="61040"/>
                      <a:pt x="29767" y="60216"/>
                      <a:pt x="27763" y="60556"/>
                    </a:cubicBezTo>
                    <a:cubicBezTo>
                      <a:pt x="29928" y="57344"/>
                      <a:pt x="31538" y="53790"/>
                      <a:pt x="32524" y="50044"/>
                    </a:cubicBezTo>
                    <a:cubicBezTo>
                      <a:pt x="33120" y="47727"/>
                      <a:pt x="33422" y="45343"/>
                      <a:pt x="33422" y="42950"/>
                    </a:cubicBezTo>
                    <a:cubicBezTo>
                      <a:pt x="33393" y="41874"/>
                      <a:pt x="33219" y="40768"/>
                      <a:pt x="33087" y="39698"/>
                    </a:cubicBezTo>
                    <a:cubicBezTo>
                      <a:pt x="32799" y="38469"/>
                      <a:pt x="32425" y="37261"/>
                      <a:pt x="31968" y="36083"/>
                    </a:cubicBezTo>
                    <a:cubicBezTo>
                      <a:pt x="31593" y="34633"/>
                      <a:pt x="29141" y="34880"/>
                      <a:pt x="29286" y="36446"/>
                    </a:cubicBezTo>
                    <a:lnTo>
                      <a:pt x="29286" y="36447"/>
                    </a:lnTo>
                    <a:cubicBezTo>
                      <a:pt x="29263" y="37535"/>
                      <a:pt x="29170" y="38621"/>
                      <a:pt x="29004" y="39697"/>
                    </a:cubicBezTo>
                    <a:cubicBezTo>
                      <a:pt x="28974" y="40709"/>
                      <a:pt x="28856" y="41633"/>
                      <a:pt x="28730" y="42635"/>
                    </a:cubicBezTo>
                    <a:cubicBezTo>
                      <a:pt x="28492" y="44674"/>
                      <a:pt x="28063" y="46686"/>
                      <a:pt x="27449" y="48645"/>
                    </a:cubicBezTo>
                    <a:cubicBezTo>
                      <a:pt x="26252" y="52434"/>
                      <a:pt x="24352" y="55964"/>
                      <a:pt x="21848" y="59050"/>
                    </a:cubicBezTo>
                    <a:cubicBezTo>
                      <a:pt x="19285" y="62145"/>
                      <a:pt x="16186" y="64754"/>
                      <a:pt x="12698" y="66750"/>
                    </a:cubicBezTo>
                    <a:cubicBezTo>
                      <a:pt x="11065" y="67703"/>
                      <a:pt x="9332" y="68475"/>
                      <a:pt x="7530" y="69050"/>
                    </a:cubicBezTo>
                    <a:cubicBezTo>
                      <a:pt x="5325" y="69405"/>
                      <a:pt x="3192" y="70111"/>
                      <a:pt x="1210" y="71141"/>
                    </a:cubicBezTo>
                    <a:cubicBezTo>
                      <a:pt x="18" y="71870"/>
                      <a:pt x="-357" y="73428"/>
                      <a:pt x="373" y="74619"/>
                    </a:cubicBezTo>
                    <a:cubicBezTo>
                      <a:pt x="582" y="74960"/>
                      <a:pt x="869" y="75247"/>
                      <a:pt x="1210" y="75456"/>
                    </a:cubicBezTo>
                    <a:cubicBezTo>
                      <a:pt x="5445" y="77560"/>
                      <a:pt x="11722" y="74618"/>
                      <a:pt x="15503" y="72538"/>
                    </a:cubicBezTo>
                    <a:cubicBezTo>
                      <a:pt x="18387" y="70816"/>
                      <a:pt x="21008" y="68689"/>
                      <a:pt x="23285" y="66220"/>
                    </a:cubicBezTo>
                    <a:cubicBezTo>
                      <a:pt x="23423" y="66826"/>
                      <a:pt x="23673" y="67402"/>
                      <a:pt x="24021" y="67918"/>
                    </a:cubicBezTo>
                    <a:cubicBezTo>
                      <a:pt x="61147" y="121411"/>
                      <a:pt x="128151" y="175543"/>
                      <a:pt x="196981" y="145698"/>
                    </a:cubicBezTo>
                    <a:cubicBezTo>
                      <a:pt x="222018" y="133867"/>
                      <a:pt x="241605" y="112949"/>
                      <a:pt x="251756" y="87200"/>
                    </a:cubicBezTo>
                    <a:cubicBezTo>
                      <a:pt x="263764" y="60427"/>
                      <a:pt x="269237" y="31187"/>
                      <a:pt x="267723" y="1887"/>
                    </a:cubicBezTo>
                    <a:cubicBezTo>
                      <a:pt x="267539" y="-88"/>
                      <a:pt x="264394" y="-901"/>
                      <a:pt x="263966" y="13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3502;p53">
                <a:extLst>
                  <a:ext uri="{FF2B5EF4-FFF2-40B4-BE49-F238E27FC236}">
                    <a16:creationId xmlns:a16="http://schemas.microsoft.com/office/drawing/2014/main" id="{ED9C9D9A-3EB0-D823-6CA5-3A44F77B16D0}"/>
                  </a:ext>
                </a:extLst>
              </p:cNvPr>
              <p:cNvSpPr/>
              <p:nvPr/>
            </p:nvSpPr>
            <p:spPr>
              <a:xfrm>
                <a:off x="4492722" y="5126626"/>
                <a:ext cx="39057" cy="10808"/>
              </a:xfrm>
              <a:custGeom>
                <a:avLst/>
                <a:gdLst/>
                <a:ahLst/>
                <a:cxnLst/>
                <a:rect l="l" t="t" r="r" b="b"/>
                <a:pathLst>
                  <a:path w="39057" h="10808" extrusionOk="0">
                    <a:moveTo>
                      <a:pt x="35103" y="2825"/>
                    </a:moveTo>
                    <a:cubicBezTo>
                      <a:pt x="24704" y="5665"/>
                      <a:pt x="13638" y="4764"/>
                      <a:pt x="3837" y="277"/>
                    </a:cubicBezTo>
                    <a:cubicBezTo>
                      <a:pt x="920" y="-1100"/>
                      <a:pt x="-1614" y="3015"/>
                      <a:pt x="1270" y="4666"/>
                    </a:cubicBezTo>
                    <a:lnTo>
                      <a:pt x="1270" y="4665"/>
                    </a:lnTo>
                    <a:cubicBezTo>
                      <a:pt x="12030" y="10891"/>
                      <a:pt x="24866" y="12464"/>
                      <a:pt x="36813" y="9022"/>
                    </a:cubicBezTo>
                    <a:cubicBezTo>
                      <a:pt x="38507" y="8484"/>
                      <a:pt x="39444" y="6675"/>
                      <a:pt x="38905" y="4982"/>
                    </a:cubicBezTo>
                    <a:cubicBezTo>
                      <a:pt x="38396" y="3382"/>
                      <a:pt x="36740" y="2442"/>
                      <a:pt x="35103" y="2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" name="Google Shape;3503;p53">
              <a:extLst>
                <a:ext uri="{FF2B5EF4-FFF2-40B4-BE49-F238E27FC236}">
                  <a16:creationId xmlns:a16="http://schemas.microsoft.com/office/drawing/2014/main" id="{6DDFB42C-FDB1-39DB-C705-5FFAA5751ED9}"/>
                </a:ext>
              </a:extLst>
            </p:cNvPr>
            <p:cNvSpPr/>
            <p:nvPr/>
          </p:nvSpPr>
          <p:spPr>
            <a:xfrm>
              <a:off x="1974747" y="4371916"/>
              <a:ext cx="233713" cy="108191"/>
            </a:xfrm>
            <a:custGeom>
              <a:avLst/>
              <a:gdLst/>
              <a:ahLst/>
              <a:cxnLst/>
              <a:rect l="l" t="t" r="r" b="b"/>
              <a:pathLst>
                <a:path w="233713" h="108191" extrusionOk="0">
                  <a:moveTo>
                    <a:pt x="3218" y="0"/>
                  </a:moveTo>
                  <a:cubicBezTo>
                    <a:pt x="2145" y="15577"/>
                    <a:pt x="1073" y="31225"/>
                    <a:pt x="0" y="46800"/>
                  </a:cubicBezTo>
                  <a:lnTo>
                    <a:pt x="2093" y="46963"/>
                  </a:lnTo>
                  <a:cubicBezTo>
                    <a:pt x="57798" y="115360"/>
                    <a:pt x="157296" y="128300"/>
                    <a:pt x="228664" y="76429"/>
                  </a:cubicBezTo>
                  <a:lnTo>
                    <a:pt x="230830" y="76586"/>
                  </a:lnTo>
                  <a:cubicBezTo>
                    <a:pt x="231813" y="65467"/>
                    <a:pt x="232725" y="54353"/>
                    <a:pt x="233713" y="43306"/>
                  </a:cubicBezTo>
                  <a:lnTo>
                    <a:pt x="231909" y="43200"/>
                  </a:lnTo>
                  <a:cubicBezTo>
                    <a:pt x="189691" y="83540"/>
                    <a:pt x="126216" y="91973"/>
                    <a:pt x="74917" y="64057"/>
                  </a:cubicBezTo>
                  <a:cubicBezTo>
                    <a:pt x="48409" y="45813"/>
                    <a:pt x="24318" y="24289"/>
                    <a:pt x="3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504;p53">
              <a:extLst>
                <a:ext uri="{FF2B5EF4-FFF2-40B4-BE49-F238E27FC236}">
                  <a16:creationId xmlns:a16="http://schemas.microsoft.com/office/drawing/2014/main" id="{C672FCC2-193B-664A-D52B-5F1E36B7FD1F}"/>
                </a:ext>
              </a:extLst>
            </p:cNvPr>
            <p:cNvSpPr/>
            <p:nvPr/>
          </p:nvSpPr>
          <p:spPr>
            <a:xfrm>
              <a:off x="2016173" y="3668628"/>
              <a:ext cx="236306" cy="179846"/>
            </a:xfrm>
            <a:custGeom>
              <a:avLst/>
              <a:gdLst/>
              <a:ahLst/>
              <a:cxnLst/>
              <a:rect l="l" t="t" r="r" b="b"/>
              <a:pathLst>
                <a:path w="236306" h="179846" extrusionOk="0">
                  <a:moveTo>
                    <a:pt x="9981" y="918"/>
                  </a:moveTo>
                  <a:cubicBezTo>
                    <a:pt x="6655" y="49520"/>
                    <a:pt x="3328" y="98098"/>
                    <a:pt x="0" y="146654"/>
                  </a:cubicBezTo>
                  <a:lnTo>
                    <a:pt x="2885" y="146840"/>
                  </a:lnTo>
                  <a:cubicBezTo>
                    <a:pt x="71793" y="193894"/>
                    <a:pt x="163398" y="190340"/>
                    <a:pt x="228449" y="138090"/>
                  </a:cubicBezTo>
                  <a:lnTo>
                    <a:pt x="230825" y="138163"/>
                  </a:lnTo>
                  <a:cubicBezTo>
                    <a:pt x="232870" y="92150"/>
                    <a:pt x="234697" y="46103"/>
                    <a:pt x="236306" y="20"/>
                  </a:cubicBezTo>
                  <a:lnTo>
                    <a:pt x="235441" y="0"/>
                  </a:lnTo>
                  <a:cubicBezTo>
                    <a:pt x="172902" y="58983"/>
                    <a:pt x="75321" y="59451"/>
                    <a:pt x="12218" y="1069"/>
                  </a:cubicBezTo>
                  <a:close/>
                </a:path>
              </a:pathLst>
            </a:custGeom>
            <a:solidFill>
              <a:srgbClr val="6C8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505;p53">
              <a:extLst>
                <a:ext uri="{FF2B5EF4-FFF2-40B4-BE49-F238E27FC236}">
                  <a16:creationId xmlns:a16="http://schemas.microsoft.com/office/drawing/2014/main" id="{62B7BC12-7DCF-757B-F7F8-95ED23994DB6}"/>
                </a:ext>
              </a:extLst>
            </p:cNvPr>
            <p:cNvSpPr/>
            <p:nvPr/>
          </p:nvSpPr>
          <p:spPr>
            <a:xfrm>
              <a:off x="1968369" y="4418716"/>
              <a:ext cx="237207" cy="190706"/>
            </a:xfrm>
            <a:custGeom>
              <a:avLst/>
              <a:gdLst/>
              <a:ahLst/>
              <a:cxnLst/>
              <a:rect l="l" t="t" r="r" b="b"/>
              <a:pathLst>
                <a:path w="237207" h="190706" extrusionOk="0">
                  <a:moveTo>
                    <a:pt x="235054" y="54906"/>
                  </a:moveTo>
                  <a:cubicBezTo>
                    <a:pt x="235774" y="46533"/>
                    <a:pt x="236492" y="38159"/>
                    <a:pt x="237208" y="29786"/>
                  </a:cubicBezTo>
                  <a:lnTo>
                    <a:pt x="235042" y="29629"/>
                  </a:lnTo>
                  <a:cubicBezTo>
                    <a:pt x="163673" y="81499"/>
                    <a:pt x="64176" y="68559"/>
                    <a:pt x="8470" y="163"/>
                  </a:cubicBezTo>
                  <a:lnTo>
                    <a:pt x="6378" y="0"/>
                  </a:lnTo>
                  <a:cubicBezTo>
                    <a:pt x="4666" y="25311"/>
                    <a:pt x="2881" y="50553"/>
                    <a:pt x="1171" y="75863"/>
                  </a:cubicBezTo>
                  <a:cubicBezTo>
                    <a:pt x="-961" y="93467"/>
                    <a:pt x="-178" y="111300"/>
                    <a:pt x="3487" y="128650"/>
                  </a:cubicBezTo>
                  <a:cubicBezTo>
                    <a:pt x="5160" y="135149"/>
                    <a:pt x="7862" y="141339"/>
                    <a:pt x="11491" y="146985"/>
                  </a:cubicBezTo>
                  <a:cubicBezTo>
                    <a:pt x="25658" y="165334"/>
                    <a:pt x="45919" y="178022"/>
                    <a:pt x="68622" y="182761"/>
                  </a:cubicBezTo>
                  <a:cubicBezTo>
                    <a:pt x="113018" y="195604"/>
                    <a:pt x="166550" y="195473"/>
                    <a:pt x="199293" y="162767"/>
                  </a:cubicBezTo>
                  <a:cubicBezTo>
                    <a:pt x="203995" y="158099"/>
                    <a:pt x="208120" y="152885"/>
                    <a:pt x="211579" y="147236"/>
                  </a:cubicBezTo>
                  <a:cubicBezTo>
                    <a:pt x="226553" y="118729"/>
                    <a:pt x="234596" y="87098"/>
                    <a:pt x="235054" y="54906"/>
                  </a:cubicBezTo>
                  <a:close/>
                </a:path>
              </a:pathLst>
            </a:custGeom>
            <a:solidFill>
              <a:srgbClr val="F0C5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506;p53">
              <a:extLst>
                <a:ext uri="{FF2B5EF4-FFF2-40B4-BE49-F238E27FC236}">
                  <a16:creationId xmlns:a16="http://schemas.microsoft.com/office/drawing/2014/main" id="{24306FBF-3F89-304F-DE3F-09E95A5213B4}"/>
                </a:ext>
              </a:extLst>
            </p:cNvPr>
            <p:cNvSpPr/>
            <p:nvPr/>
          </p:nvSpPr>
          <p:spPr>
            <a:xfrm>
              <a:off x="1977964" y="3806718"/>
              <a:ext cx="269033" cy="645596"/>
            </a:xfrm>
            <a:custGeom>
              <a:avLst/>
              <a:gdLst/>
              <a:ahLst/>
              <a:cxnLst/>
              <a:rect l="l" t="t" r="r" b="b"/>
              <a:pathLst>
                <a:path w="269033" h="645596" extrusionOk="0">
                  <a:moveTo>
                    <a:pt x="38208" y="8564"/>
                  </a:moveTo>
                  <a:cubicBezTo>
                    <a:pt x="25448" y="194110"/>
                    <a:pt x="12711" y="379655"/>
                    <a:pt x="0" y="565199"/>
                  </a:cubicBezTo>
                  <a:cubicBezTo>
                    <a:pt x="21100" y="589489"/>
                    <a:pt x="45191" y="611012"/>
                    <a:pt x="71699" y="629256"/>
                  </a:cubicBezTo>
                  <a:cubicBezTo>
                    <a:pt x="122999" y="657172"/>
                    <a:pt x="186473" y="648739"/>
                    <a:pt x="228691" y="608399"/>
                  </a:cubicBezTo>
                  <a:lnTo>
                    <a:pt x="230495" y="608505"/>
                  </a:lnTo>
                  <a:cubicBezTo>
                    <a:pt x="247258" y="405913"/>
                    <a:pt x="260104" y="203102"/>
                    <a:pt x="269034" y="73"/>
                  </a:cubicBezTo>
                  <a:lnTo>
                    <a:pt x="266657" y="0"/>
                  </a:lnTo>
                  <a:cubicBezTo>
                    <a:pt x="201607" y="52250"/>
                    <a:pt x="110001" y="55804"/>
                    <a:pt x="41093" y="8750"/>
                  </a:cubicBezTo>
                  <a:close/>
                </a:path>
              </a:pathLst>
            </a:custGeom>
            <a:solidFill>
              <a:srgbClr val="F0C5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507;p53">
              <a:extLst>
                <a:ext uri="{FF2B5EF4-FFF2-40B4-BE49-F238E27FC236}">
                  <a16:creationId xmlns:a16="http://schemas.microsoft.com/office/drawing/2014/main" id="{06298CA4-90A0-D7C1-B816-694E8BA19BA2}"/>
                </a:ext>
              </a:extLst>
            </p:cNvPr>
            <p:cNvSpPr/>
            <p:nvPr/>
          </p:nvSpPr>
          <p:spPr>
            <a:xfrm>
              <a:off x="2240409" y="3097680"/>
              <a:ext cx="231626" cy="436060"/>
            </a:xfrm>
            <a:custGeom>
              <a:avLst/>
              <a:gdLst/>
              <a:ahLst/>
              <a:cxnLst/>
              <a:rect l="l" t="t" r="r" b="b"/>
              <a:pathLst>
                <a:path w="231626" h="436060" extrusionOk="0">
                  <a:moveTo>
                    <a:pt x="5812" y="415722"/>
                  </a:moveTo>
                  <a:lnTo>
                    <a:pt x="179" y="415271"/>
                  </a:lnTo>
                  <a:cubicBezTo>
                    <a:pt x="160" y="415877"/>
                    <a:pt x="100" y="416480"/>
                    <a:pt x="0" y="417077"/>
                  </a:cubicBezTo>
                  <a:cubicBezTo>
                    <a:pt x="5197" y="423703"/>
                    <a:pt x="11577" y="429309"/>
                    <a:pt x="18818" y="433613"/>
                  </a:cubicBezTo>
                  <a:lnTo>
                    <a:pt x="23493" y="436060"/>
                  </a:lnTo>
                  <a:cubicBezTo>
                    <a:pt x="96935" y="295125"/>
                    <a:pt x="165906" y="151945"/>
                    <a:pt x="230404" y="6521"/>
                  </a:cubicBezTo>
                  <a:lnTo>
                    <a:pt x="231626" y="2928"/>
                  </a:lnTo>
                  <a:cubicBezTo>
                    <a:pt x="228059" y="1582"/>
                    <a:pt x="224364" y="601"/>
                    <a:pt x="220598" y="0"/>
                  </a:cubicBezTo>
                  <a:lnTo>
                    <a:pt x="207153" y="1096"/>
                  </a:lnTo>
                  <a:cubicBezTo>
                    <a:pt x="199545" y="16778"/>
                    <a:pt x="191869" y="32536"/>
                    <a:pt x="184262" y="48218"/>
                  </a:cubicBezTo>
                  <a:cubicBezTo>
                    <a:pt x="124735" y="170794"/>
                    <a:pt x="65252" y="293295"/>
                    <a:pt x="5812" y="4157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08;p53">
              <a:extLst>
                <a:ext uri="{FF2B5EF4-FFF2-40B4-BE49-F238E27FC236}">
                  <a16:creationId xmlns:a16="http://schemas.microsoft.com/office/drawing/2014/main" id="{3C3DC0AB-1F29-8F2E-8BD4-09991395BF82}"/>
                </a:ext>
              </a:extLst>
            </p:cNvPr>
            <p:cNvSpPr/>
            <p:nvPr/>
          </p:nvSpPr>
          <p:spPr>
            <a:xfrm>
              <a:off x="2179948" y="3100607"/>
              <a:ext cx="298506" cy="1467512"/>
            </a:xfrm>
            <a:custGeom>
              <a:avLst/>
              <a:gdLst/>
              <a:ahLst/>
              <a:cxnLst/>
              <a:rect l="l" t="t" r="r" b="b"/>
              <a:pathLst>
                <a:path w="298506" h="1467512" extrusionOk="0">
                  <a:moveTo>
                    <a:pt x="290865" y="3592"/>
                  </a:moveTo>
                  <a:cubicBezTo>
                    <a:pt x="226453" y="148868"/>
                    <a:pt x="157482" y="292048"/>
                    <a:pt x="83954" y="433132"/>
                  </a:cubicBezTo>
                  <a:cubicBezTo>
                    <a:pt x="81060" y="438764"/>
                    <a:pt x="78160" y="444325"/>
                    <a:pt x="75262" y="449885"/>
                  </a:cubicBezTo>
                  <a:lnTo>
                    <a:pt x="76151" y="450334"/>
                  </a:lnTo>
                  <a:cubicBezTo>
                    <a:pt x="75061" y="489539"/>
                    <a:pt x="73854" y="528774"/>
                    <a:pt x="72530" y="568040"/>
                  </a:cubicBezTo>
                  <a:cubicBezTo>
                    <a:pt x="70919" y="614099"/>
                    <a:pt x="69093" y="660147"/>
                    <a:pt x="67050" y="706183"/>
                  </a:cubicBezTo>
                  <a:cubicBezTo>
                    <a:pt x="58141" y="909163"/>
                    <a:pt x="45296" y="1111974"/>
                    <a:pt x="28511" y="1314615"/>
                  </a:cubicBezTo>
                  <a:cubicBezTo>
                    <a:pt x="27523" y="1325663"/>
                    <a:pt x="26611" y="1336776"/>
                    <a:pt x="25628" y="1347895"/>
                  </a:cubicBezTo>
                  <a:cubicBezTo>
                    <a:pt x="24911" y="1356269"/>
                    <a:pt x="24193" y="1364642"/>
                    <a:pt x="23475" y="1373016"/>
                  </a:cubicBezTo>
                  <a:cubicBezTo>
                    <a:pt x="23016" y="1405208"/>
                    <a:pt x="14974" y="1436839"/>
                    <a:pt x="0" y="1465346"/>
                  </a:cubicBezTo>
                  <a:lnTo>
                    <a:pt x="3365" y="1467513"/>
                  </a:lnTo>
                  <a:cubicBezTo>
                    <a:pt x="80432" y="1356952"/>
                    <a:pt x="154058" y="1244133"/>
                    <a:pt x="224241" y="1129055"/>
                  </a:cubicBezTo>
                  <a:lnTo>
                    <a:pt x="222618" y="1124772"/>
                  </a:lnTo>
                  <a:cubicBezTo>
                    <a:pt x="249010" y="751473"/>
                    <a:pt x="274007" y="378091"/>
                    <a:pt x="297611" y="4623"/>
                  </a:cubicBezTo>
                  <a:lnTo>
                    <a:pt x="298506" y="2773"/>
                  </a:lnTo>
                  <a:cubicBezTo>
                    <a:pt x="296447" y="1674"/>
                    <a:pt x="294300" y="747"/>
                    <a:pt x="292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509;p53">
              <a:extLst>
                <a:ext uri="{FF2B5EF4-FFF2-40B4-BE49-F238E27FC236}">
                  <a16:creationId xmlns:a16="http://schemas.microsoft.com/office/drawing/2014/main" id="{A459BB83-D29A-64EA-89D6-FEEF4254B8C0}"/>
                </a:ext>
              </a:extLst>
            </p:cNvPr>
            <p:cNvSpPr/>
            <p:nvPr/>
          </p:nvSpPr>
          <p:spPr>
            <a:xfrm>
              <a:off x="1228571" y="3346436"/>
              <a:ext cx="819617" cy="197993"/>
            </a:xfrm>
            <a:custGeom>
              <a:avLst/>
              <a:gdLst/>
              <a:ahLst/>
              <a:cxnLst/>
              <a:rect l="l" t="t" r="r" b="b"/>
              <a:pathLst>
                <a:path w="819617" h="197993" extrusionOk="0">
                  <a:moveTo>
                    <a:pt x="797859" y="196409"/>
                  </a:moveTo>
                  <a:lnTo>
                    <a:pt x="806147" y="197994"/>
                  </a:lnTo>
                  <a:lnTo>
                    <a:pt x="808021" y="196876"/>
                  </a:lnTo>
                  <a:cubicBezTo>
                    <a:pt x="807544" y="196115"/>
                    <a:pt x="807062" y="195283"/>
                    <a:pt x="806582" y="194449"/>
                  </a:cubicBezTo>
                  <a:lnTo>
                    <a:pt x="802153" y="190119"/>
                  </a:lnTo>
                  <a:lnTo>
                    <a:pt x="819618" y="172265"/>
                  </a:lnTo>
                  <a:lnTo>
                    <a:pt x="819088" y="171794"/>
                  </a:lnTo>
                  <a:cubicBezTo>
                    <a:pt x="681605" y="144297"/>
                    <a:pt x="544730" y="113746"/>
                    <a:pt x="407854" y="83195"/>
                  </a:cubicBezTo>
                  <a:cubicBezTo>
                    <a:pt x="298515" y="58817"/>
                    <a:pt x="189200" y="34436"/>
                    <a:pt x="79910" y="10055"/>
                  </a:cubicBezTo>
                  <a:cubicBezTo>
                    <a:pt x="66796" y="7111"/>
                    <a:pt x="53759" y="4231"/>
                    <a:pt x="40645" y="1286"/>
                  </a:cubicBezTo>
                  <a:lnTo>
                    <a:pt x="35752" y="0"/>
                  </a:lnTo>
                  <a:cubicBezTo>
                    <a:pt x="23216" y="3344"/>
                    <a:pt x="11189" y="8367"/>
                    <a:pt x="0" y="14933"/>
                  </a:cubicBezTo>
                  <a:lnTo>
                    <a:pt x="3506" y="21830"/>
                  </a:lnTo>
                  <a:cubicBezTo>
                    <a:pt x="268243" y="80027"/>
                    <a:pt x="533028" y="138220"/>
                    <a:pt x="797859" y="1964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510;p53">
              <a:extLst>
                <a:ext uri="{FF2B5EF4-FFF2-40B4-BE49-F238E27FC236}">
                  <a16:creationId xmlns:a16="http://schemas.microsoft.com/office/drawing/2014/main" id="{6857FA0E-CE15-3029-9D0A-F2567FC4E6BE}"/>
                </a:ext>
              </a:extLst>
            </p:cNvPr>
            <p:cNvSpPr/>
            <p:nvPr/>
          </p:nvSpPr>
          <p:spPr>
            <a:xfrm>
              <a:off x="2030725" y="3514756"/>
              <a:ext cx="233178" cy="86211"/>
            </a:xfrm>
            <a:custGeom>
              <a:avLst/>
              <a:gdLst/>
              <a:ahLst/>
              <a:cxnLst/>
              <a:rect l="l" t="t" r="r" b="b"/>
              <a:pathLst>
                <a:path w="233178" h="86211" extrusionOk="0">
                  <a:moveTo>
                    <a:pt x="224486" y="35736"/>
                  </a:moveTo>
                  <a:cubicBezTo>
                    <a:pt x="227384" y="30176"/>
                    <a:pt x="230284" y="24615"/>
                    <a:pt x="233178" y="18984"/>
                  </a:cubicBezTo>
                  <a:lnTo>
                    <a:pt x="228503" y="16535"/>
                  </a:lnTo>
                  <a:cubicBezTo>
                    <a:pt x="221262" y="12232"/>
                    <a:pt x="214882" y="6626"/>
                    <a:pt x="209685" y="0"/>
                  </a:cubicBezTo>
                  <a:cubicBezTo>
                    <a:pt x="207728" y="22381"/>
                    <a:pt x="186961" y="39141"/>
                    <a:pt x="165656" y="46957"/>
                  </a:cubicBezTo>
                  <a:cubicBezTo>
                    <a:pt x="152886" y="51573"/>
                    <a:pt x="139411" y="53939"/>
                    <a:pt x="125832" y="53948"/>
                  </a:cubicBezTo>
                  <a:cubicBezTo>
                    <a:pt x="84164" y="54418"/>
                    <a:pt x="44854" y="34669"/>
                    <a:pt x="20377" y="969"/>
                  </a:cubicBezTo>
                  <a:cubicBezTo>
                    <a:pt x="19430" y="1959"/>
                    <a:pt x="18412" y="2954"/>
                    <a:pt x="17465" y="3946"/>
                  </a:cubicBezTo>
                  <a:lnTo>
                    <a:pt x="0" y="21800"/>
                  </a:lnTo>
                  <a:lnTo>
                    <a:pt x="4429" y="26130"/>
                  </a:lnTo>
                  <a:cubicBezTo>
                    <a:pt x="4909" y="26964"/>
                    <a:pt x="5391" y="27796"/>
                    <a:pt x="5868" y="28557"/>
                  </a:cubicBezTo>
                  <a:cubicBezTo>
                    <a:pt x="31068" y="69916"/>
                    <a:pt x="84165" y="87621"/>
                    <a:pt x="132943" y="86124"/>
                  </a:cubicBezTo>
                  <a:cubicBezTo>
                    <a:pt x="168592" y="84987"/>
                    <a:pt x="208534" y="71597"/>
                    <a:pt x="222510" y="38728"/>
                  </a:cubicBezTo>
                  <a:lnTo>
                    <a:pt x="222872" y="38778"/>
                  </a:lnTo>
                  <a:cubicBezTo>
                    <a:pt x="223384" y="37741"/>
                    <a:pt x="223900" y="36776"/>
                    <a:pt x="224486" y="35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11;p53">
              <a:extLst>
                <a:ext uri="{FF2B5EF4-FFF2-40B4-BE49-F238E27FC236}">
                  <a16:creationId xmlns:a16="http://schemas.microsoft.com/office/drawing/2014/main" id="{4963F0FE-6AF9-B6C1-EC7E-1A2818346B3A}"/>
                </a:ext>
              </a:extLst>
            </p:cNvPr>
            <p:cNvSpPr/>
            <p:nvPr/>
          </p:nvSpPr>
          <p:spPr>
            <a:xfrm>
              <a:off x="2026154" y="3543313"/>
              <a:ext cx="229945" cy="169863"/>
            </a:xfrm>
            <a:custGeom>
              <a:avLst/>
              <a:gdLst/>
              <a:ahLst/>
              <a:cxnLst/>
              <a:rect l="l" t="t" r="r" b="b"/>
              <a:pathLst>
                <a:path w="229945" h="169863" extrusionOk="0">
                  <a:moveTo>
                    <a:pt x="229056" y="7180"/>
                  </a:moveTo>
                  <a:cubicBezTo>
                    <a:pt x="228471" y="8220"/>
                    <a:pt x="227955" y="9185"/>
                    <a:pt x="227442" y="10222"/>
                  </a:cubicBezTo>
                  <a:lnTo>
                    <a:pt x="227080" y="10172"/>
                  </a:lnTo>
                  <a:cubicBezTo>
                    <a:pt x="213105" y="43040"/>
                    <a:pt x="173162" y="56430"/>
                    <a:pt x="137514" y="57567"/>
                  </a:cubicBezTo>
                  <a:cubicBezTo>
                    <a:pt x="88736" y="59065"/>
                    <a:pt x="35638" y="41359"/>
                    <a:pt x="10439" y="0"/>
                  </a:cubicBezTo>
                  <a:lnTo>
                    <a:pt x="8565" y="1118"/>
                  </a:lnTo>
                  <a:cubicBezTo>
                    <a:pt x="5685" y="42800"/>
                    <a:pt x="2830" y="84505"/>
                    <a:pt x="0" y="126232"/>
                  </a:cubicBezTo>
                  <a:lnTo>
                    <a:pt x="2237" y="126384"/>
                  </a:lnTo>
                  <a:cubicBezTo>
                    <a:pt x="65340" y="184766"/>
                    <a:pt x="162921" y="184298"/>
                    <a:pt x="225460" y="125315"/>
                  </a:cubicBezTo>
                  <a:lnTo>
                    <a:pt x="226325" y="125335"/>
                  </a:lnTo>
                  <a:cubicBezTo>
                    <a:pt x="227628" y="86119"/>
                    <a:pt x="228834" y="46883"/>
                    <a:pt x="229946" y="76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512;p53">
              <a:extLst>
                <a:ext uri="{FF2B5EF4-FFF2-40B4-BE49-F238E27FC236}">
                  <a16:creationId xmlns:a16="http://schemas.microsoft.com/office/drawing/2014/main" id="{609E4B2F-256C-225D-11A8-15934EB8E642}"/>
                </a:ext>
              </a:extLst>
            </p:cNvPr>
            <p:cNvSpPr/>
            <p:nvPr/>
          </p:nvSpPr>
          <p:spPr>
            <a:xfrm>
              <a:off x="1219085" y="3368268"/>
              <a:ext cx="815632" cy="1180567"/>
            </a:xfrm>
            <a:custGeom>
              <a:avLst/>
              <a:gdLst/>
              <a:ahLst/>
              <a:cxnLst/>
              <a:rect l="l" t="t" r="r" b="b"/>
              <a:pathLst>
                <a:path w="815632" h="1180567" extrusionOk="0">
                  <a:moveTo>
                    <a:pt x="758879" y="1003649"/>
                  </a:moveTo>
                  <a:cubicBezTo>
                    <a:pt x="771638" y="818103"/>
                    <a:pt x="784375" y="632558"/>
                    <a:pt x="797087" y="447014"/>
                  </a:cubicBezTo>
                  <a:cubicBezTo>
                    <a:pt x="800413" y="398411"/>
                    <a:pt x="803740" y="349832"/>
                    <a:pt x="807068" y="301278"/>
                  </a:cubicBezTo>
                  <a:cubicBezTo>
                    <a:pt x="809877" y="259599"/>
                    <a:pt x="812732" y="217894"/>
                    <a:pt x="815633" y="176163"/>
                  </a:cubicBezTo>
                  <a:lnTo>
                    <a:pt x="807345" y="174579"/>
                  </a:lnTo>
                  <a:cubicBezTo>
                    <a:pt x="542536" y="116387"/>
                    <a:pt x="277752" y="58194"/>
                    <a:pt x="12992" y="0"/>
                  </a:cubicBezTo>
                  <a:lnTo>
                    <a:pt x="2709" y="2271"/>
                  </a:lnTo>
                  <a:cubicBezTo>
                    <a:pt x="-2834" y="326775"/>
                    <a:pt x="129" y="651319"/>
                    <a:pt x="11598" y="975902"/>
                  </a:cubicBezTo>
                  <a:lnTo>
                    <a:pt x="16494" y="985591"/>
                  </a:lnTo>
                  <a:cubicBezTo>
                    <a:pt x="259102" y="1055818"/>
                    <a:pt x="503168" y="1120810"/>
                    <a:pt x="748691" y="1180567"/>
                  </a:cubicBezTo>
                  <a:lnTo>
                    <a:pt x="752770" y="1179100"/>
                  </a:lnTo>
                  <a:cubicBezTo>
                    <a:pt x="749105" y="1161750"/>
                    <a:pt x="748323" y="1143916"/>
                    <a:pt x="750454" y="1126313"/>
                  </a:cubicBezTo>
                  <a:cubicBezTo>
                    <a:pt x="752164" y="1101003"/>
                    <a:pt x="753950" y="1075761"/>
                    <a:pt x="755661" y="1050450"/>
                  </a:cubicBezTo>
                  <a:cubicBezTo>
                    <a:pt x="756734" y="1034875"/>
                    <a:pt x="757806" y="1019226"/>
                    <a:pt x="758879" y="1003649"/>
                  </a:cubicBezTo>
                  <a:close/>
                </a:path>
              </a:pathLst>
            </a:custGeom>
            <a:solidFill>
              <a:srgbClr val="F0C5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13;p53">
              <a:extLst>
                <a:ext uri="{FF2B5EF4-FFF2-40B4-BE49-F238E27FC236}">
                  <a16:creationId xmlns:a16="http://schemas.microsoft.com/office/drawing/2014/main" id="{1AF1BE85-B0C1-0E64-4693-4662978D8903}"/>
                </a:ext>
              </a:extLst>
            </p:cNvPr>
            <p:cNvSpPr/>
            <p:nvPr/>
          </p:nvSpPr>
          <p:spPr>
            <a:xfrm>
              <a:off x="1308481" y="3237021"/>
              <a:ext cx="848074" cy="331691"/>
            </a:xfrm>
            <a:custGeom>
              <a:avLst/>
              <a:gdLst/>
              <a:ahLst/>
              <a:cxnLst/>
              <a:rect l="l" t="t" r="r" b="b"/>
              <a:pathLst>
                <a:path w="848074" h="331691" extrusionOk="0">
                  <a:moveTo>
                    <a:pt x="144084" y="0"/>
                  </a:moveTo>
                  <a:cubicBezTo>
                    <a:pt x="96714" y="36816"/>
                    <a:pt x="49366" y="73607"/>
                    <a:pt x="2040" y="110373"/>
                  </a:cubicBezTo>
                  <a:lnTo>
                    <a:pt x="0" y="119472"/>
                  </a:lnTo>
                  <a:cubicBezTo>
                    <a:pt x="109262" y="143783"/>
                    <a:pt x="218577" y="168163"/>
                    <a:pt x="327945" y="192611"/>
                  </a:cubicBezTo>
                  <a:cubicBezTo>
                    <a:pt x="464820" y="223162"/>
                    <a:pt x="601695" y="253713"/>
                    <a:pt x="739178" y="281211"/>
                  </a:cubicBezTo>
                  <a:lnTo>
                    <a:pt x="739708" y="281682"/>
                  </a:lnTo>
                  <a:cubicBezTo>
                    <a:pt x="740655" y="280690"/>
                    <a:pt x="741673" y="279695"/>
                    <a:pt x="742620" y="278705"/>
                  </a:cubicBezTo>
                  <a:cubicBezTo>
                    <a:pt x="767097" y="312405"/>
                    <a:pt x="806407" y="332154"/>
                    <a:pt x="848075" y="331683"/>
                  </a:cubicBezTo>
                  <a:lnTo>
                    <a:pt x="847946" y="325945"/>
                  </a:lnTo>
                  <a:cubicBezTo>
                    <a:pt x="835012" y="307511"/>
                    <a:pt x="823669" y="288012"/>
                    <a:pt x="814037" y="267660"/>
                  </a:cubicBezTo>
                  <a:cubicBezTo>
                    <a:pt x="787380" y="223333"/>
                    <a:pt x="754433" y="183103"/>
                    <a:pt x="716223" y="148224"/>
                  </a:cubicBezTo>
                  <a:cubicBezTo>
                    <a:pt x="674505" y="110003"/>
                    <a:pt x="621067" y="87019"/>
                    <a:pt x="564611" y="83013"/>
                  </a:cubicBezTo>
                  <a:cubicBezTo>
                    <a:pt x="529733" y="84049"/>
                    <a:pt x="494976" y="87627"/>
                    <a:pt x="460619" y="93717"/>
                  </a:cubicBezTo>
                  <a:cubicBezTo>
                    <a:pt x="346836" y="105758"/>
                    <a:pt x="232938" y="72036"/>
                    <a:pt x="1440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14;p53">
              <a:extLst>
                <a:ext uri="{FF2B5EF4-FFF2-40B4-BE49-F238E27FC236}">
                  <a16:creationId xmlns:a16="http://schemas.microsoft.com/office/drawing/2014/main" id="{BF1CA996-C728-3AD4-0B8F-03C8415C0D5F}"/>
                </a:ext>
              </a:extLst>
            </p:cNvPr>
            <p:cNvSpPr/>
            <p:nvPr/>
          </p:nvSpPr>
          <p:spPr>
            <a:xfrm>
              <a:off x="2103530" y="3073927"/>
              <a:ext cx="321141" cy="494777"/>
            </a:xfrm>
            <a:custGeom>
              <a:avLst/>
              <a:gdLst/>
              <a:ahLst/>
              <a:cxnLst/>
              <a:rect l="l" t="t" r="r" b="b"/>
              <a:pathLst>
                <a:path w="321141" h="494777" extrusionOk="0">
                  <a:moveTo>
                    <a:pt x="52896" y="489039"/>
                  </a:moveTo>
                  <a:lnTo>
                    <a:pt x="53025" y="494777"/>
                  </a:lnTo>
                  <a:cubicBezTo>
                    <a:pt x="66605" y="494768"/>
                    <a:pt x="80080" y="492403"/>
                    <a:pt x="92849" y="487786"/>
                  </a:cubicBezTo>
                  <a:cubicBezTo>
                    <a:pt x="114155" y="479971"/>
                    <a:pt x="134921" y="463210"/>
                    <a:pt x="136879" y="440829"/>
                  </a:cubicBezTo>
                  <a:cubicBezTo>
                    <a:pt x="136980" y="440232"/>
                    <a:pt x="137039" y="439629"/>
                    <a:pt x="137058" y="439023"/>
                  </a:cubicBezTo>
                  <a:lnTo>
                    <a:pt x="142691" y="439474"/>
                  </a:lnTo>
                  <a:cubicBezTo>
                    <a:pt x="202151" y="316976"/>
                    <a:pt x="261634" y="194474"/>
                    <a:pt x="321141" y="71970"/>
                  </a:cubicBezTo>
                  <a:lnTo>
                    <a:pt x="314105" y="68516"/>
                  </a:lnTo>
                  <a:cubicBezTo>
                    <a:pt x="264523" y="49712"/>
                    <a:pt x="216604" y="26793"/>
                    <a:pt x="170848" y="0"/>
                  </a:cubicBezTo>
                  <a:cubicBezTo>
                    <a:pt x="164428" y="59073"/>
                    <a:pt x="142706" y="115454"/>
                    <a:pt x="107824" y="163577"/>
                  </a:cubicBezTo>
                  <a:cubicBezTo>
                    <a:pt x="69002" y="217043"/>
                    <a:pt x="12625" y="263019"/>
                    <a:pt x="1533" y="328247"/>
                  </a:cubicBezTo>
                  <a:cubicBezTo>
                    <a:pt x="-3144" y="363393"/>
                    <a:pt x="2941" y="399131"/>
                    <a:pt x="18987" y="430754"/>
                  </a:cubicBezTo>
                  <a:cubicBezTo>
                    <a:pt x="28619" y="451106"/>
                    <a:pt x="39963" y="470605"/>
                    <a:pt x="52896" y="4890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515;p53">
              <a:extLst>
                <a:ext uri="{FF2B5EF4-FFF2-40B4-BE49-F238E27FC236}">
                  <a16:creationId xmlns:a16="http://schemas.microsoft.com/office/drawing/2014/main" id="{847A6686-14D6-A491-447C-8849AB88BA62}"/>
                </a:ext>
              </a:extLst>
            </p:cNvPr>
            <p:cNvSpPr/>
            <p:nvPr/>
          </p:nvSpPr>
          <p:spPr>
            <a:xfrm>
              <a:off x="2016173" y="3668628"/>
              <a:ext cx="236306" cy="179846"/>
            </a:xfrm>
            <a:custGeom>
              <a:avLst/>
              <a:gdLst/>
              <a:ahLst/>
              <a:cxnLst/>
              <a:rect l="l" t="t" r="r" b="b"/>
              <a:pathLst>
                <a:path w="236306" h="179846" extrusionOk="0">
                  <a:moveTo>
                    <a:pt x="9981" y="918"/>
                  </a:moveTo>
                  <a:cubicBezTo>
                    <a:pt x="6655" y="49520"/>
                    <a:pt x="3328" y="98098"/>
                    <a:pt x="0" y="146654"/>
                  </a:cubicBezTo>
                  <a:lnTo>
                    <a:pt x="2885" y="146840"/>
                  </a:lnTo>
                  <a:cubicBezTo>
                    <a:pt x="71793" y="193894"/>
                    <a:pt x="163398" y="190340"/>
                    <a:pt x="228449" y="138090"/>
                  </a:cubicBezTo>
                  <a:lnTo>
                    <a:pt x="230825" y="138163"/>
                  </a:lnTo>
                  <a:cubicBezTo>
                    <a:pt x="232870" y="92150"/>
                    <a:pt x="234697" y="46103"/>
                    <a:pt x="236306" y="20"/>
                  </a:cubicBezTo>
                  <a:lnTo>
                    <a:pt x="235441" y="0"/>
                  </a:lnTo>
                  <a:cubicBezTo>
                    <a:pt x="172902" y="58983"/>
                    <a:pt x="75321" y="59451"/>
                    <a:pt x="12218" y="10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516;p53">
              <a:extLst>
                <a:ext uri="{FF2B5EF4-FFF2-40B4-BE49-F238E27FC236}">
                  <a16:creationId xmlns:a16="http://schemas.microsoft.com/office/drawing/2014/main" id="{F28433DE-22EB-E0C3-BCCC-923A17A7355C}"/>
                </a:ext>
              </a:extLst>
            </p:cNvPr>
            <p:cNvSpPr/>
            <p:nvPr/>
          </p:nvSpPr>
          <p:spPr>
            <a:xfrm>
              <a:off x="1968369" y="4418716"/>
              <a:ext cx="237207" cy="190706"/>
            </a:xfrm>
            <a:custGeom>
              <a:avLst/>
              <a:gdLst/>
              <a:ahLst/>
              <a:cxnLst/>
              <a:rect l="l" t="t" r="r" b="b"/>
              <a:pathLst>
                <a:path w="237207" h="190706" extrusionOk="0">
                  <a:moveTo>
                    <a:pt x="235054" y="54906"/>
                  </a:moveTo>
                  <a:cubicBezTo>
                    <a:pt x="235774" y="46533"/>
                    <a:pt x="236492" y="38159"/>
                    <a:pt x="237208" y="29786"/>
                  </a:cubicBezTo>
                  <a:lnTo>
                    <a:pt x="235042" y="29629"/>
                  </a:lnTo>
                  <a:cubicBezTo>
                    <a:pt x="163673" y="81499"/>
                    <a:pt x="64176" y="68559"/>
                    <a:pt x="8470" y="163"/>
                  </a:cubicBezTo>
                  <a:lnTo>
                    <a:pt x="6378" y="0"/>
                  </a:lnTo>
                  <a:cubicBezTo>
                    <a:pt x="4666" y="25311"/>
                    <a:pt x="2881" y="50553"/>
                    <a:pt x="1171" y="75863"/>
                  </a:cubicBezTo>
                  <a:cubicBezTo>
                    <a:pt x="-961" y="93467"/>
                    <a:pt x="-178" y="111300"/>
                    <a:pt x="3487" y="128650"/>
                  </a:cubicBezTo>
                  <a:cubicBezTo>
                    <a:pt x="5160" y="135149"/>
                    <a:pt x="7862" y="141339"/>
                    <a:pt x="11491" y="146985"/>
                  </a:cubicBezTo>
                  <a:cubicBezTo>
                    <a:pt x="25658" y="165334"/>
                    <a:pt x="45919" y="178022"/>
                    <a:pt x="68622" y="182761"/>
                  </a:cubicBezTo>
                  <a:cubicBezTo>
                    <a:pt x="113018" y="195604"/>
                    <a:pt x="166550" y="195473"/>
                    <a:pt x="199293" y="162767"/>
                  </a:cubicBezTo>
                  <a:cubicBezTo>
                    <a:pt x="203995" y="158099"/>
                    <a:pt x="208120" y="152885"/>
                    <a:pt x="211579" y="147236"/>
                  </a:cubicBezTo>
                  <a:cubicBezTo>
                    <a:pt x="226553" y="118729"/>
                    <a:pt x="234596" y="87098"/>
                    <a:pt x="235054" y="54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517;p53">
              <a:extLst>
                <a:ext uri="{FF2B5EF4-FFF2-40B4-BE49-F238E27FC236}">
                  <a16:creationId xmlns:a16="http://schemas.microsoft.com/office/drawing/2014/main" id="{E932AD07-929A-F2CE-97D6-44B25E35B3AD}"/>
                </a:ext>
              </a:extLst>
            </p:cNvPr>
            <p:cNvSpPr/>
            <p:nvPr/>
          </p:nvSpPr>
          <p:spPr>
            <a:xfrm>
              <a:off x="1977964" y="3806718"/>
              <a:ext cx="269033" cy="645596"/>
            </a:xfrm>
            <a:custGeom>
              <a:avLst/>
              <a:gdLst/>
              <a:ahLst/>
              <a:cxnLst/>
              <a:rect l="l" t="t" r="r" b="b"/>
              <a:pathLst>
                <a:path w="269033" h="645596" extrusionOk="0">
                  <a:moveTo>
                    <a:pt x="38208" y="8564"/>
                  </a:moveTo>
                  <a:cubicBezTo>
                    <a:pt x="25448" y="194110"/>
                    <a:pt x="12711" y="379655"/>
                    <a:pt x="0" y="565199"/>
                  </a:cubicBezTo>
                  <a:cubicBezTo>
                    <a:pt x="21100" y="589489"/>
                    <a:pt x="45191" y="611012"/>
                    <a:pt x="71699" y="629256"/>
                  </a:cubicBezTo>
                  <a:cubicBezTo>
                    <a:pt x="122999" y="657172"/>
                    <a:pt x="186473" y="648739"/>
                    <a:pt x="228691" y="608399"/>
                  </a:cubicBezTo>
                  <a:lnTo>
                    <a:pt x="230495" y="608505"/>
                  </a:lnTo>
                  <a:cubicBezTo>
                    <a:pt x="247258" y="405913"/>
                    <a:pt x="260104" y="203102"/>
                    <a:pt x="269034" y="73"/>
                  </a:cubicBezTo>
                  <a:lnTo>
                    <a:pt x="266657" y="0"/>
                  </a:lnTo>
                  <a:cubicBezTo>
                    <a:pt x="201607" y="52250"/>
                    <a:pt x="110001" y="55804"/>
                    <a:pt x="41093" y="87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518;p53">
              <a:extLst>
                <a:ext uri="{FF2B5EF4-FFF2-40B4-BE49-F238E27FC236}">
                  <a16:creationId xmlns:a16="http://schemas.microsoft.com/office/drawing/2014/main" id="{5DFED008-7891-E0E3-45A4-445027EC8954}"/>
                </a:ext>
              </a:extLst>
            </p:cNvPr>
            <p:cNvSpPr/>
            <p:nvPr/>
          </p:nvSpPr>
          <p:spPr>
            <a:xfrm>
              <a:off x="2441012" y="3100607"/>
              <a:ext cx="37442" cy="69843"/>
            </a:xfrm>
            <a:custGeom>
              <a:avLst/>
              <a:gdLst/>
              <a:ahLst/>
              <a:cxnLst/>
              <a:rect l="l" t="t" r="r" b="b"/>
              <a:pathLst>
                <a:path w="37442" h="69843" extrusionOk="0">
                  <a:moveTo>
                    <a:pt x="35714" y="17608"/>
                  </a:moveTo>
                  <a:cubicBezTo>
                    <a:pt x="26557" y="20488"/>
                    <a:pt x="19776" y="28236"/>
                    <a:pt x="18138" y="37688"/>
                  </a:cubicBezTo>
                  <a:cubicBezTo>
                    <a:pt x="16465" y="45472"/>
                    <a:pt x="14725" y="53243"/>
                    <a:pt x="13016" y="61021"/>
                  </a:cubicBezTo>
                  <a:cubicBezTo>
                    <a:pt x="7882" y="62575"/>
                    <a:pt x="3343" y="65652"/>
                    <a:pt x="0" y="69844"/>
                  </a:cubicBezTo>
                  <a:cubicBezTo>
                    <a:pt x="10028" y="47801"/>
                    <a:pt x="19962" y="25717"/>
                    <a:pt x="29802" y="3592"/>
                  </a:cubicBezTo>
                  <a:lnTo>
                    <a:pt x="31022" y="0"/>
                  </a:lnTo>
                  <a:cubicBezTo>
                    <a:pt x="33235" y="746"/>
                    <a:pt x="35383" y="1673"/>
                    <a:pt x="37442" y="2773"/>
                  </a:cubicBezTo>
                  <a:lnTo>
                    <a:pt x="36547" y="4623"/>
                  </a:lnTo>
                  <a:cubicBezTo>
                    <a:pt x="36275" y="8950"/>
                    <a:pt x="35990" y="13279"/>
                    <a:pt x="35714" y="17608"/>
                  </a:cubicBezTo>
                  <a:close/>
                </a:path>
              </a:pathLst>
            </a:custGeom>
            <a:solidFill>
              <a:srgbClr val="F0C573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519;p53">
              <a:extLst>
                <a:ext uri="{FF2B5EF4-FFF2-40B4-BE49-F238E27FC236}">
                  <a16:creationId xmlns:a16="http://schemas.microsoft.com/office/drawing/2014/main" id="{86E9AAFB-CF4F-DF5C-5079-67F1499164EF}"/>
                </a:ext>
              </a:extLst>
            </p:cNvPr>
            <p:cNvSpPr/>
            <p:nvPr/>
          </p:nvSpPr>
          <p:spPr>
            <a:xfrm>
              <a:off x="1219085" y="3368268"/>
              <a:ext cx="815632" cy="1180567"/>
            </a:xfrm>
            <a:custGeom>
              <a:avLst/>
              <a:gdLst/>
              <a:ahLst/>
              <a:cxnLst/>
              <a:rect l="l" t="t" r="r" b="b"/>
              <a:pathLst>
                <a:path w="815632" h="1180567" extrusionOk="0">
                  <a:moveTo>
                    <a:pt x="758879" y="1003649"/>
                  </a:moveTo>
                  <a:cubicBezTo>
                    <a:pt x="771638" y="818103"/>
                    <a:pt x="784375" y="632558"/>
                    <a:pt x="797087" y="447014"/>
                  </a:cubicBezTo>
                  <a:cubicBezTo>
                    <a:pt x="800413" y="398411"/>
                    <a:pt x="803740" y="349832"/>
                    <a:pt x="807068" y="301278"/>
                  </a:cubicBezTo>
                  <a:cubicBezTo>
                    <a:pt x="809877" y="259599"/>
                    <a:pt x="812732" y="217894"/>
                    <a:pt x="815633" y="176163"/>
                  </a:cubicBezTo>
                  <a:lnTo>
                    <a:pt x="807345" y="174579"/>
                  </a:lnTo>
                  <a:cubicBezTo>
                    <a:pt x="542536" y="116387"/>
                    <a:pt x="277752" y="58194"/>
                    <a:pt x="12992" y="0"/>
                  </a:cubicBezTo>
                  <a:lnTo>
                    <a:pt x="2709" y="2271"/>
                  </a:lnTo>
                  <a:cubicBezTo>
                    <a:pt x="-2834" y="326775"/>
                    <a:pt x="129" y="651319"/>
                    <a:pt x="11598" y="975902"/>
                  </a:cubicBezTo>
                  <a:lnTo>
                    <a:pt x="16494" y="985591"/>
                  </a:lnTo>
                  <a:cubicBezTo>
                    <a:pt x="259102" y="1055818"/>
                    <a:pt x="503168" y="1120810"/>
                    <a:pt x="748691" y="1180567"/>
                  </a:cubicBezTo>
                  <a:lnTo>
                    <a:pt x="752770" y="1179100"/>
                  </a:lnTo>
                  <a:cubicBezTo>
                    <a:pt x="749105" y="1161750"/>
                    <a:pt x="748323" y="1143916"/>
                    <a:pt x="750454" y="1126313"/>
                  </a:cubicBezTo>
                  <a:cubicBezTo>
                    <a:pt x="752164" y="1101003"/>
                    <a:pt x="753950" y="1075761"/>
                    <a:pt x="755661" y="1050450"/>
                  </a:cubicBezTo>
                  <a:cubicBezTo>
                    <a:pt x="756734" y="1034875"/>
                    <a:pt x="757806" y="1019226"/>
                    <a:pt x="758879" y="1003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520;p53">
              <a:extLst>
                <a:ext uri="{FF2B5EF4-FFF2-40B4-BE49-F238E27FC236}">
                  <a16:creationId xmlns:a16="http://schemas.microsoft.com/office/drawing/2014/main" id="{68C4450A-9EFE-2AF8-5B65-A2721D8210B2}"/>
                </a:ext>
              </a:extLst>
            </p:cNvPr>
            <p:cNvSpPr/>
            <p:nvPr/>
          </p:nvSpPr>
          <p:spPr>
            <a:xfrm>
              <a:off x="1962756" y="3539327"/>
              <a:ext cx="296466" cy="1075187"/>
            </a:xfrm>
            <a:custGeom>
              <a:avLst/>
              <a:gdLst/>
              <a:ahLst/>
              <a:cxnLst/>
              <a:rect l="l" t="t" r="r" b="b"/>
              <a:pathLst>
                <a:path w="296466" h="1075187" extrusionOk="0">
                  <a:moveTo>
                    <a:pt x="291078" y="11601"/>
                  </a:moveTo>
                  <a:cubicBezTo>
                    <a:pt x="284385" y="86388"/>
                    <a:pt x="284013" y="161896"/>
                    <a:pt x="280576" y="236904"/>
                  </a:cubicBezTo>
                  <a:cubicBezTo>
                    <a:pt x="277135" y="311976"/>
                    <a:pt x="273041" y="387005"/>
                    <a:pt x="269480" y="462070"/>
                  </a:cubicBezTo>
                  <a:cubicBezTo>
                    <a:pt x="262423" y="610867"/>
                    <a:pt x="250259" y="759649"/>
                    <a:pt x="237595" y="908060"/>
                  </a:cubicBezTo>
                  <a:cubicBezTo>
                    <a:pt x="232205" y="971239"/>
                    <a:pt x="227718" y="1049639"/>
                    <a:pt x="150758" y="1062958"/>
                  </a:cubicBezTo>
                  <a:cubicBezTo>
                    <a:pt x="119734" y="1067470"/>
                    <a:pt x="88066" y="1063491"/>
                    <a:pt x="59124" y="1051446"/>
                  </a:cubicBezTo>
                  <a:cubicBezTo>
                    <a:pt x="42099" y="1045656"/>
                    <a:pt x="27732" y="1033930"/>
                    <a:pt x="18656" y="1018416"/>
                  </a:cubicBezTo>
                  <a:cubicBezTo>
                    <a:pt x="11359" y="1000336"/>
                    <a:pt x="8957" y="980655"/>
                    <a:pt x="11691" y="961352"/>
                  </a:cubicBezTo>
                  <a:cubicBezTo>
                    <a:pt x="19924" y="812194"/>
                    <a:pt x="32126" y="663141"/>
                    <a:pt x="42349" y="514104"/>
                  </a:cubicBezTo>
                  <a:cubicBezTo>
                    <a:pt x="53987" y="344439"/>
                    <a:pt x="65625" y="174774"/>
                    <a:pt x="77263" y="5109"/>
                  </a:cubicBezTo>
                  <a:cubicBezTo>
                    <a:pt x="77732" y="-1717"/>
                    <a:pt x="67095" y="-1688"/>
                    <a:pt x="66629" y="5109"/>
                  </a:cubicBezTo>
                  <a:cubicBezTo>
                    <a:pt x="55508" y="167233"/>
                    <a:pt x="44388" y="329358"/>
                    <a:pt x="33267" y="491482"/>
                  </a:cubicBezTo>
                  <a:lnTo>
                    <a:pt x="16716" y="732784"/>
                  </a:lnTo>
                  <a:cubicBezTo>
                    <a:pt x="11227" y="812813"/>
                    <a:pt x="2094" y="893526"/>
                    <a:pt x="509" y="973723"/>
                  </a:cubicBezTo>
                  <a:cubicBezTo>
                    <a:pt x="-2510" y="1001144"/>
                    <a:pt x="8019" y="1028318"/>
                    <a:pt x="28729" y="1046558"/>
                  </a:cubicBezTo>
                  <a:cubicBezTo>
                    <a:pt x="50369" y="1061597"/>
                    <a:pt x="75501" y="1070851"/>
                    <a:pt x="101731" y="1073440"/>
                  </a:cubicBezTo>
                  <a:cubicBezTo>
                    <a:pt x="155681" y="1081144"/>
                    <a:pt x="209922" y="1063968"/>
                    <a:pt x="231443" y="1010253"/>
                  </a:cubicBezTo>
                  <a:cubicBezTo>
                    <a:pt x="241153" y="980872"/>
                    <a:pt x="246485" y="950223"/>
                    <a:pt x="247268" y="919291"/>
                  </a:cubicBezTo>
                  <a:cubicBezTo>
                    <a:pt x="250704" y="879361"/>
                    <a:pt x="253986" y="839417"/>
                    <a:pt x="257113" y="799460"/>
                  </a:cubicBezTo>
                  <a:cubicBezTo>
                    <a:pt x="263465" y="718305"/>
                    <a:pt x="269094" y="637098"/>
                    <a:pt x="274000" y="555838"/>
                  </a:cubicBezTo>
                  <a:cubicBezTo>
                    <a:pt x="279416" y="465828"/>
                    <a:pt x="284743" y="375796"/>
                    <a:pt x="288586" y="285704"/>
                  </a:cubicBezTo>
                  <a:cubicBezTo>
                    <a:pt x="292469" y="194698"/>
                    <a:pt x="298754" y="102671"/>
                    <a:pt x="295617" y="11602"/>
                  </a:cubicBezTo>
                  <a:cubicBezTo>
                    <a:pt x="295574" y="10349"/>
                    <a:pt x="294522" y="9370"/>
                    <a:pt x="293269" y="9413"/>
                  </a:cubicBezTo>
                  <a:cubicBezTo>
                    <a:pt x="292076" y="9454"/>
                    <a:pt x="291119" y="10411"/>
                    <a:pt x="291078" y="11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521;p53">
              <a:extLst>
                <a:ext uri="{FF2B5EF4-FFF2-40B4-BE49-F238E27FC236}">
                  <a16:creationId xmlns:a16="http://schemas.microsoft.com/office/drawing/2014/main" id="{2715FF41-94E3-83B8-D866-3554E74243D6}"/>
                </a:ext>
              </a:extLst>
            </p:cNvPr>
            <p:cNvSpPr/>
            <p:nvPr/>
          </p:nvSpPr>
          <p:spPr>
            <a:xfrm>
              <a:off x="2029976" y="3535777"/>
              <a:ext cx="226928" cy="70080"/>
            </a:xfrm>
            <a:custGeom>
              <a:avLst/>
              <a:gdLst/>
              <a:ahLst/>
              <a:cxnLst/>
              <a:rect l="l" t="t" r="r" b="b"/>
              <a:pathLst>
                <a:path w="226928" h="70080" extrusionOk="0">
                  <a:moveTo>
                    <a:pt x="220088" y="15886"/>
                  </a:moveTo>
                  <a:cubicBezTo>
                    <a:pt x="198610" y="52956"/>
                    <a:pt x="155181" y="62664"/>
                    <a:pt x="114910" y="59742"/>
                  </a:cubicBezTo>
                  <a:cubicBezTo>
                    <a:pt x="73716" y="56753"/>
                    <a:pt x="31361" y="39208"/>
                    <a:pt x="9667" y="2441"/>
                  </a:cubicBezTo>
                  <a:cubicBezTo>
                    <a:pt x="8123" y="-3"/>
                    <a:pt x="4889" y="-734"/>
                    <a:pt x="2443" y="808"/>
                  </a:cubicBezTo>
                  <a:cubicBezTo>
                    <a:pt x="114" y="2277"/>
                    <a:pt x="-679" y="5298"/>
                    <a:pt x="629" y="7720"/>
                  </a:cubicBezTo>
                  <a:cubicBezTo>
                    <a:pt x="24637" y="48212"/>
                    <a:pt x="71015" y="67177"/>
                    <a:pt x="116482" y="69792"/>
                  </a:cubicBezTo>
                  <a:cubicBezTo>
                    <a:pt x="155832" y="72056"/>
                    <a:pt x="212179" y="61518"/>
                    <a:pt x="226733" y="18686"/>
                  </a:cubicBezTo>
                  <a:cubicBezTo>
                    <a:pt x="228074" y="14740"/>
                    <a:pt x="222124" y="12373"/>
                    <a:pt x="220088" y="15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22;p53">
              <a:extLst>
                <a:ext uri="{FF2B5EF4-FFF2-40B4-BE49-F238E27FC236}">
                  <a16:creationId xmlns:a16="http://schemas.microsoft.com/office/drawing/2014/main" id="{5FD7D9F0-0739-7630-0A79-9B769CA4CEBC}"/>
                </a:ext>
              </a:extLst>
            </p:cNvPr>
            <p:cNvSpPr/>
            <p:nvPr/>
          </p:nvSpPr>
          <p:spPr>
            <a:xfrm>
              <a:off x="2249893" y="3099248"/>
              <a:ext cx="226057" cy="458123"/>
            </a:xfrm>
            <a:custGeom>
              <a:avLst/>
              <a:gdLst/>
              <a:ahLst/>
              <a:cxnLst/>
              <a:rect l="l" t="t" r="r" b="b"/>
              <a:pathLst>
                <a:path w="226057" h="458123" extrusionOk="0">
                  <a:moveTo>
                    <a:pt x="6994" y="456225"/>
                  </a:moveTo>
                  <a:cubicBezTo>
                    <a:pt x="50656" y="384623"/>
                    <a:pt x="85738" y="306228"/>
                    <a:pt x="122166" y="230767"/>
                  </a:cubicBezTo>
                  <a:cubicBezTo>
                    <a:pt x="157868" y="156808"/>
                    <a:pt x="195201" y="82536"/>
                    <a:pt x="225737" y="6269"/>
                  </a:cubicBezTo>
                  <a:cubicBezTo>
                    <a:pt x="227832" y="1035"/>
                    <a:pt x="219075" y="-2651"/>
                    <a:pt x="216594" y="2417"/>
                  </a:cubicBezTo>
                  <a:cubicBezTo>
                    <a:pt x="180062" y="77087"/>
                    <a:pt x="147634" y="153855"/>
                    <a:pt x="111430" y="228734"/>
                  </a:cubicBezTo>
                  <a:cubicBezTo>
                    <a:pt x="75283" y="303497"/>
                    <a:pt x="34097" y="376524"/>
                    <a:pt x="388" y="452367"/>
                  </a:cubicBezTo>
                  <a:cubicBezTo>
                    <a:pt x="-1568" y="456769"/>
                    <a:pt x="4370" y="460528"/>
                    <a:pt x="6994" y="4562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523;p53">
              <a:extLst>
                <a:ext uri="{FF2B5EF4-FFF2-40B4-BE49-F238E27FC236}">
                  <a16:creationId xmlns:a16="http://schemas.microsoft.com/office/drawing/2014/main" id="{833C0222-B56F-9102-B678-8E56FF6E087E}"/>
                </a:ext>
              </a:extLst>
            </p:cNvPr>
            <p:cNvSpPr/>
            <p:nvPr/>
          </p:nvSpPr>
          <p:spPr>
            <a:xfrm>
              <a:off x="2397410" y="3101146"/>
              <a:ext cx="84352" cy="1129184"/>
            </a:xfrm>
            <a:custGeom>
              <a:avLst/>
              <a:gdLst/>
              <a:ahLst/>
              <a:cxnLst/>
              <a:rect l="l" t="t" r="r" b="b"/>
              <a:pathLst>
                <a:path w="84352" h="1129184" extrusionOk="0">
                  <a:moveTo>
                    <a:pt x="75905" y="4060"/>
                  </a:moveTo>
                  <a:cubicBezTo>
                    <a:pt x="66734" y="76287"/>
                    <a:pt x="64643" y="150884"/>
                    <a:pt x="61466" y="223598"/>
                  </a:cubicBezTo>
                  <a:cubicBezTo>
                    <a:pt x="58320" y="295601"/>
                    <a:pt x="52060" y="367430"/>
                    <a:pt x="47422" y="439331"/>
                  </a:cubicBezTo>
                  <a:cubicBezTo>
                    <a:pt x="38065" y="584397"/>
                    <a:pt x="27358" y="729426"/>
                    <a:pt x="17386" y="874519"/>
                  </a:cubicBezTo>
                  <a:cubicBezTo>
                    <a:pt x="11665" y="957763"/>
                    <a:pt x="5875" y="1041004"/>
                    <a:pt x="15" y="1124239"/>
                  </a:cubicBezTo>
                  <a:cubicBezTo>
                    <a:pt x="-450" y="1130849"/>
                    <a:pt x="9847" y="1130817"/>
                    <a:pt x="10313" y="1124239"/>
                  </a:cubicBezTo>
                  <a:cubicBezTo>
                    <a:pt x="30888" y="834145"/>
                    <a:pt x="47757" y="543872"/>
                    <a:pt x="68401" y="253877"/>
                  </a:cubicBezTo>
                  <a:cubicBezTo>
                    <a:pt x="74296" y="171060"/>
                    <a:pt x="84400" y="87141"/>
                    <a:pt x="84352" y="4059"/>
                  </a:cubicBezTo>
                  <a:cubicBezTo>
                    <a:pt x="84349" y="-1533"/>
                    <a:pt x="76568" y="-1171"/>
                    <a:pt x="75904" y="4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524;p53">
              <a:extLst>
                <a:ext uri="{FF2B5EF4-FFF2-40B4-BE49-F238E27FC236}">
                  <a16:creationId xmlns:a16="http://schemas.microsoft.com/office/drawing/2014/main" id="{027A5794-2D96-8182-E05E-33C759837E6F}"/>
                </a:ext>
              </a:extLst>
            </p:cNvPr>
            <p:cNvSpPr/>
            <p:nvPr/>
          </p:nvSpPr>
          <p:spPr>
            <a:xfrm>
              <a:off x="2179058" y="4226171"/>
              <a:ext cx="228694" cy="346382"/>
            </a:xfrm>
            <a:custGeom>
              <a:avLst/>
              <a:gdLst/>
              <a:ahLst/>
              <a:cxnLst/>
              <a:rect l="l" t="t" r="r" b="b"/>
              <a:pathLst>
                <a:path w="228694" h="346382" extrusionOk="0">
                  <a:moveTo>
                    <a:pt x="222059" y="1672"/>
                  </a:moveTo>
                  <a:cubicBezTo>
                    <a:pt x="183379" y="56673"/>
                    <a:pt x="149556" y="115442"/>
                    <a:pt x="112716" y="171727"/>
                  </a:cubicBezTo>
                  <a:cubicBezTo>
                    <a:pt x="94862" y="199004"/>
                    <a:pt x="76842" y="226171"/>
                    <a:pt x="58655" y="253225"/>
                  </a:cubicBezTo>
                  <a:cubicBezTo>
                    <a:pt x="37537" y="280866"/>
                    <a:pt x="18111" y="309758"/>
                    <a:pt x="482" y="339742"/>
                  </a:cubicBezTo>
                  <a:cubicBezTo>
                    <a:pt x="-1654" y="343953"/>
                    <a:pt x="3794" y="348809"/>
                    <a:pt x="7315" y="345010"/>
                  </a:cubicBezTo>
                  <a:cubicBezTo>
                    <a:pt x="28259" y="319453"/>
                    <a:pt x="47259" y="292365"/>
                    <a:pt x="64154" y="263972"/>
                  </a:cubicBezTo>
                  <a:cubicBezTo>
                    <a:pt x="83009" y="236057"/>
                    <a:pt x="101651" y="208000"/>
                    <a:pt x="120079" y="179798"/>
                  </a:cubicBezTo>
                  <a:cubicBezTo>
                    <a:pt x="157259" y="122794"/>
                    <a:pt x="196617" y="65593"/>
                    <a:pt x="228265" y="5297"/>
                  </a:cubicBezTo>
                  <a:cubicBezTo>
                    <a:pt x="229205" y="3548"/>
                    <a:pt x="228550" y="1369"/>
                    <a:pt x="226800" y="429"/>
                  </a:cubicBezTo>
                  <a:cubicBezTo>
                    <a:pt x="225138" y="-464"/>
                    <a:pt x="223068" y="79"/>
                    <a:pt x="222058" y="1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525;p53">
              <a:extLst>
                <a:ext uri="{FF2B5EF4-FFF2-40B4-BE49-F238E27FC236}">
                  <a16:creationId xmlns:a16="http://schemas.microsoft.com/office/drawing/2014/main" id="{62B2CD4A-A790-B309-1DDC-443E80A22DC5}"/>
                </a:ext>
              </a:extLst>
            </p:cNvPr>
            <p:cNvSpPr/>
            <p:nvPr/>
          </p:nvSpPr>
          <p:spPr>
            <a:xfrm>
              <a:off x="2023078" y="3664655"/>
              <a:ext cx="231299" cy="53535"/>
            </a:xfrm>
            <a:custGeom>
              <a:avLst/>
              <a:gdLst/>
              <a:ahLst/>
              <a:cxnLst/>
              <a:rect l="l" t="t" r="r" b="b"/>
              <a:pathLst>
                <a:path w="231299" h="53535" extrusionOk="0">
                  <a:moveTo>
                    <a:pt x="227087" y="1472"/>
                  </a:moveTo>
                  <a:cubicBezTo>
                    <a:pt x="196517" y="26776"/>
                    <a:pt x="158574" y="41518"/>
                    <a:pt x="118928" y="43493"/>
                  </a:cubicBezTo>
                  <a:cubicBezTo>
                    <a:pt x="78256" y="43829"/>
                    <a:pt x="38960" y="28788"/>
                    <a:pt x="8920" y="1386"/>
                  </a:cubicBezTo>
                  <a:cubicBezTo>
                    <a:pt x="4019" y="-3056"/>
                    <a:pt x="-3292" y="4214"/>
                    <a:pt x="1638" y="8662"/>
                  </a:cubicBezTo>
                  <a:cubicBezTo>
                    <a:pt x="33212" y="37444"/>
                    <a:pt x="74384" y="53439"/>
                    <a:pt x="117121" y="53528"/>
                  </a:cubicBezTo>
                  <a:cubicBezTo>
                    <a:pt x="159874" y="53954"/>
                    <a:pt x="200917" y="36773"/>
                    <a:pt x="230601" y="6024"/>
                  </a:cubicBezTo>
                  <a:cubicBezTo>
                    <a:pt x="232621" y="3717"/>
                    <a:pt x="229894" y="-611"/>
                    <a:pt x="227086" y="14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526;p53">
              <a:extLst>
                <a:ext uri="{FF2B5EF4-FFF2-40B4-BE49-F238E27FC236}">
                  <a16:creationId xmlns:a16="http://schemas.microsoft.com/office/drawing/2014/main" id="{FE59DE17-9EF2-6509-4807-A882AF8CBDD6}"/>
                </a:ext>
              </a:extLst>
            </p:cNvPr>
            <p:cNvSpPr/>
            <p:nvPr/>
          </p:nvSpPr>
          <p:spPr>
            <a:xfrm>
              <a:off x="2014191" y="3803013"/>
              <a:ext cx="233977" cy="50591"/>
            </a:xfrm>
            <a:custGeom>
              <a:avLst/>
              <a:gdLst/>
              <a:ahLst/>
              <a:cxnLst/>
              <a:rect l="l" t="t" r="r" b="b"/>
              <a:pathLst>
                <a:path w="233977" h="50591" extrusionOk="0">
                  <a:moveTo>
                    <a:pt x="228656" y="618"/>
                  </a:moveTo>
                  <a:cubicBezTo>
                    <a:pt x="197048" y="24703"/>
                    <a:pt x="158811" y="38526"/>
                    <a:pt x="119099" y="40224"/>
                  </a:cubicBezTo>
                  <a:cubicBezTo>
                    <a:pt x="99891" y="40911"/>
                    <a:pt x="80689" y="38707"/>
                    <a:pt x="62137" y="33687"/>
                  </a:cubicBezTo>
                  <a:cubicBezTo>
                    <a:pt x="52064" y="30969"/>
                    <a:pt x="42260" y="27337"/>
                    <a:pt x="32847" y="22836"/>
                  </a:cubicBezTo>
                  <a:cubicBezTo>
                    <a:pt x="23983" y="18564"/>
                    <a:pt x="16051" y="12599"/>
                    <a:pt x="7257" y="8340"/>
                  </a:cubicBezTo>
                  <a:cubicBezTo>
                    <a:pt x="2587" y="6079"/>
                    <a:pt x="-2607" y="11848"/>
                    <a:pt x="1476" y="15828"/>
                  </a:cubicBezTo>
                  <a:cubicBezTo>
                    <a:pt x="17387" y="28950"/>
                    <a:pt x="36112" y="38228"/>
                    <a:pt x="56196" y="42939"/>
                  </a:cubicBezTo>
                  <a:cubicBezTo>
                    <a:pt x="76619" y="48821"/>
                    <a:pt x="97865" y="51341"/>
                    <a:pt x="119099" y="50399"/>
                  </a:cubicBezTo>
                  <a:cubicBezTo>
                    <a:pt x="161042" y="49345"/>
                    <a:pt x="201306" y="33712"/>
                    <a:pt x="232959" y="6192"/>
                  </a:cubicBezTo>
                  <a:cubicBezTo>
                    <a:pt x="235874" y="3524"/>
                    <a:pt x="231935" y="-1812"/>
                    <a:pt x="228655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527;p53">
              <a:extLst>
                <a:ext uri="{FF2B5EF4-FFF2-40B4-BE49-F238E27FC236}">
                  <a16:creationId xmlns:a16="http://schemas.microsoft.com/office/drawing/2014/main" id="{C8B7FC5D-C20D-1943-C8B0-6CD7A85D1FC8}"/>
                </a:ext>
              </a:extLst>
            </p:cNvPr>
            <p:cNvSpPr/>
            <p:nvPr/>
          </p:nvSpPr>
          <p:spPr>
            <a:xfrm>
              <a:off x="1972223" y="4413775"/>
              <a:ext cx="233458" cy="70962"/>
            </a:xfrm>
            <a:custGeom>
              <a:avLst/>
              <a:gdLst/>
              <a:ahLst/>
              <a:cxnLst/>
              <a:rect l="l" t="t" r="r" b="b"/>
              <a:pathLst>
                <a:path w="233458" h="70962" extrusionOk="0">
                  <a:moveTo>
                    <a:pt x="230012" y="32647"/>
                  </a:moveTo>
                  <a:cubicBezTo>
                    <a:pt x="212086" y="42830"/>
                    <a:pt x="193061" y="50946"/>
                    <a:pt x="173303" y="56838"/>
                  </a:cubicBezTo>
                  <a:cubicBezTo>
                    <a:pt x="151977" y="62146"/>
                    <a:pt x="129795" y="63069"/>
                    <a:pt x="108101" y="59553"/>
                  </a:cubicBezTo>
                  <a:cubicBezTo>
                    <a:pt x="68893" y="52860"/>
                    <a:pt x="33400" y="32304"/>
                    <a:pt x="8098" y="1636"/>
                  </a:cubicBezTo>
                  <a:cubicBezTo>
                    <a:pt x="4076" y="-3190"/>
                    <a:pt x="-2781" y="3735"/>
                    <a:pt x="1202" y="8526"/>
                  </a:cubicBezTo>
                  <a:cubicBezTo>
                    <a:pt x="28800" y="41834"/>
                    <a:pt x="67886" y="63598"/>
                    <a:pt x="110751" y="69526"/>
                  </a:cubicBezTo>
                  <a:cubicBezTo>
                    <a:pt x="151363" y="74896"/>
                    <a:pt x="202360" y="65513"/>
                    <a:pt x="232762" y="36208"/>
                  </a:cubicBezTo>
                  <a:cubicBezTo>
                    <a:pt x="234684" y="34355"/>
                    <a:pt x="232249" y="31520"/>
                    <a:pt x="230011" y="326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528;p53">
              <a:extLst>
                <a:ext uri="{FF2B5EF4-FFF2-40B4-BE49-F238E27FC236}">
                  <a16:creationId xmlns:a16="http://schemas.microsoft.com/office/drawing/2014/main" id="{5B62B582-AE20-D270-D05C-257FF9503819}"/>
                </a:ext>
              </a:extLst>
            </p:cNvPr>
            <p:cNvSpPr/>
            <p:nvPr/>
          </p:nvSpPr>
          <p:spPr>
            <a:xfrm>
              <a:off x="1972033" y="4366077"/>
              <a:ext cx="237123" cy="91101"/>
            </a:xfrm>
            <a:custGeom>
              <a:avLst/>
              <a:gdLst/>
              <a:ahLst/>
              <a:cxnLst/>
              <a:rect l="l" t="t" r="r" b="b"/>
              <a:pathLst>
                <a:path w="237123" h="91101" extrusionOk="0">
                  <a:moveTo>
                    <a:pt x="232844" y="47219"/>
                  </a:moveTo>
                  <a:cubicBezTo>
                    <a:pt x="200620" y="75235"/>
                    <a:pt x="157327" y="86955"/>
                    <a:pt x="115358" y="79024"/>
                  </a:cubicBezTo>
                  <a:cubicBezTo>
                    <a:pt x="69243" y="69398"/>
                    <a:pt x="40247" y="32807"/>
                    <a:pt x="8351" y="1414"/>
                  </a:cubicBezTo>
                  <a:cubicBezTo>
                    <a:pt x="3875" y="-2990"/>
                    <a:pt x="-3030" y="3902"/>
                    <a:pt x="1456" y="8305"/>
                  </a:cubicBezTo>
                  <a:cubicBezTo>
                    <a:pt x="36406" y="42613"/>
                    <a:pt x="68034" y="81310"/>
                    <a:pt x="119282" y="89184"/>
                  </a:cubicBezTo>
                  <a:cubicBezTo>
                    <a:pt x="162286" y="96602"/>
                    <a:pt x="206173" y="82228"/>
                    <a:pt x="236440" y="50813"/>
                  </a:cubicBezTo>
                  <a:cubicBezTo>
                    <a:pt x="237398" y="49785"/>
                    <a:pt x="237341" y="48176"/>
                    <a:pt x="236313" y="47219"/>
                  </a:cubicBezTo>
                  <a:cubicBezTo>
                    <a:pt x="235336" y="46309"/>
                    <a:pt x="233821" y="46309"/>
                    <a:pt x="232844" y="47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529;p53">
              <a:extLst>
                <a:ext uri="{FF2B5EF4-FFF2-40B4-BE49-F238E27FC236}">
                  <a16:creationId xmlns:a16="http://schemas.microsoft.com/office/drawing/2014/main" id="{916E14FF-9CD8-5821-05BA-6882ED9D1E7F}"/>
                </a:ext>
              </a:extLst>
            </p:cNvPr>
            <p:cNvSpPr/>
            <p:nvPr/>
          </p:nvSpPr>
          <p:spPr>
            <a:xfrm>
              <a:off x="1226880" y="3363086"/>
              <a:ext cx="803744" cy="183941"/>
            </a:xfrm>
            <a:custGeom>
              <a:avLst/>
              <a:gdLst/>
              <a:ahLst/>
              <a:cxnLst/>
              <a:rect l="l" t="t" r="r" b="b"/>
              <a:pathLst>
                <a:path w="803744" h="183941" extrusionOk="0">
                  <a:moveTo>
                    <a:pt x="800664" y="175607"/>
                  </a:moveTo>
                  <a:cubicBezTo>
                    <a:pt x="735464" y="157806"/>
                    <a:pt x="668352" y="145481"/>
                    <a:pt x="602349" y="130978"/>
                  </a:cubicBezTo>
                  <a:lnTo>
                    <a:pt x="403760" y="87343"/>
                  </a:lnTo>
                  <a:cubicBezTo>
                    <a:pt x="271378" y="58255"/>
                    <a:pt x="139168" y="28196"/>
                    <a:pt x="6566" y="133"/>
                  </a:cubicBezTo>
                  <a:cubicBezTo>
                    <a:pt x="-16" y="-1260"/>
                    <a:pt x="-2848" y="8750"/>
                    <a:pt x="3772" y="10258"/>
                  </a:cubicBezTo>
                  <a:cubicBezTo>
                    <a:pt x="135922" y="40370"/>
                    <a:pt x="268554" y="68503"/>
                    <a:pt x="400934" y="97590"/>
                  </a:cubicBezTo>
                  <a:lnTo>
                    <a:pt x="599523" y="141225"/>
                  </a:lnTo>
                  <a:cubicBezTo>
                    <a:pt x="665562" y="155736"/>
                    <a:pt x="731695" y="172673"/>
                    <a:pt x="798385" y="183869"/>
                  </a:cubicBezTo>
                  <a:cubicBezTo>
                    <a:pt x="803717" y="184764"/>
                    <a:pt x="806097" y="177090"/>
                    <a:pt x="800665" y="175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530;p53">
              <a:extLst>
                <a:ext uri="{FF2B5EF4-FFF2-40B4-BE49-F238E27FC236}">
                  <a16:creationId xmlns:a16="http://schemas.microsoft.com/office/drawing/2014/main" id="{FE36832C-427C-13DF-BCE8-D295750083E4}"/>
                </a:ext>
              </a:extLst>
            </p:cNvPr>
            <p:cNvSpPr/>
            <p:nvPr/>
          </p:nvSpPr>
          <p:spPr>
            <a:xfrm>
              <a:off x="1230467" y="4348615"/>
              <a:ext cx="740400" cy="203373"/>
            </a:xfrm>
            <a:custGeom>
              <a:avLst/>
              <a:gdLst/>
              <a:ahLst/>
              <a:cxnLst/>
              <a:rect l="l" t="t" r="r" b="b"/>
              <a:pathLst>
                <a:path w="740400" h="203373" extrusionOk="0">
                  <a:moveTo>
                    <a:pt x="738161" y="197128"/>
                  </a:moveTo>
                  <a:cubicBezTo>
                    <a:pt x="617154" y="161477"/>
                    <a:pt x="493481" y="134045"/>
                    <a:pt x="371564" y="101559"/>
                  </a:cubicBezTo>
                  <a:cubicBezTo>
                    <a:pt x="249508" y="69036"/>
                    <a:pt x="128032" y="34571"/>
                    <a:pt x="6506" y="145"/>
                  </a:cubicBezTo>
                  <a:cubicBezTo>
                    <a:pt x="3670" y="-531"/>
                    <a:pt x="822" y="1219"/>
                    <a:pt x="145" y="4053"/>
                  </a:cubicBezTo>
                  <a:cubicBezTo>
                    <a:pt x="-499" y="6749"/>
                    <a:pt x="1055" y="9483"/>
                    <a:pt x="3701" y="10312"/>
                  </a:cubicBezTo>
                  <a:cubicBezTo>
                    <a:pt x="124806" y="46074"/>
                    <a:pt x="246725" y="79296"/>
                    <a:pt x="368748" y="111768"/>
                  </a:cubicBezTo>
                  <a:cubicBezTo>
                    <a:pt x="490503" y="144169"/>
                    <a:pt x="612724" y="179304"/>
                    <a:pt x="736463" y="203286"/>
                  </a:cubicBezTo>
                  <a:cubicBezTo>
                    <a:pt x="738181" y="203694"/>
                    <a:pt x="739905" y="202633"/>
                    <a:pt x="740314" y="200917"/>
                  </a:cubicBezTo>
                  <a:cubicBezTo>
                    <a:pt x="740702" y="199286"/>
                    <a:pt x="739762" y="197632"/>
                    <a:pt x="738162" y="197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531;p53">
              <a:extLst>
                <a:ext uri="{FF2B5EF4-FFF2-40B4-BE49-F238E27FC236}">
                  <a16:creationId xmlns:a16="http://schemas.microsoft.com/office/drawing/2014/main" id="{21C34D56-9277-2602-CAF0-96307C05CB09}"/>
                </a:ext>
              </a:extLst>
            </p:cNvPr>
            <p:cNvSpPr/>
            <p:nvPr/>
          </p:nvSpPr>
          <p:spPr>
            <a:xfrm>
              <a:off x="1213149" y="3366918"/>
              <a:ext cx="22454" cy="981533"/>
            </a:xfrm>
            <a:custGeom>
              <a:avLst/>
              <a:gdLst/>
              <a:ahLst/>
              <a:cxnLst/>
              <a:rect l="l" t="t" r="r" b="b"/>
              <a:pathLst>
                <a:path w="22454" h="981533" extrusionOk="0">
                  <a:moveTo>
                    <a:pt x="4932" y="3611"/>
                  </a:moveTo>
                  <a:cubicBezTo>
                    <a:pt x="-2078" y="128989"/>
                    <a:pt x="318" y="255485"/>
                    <a:pt x="710" y="381030"/>
                  </a:cubicBezTo>
                  <a:cubicBezTo>
                    <a:pt x="1107" y="508099"/>
                    <a:pt x="2813" y="635155"/>
                    <a:pt x="5828" y="762198"/>
                  </a:cubicBezTo>
                  <a:cubicBezTo>
                    <a:pt x="6664" y="797415"/>
                    <a:pt x="7600" y="832630"/>
                    <a:pt x="8637" y="867842"/>
                  </a:cubicBezTo>
                  <a:cubicBezTo>
                    <a:pt x="9703" y="904045"/>
                    <a:pt x="8596" y="941288"/>
                    <a:pt x="13045" y="977241"/>
                  </a:cubicBezTo>
                  <a:cubicBezTo>
                    <a:pt x="13135" y="979700"/>
                    <a:pt x="15202" y="981621"/>
                    <a:pt x="17663" y="981531"/>
                  </a:cubicBezTo>
                  <a:cubicBezTo>
                    <a:pt x="19998" y="981445"/>
                    <a:pt x="21871" y="979574"/>
                    <a:pt x="21956" y="977241"/>
                  </a:cubicBezTo>
                  <a:cubicBezTo>
                    <a:pt x="23621" y="946025"/>
                    <a:pt x="20665" y="914176"/>
                    <a:pt x="19718" y="882933"/>
                  </a:cubicBezTo>
                  <a:cubicBezTo>
                    <a:pt x="18764" y="851495"/>
                    <a:pt x="17891" y="820054"/>
                    <a:pt x="17098" y="788611"/>
                  </a:cubicBezTo>
                  <a:cubicBezTo>
                    <a:pt x="15512" y="725725"/>
                    <a:pt x="14247" y="662832"/>
                    <a:pt x="13302" y="599932"/>
                  </a:cubicBezTo>
                  <a:cubicBezTo>
                    <a:pt x="11395" y="472869"/>
                    <a:pt x="11019" y="345808"/>
                    <a:pt x="11489" y="218733"/>
                  </a:cubicBezTo>
                  <a:cubicBezTo>
                    <a:pt x="11754" y="147061"/>
                    <a:pt x="13976" y="75260"/>
                    <a:pt x="12414" y="3610"/>
                  </a:cubicBezTo>
                  <a:cubicBezTo>
                    <a:pt x="12341" y="1546"/>
                    <a:pt x="10608" y="-70"/>
                    <a:pt x="8542" y="2"/>
                  </a:cubicBezTo>
                  <a:cubicBezTo>
                    <a:pt x="6577" y="71"/>
                    <a:pt x="5000" y="1647"/>
                    <a:pt x="4932" y="3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532;p53">
              <a:extLst>
                <a:ext uri="{FF2B5EF4-FFF2-40B4-BE49-F238E27FC236}">
                  <a16:creationId xmlns:a16="http://schemas.microsoft.com/office/drawing/2014/main" id="{74A72958-19BD-D664-2476-7022E4E80F07}"/>
                </a:ext>
              </a:extLst>
            </p:cNvPr>
            <p:cNvSpPr/>
            <p:nvPr/>
          </p:nvSpPr>
          <p:spPr>
            <a:xfrm>
              <a:off x="2445653" y="3092952"/>
              <a:ext cx="34976" cy="12527"/>
            </a:xfrm>
            <a:custGeom>
              <a:avLst/>
              <a:gdLst/>
              <a:ahLst/>
              <a:cxnLst/>
              <a:rect l="l" t="t" r="r" b="b"/>
              <a:pathLst>
                <a:path w="34976" h="12527" extrusionOk="0">
                  <a:moveTo>
                    <a:pt x="34271" y="9389"/>
                  </a:moveTo>
                  <a:lnTo>
                    <a:pt x="33392" y="8805"/>
                  </a:lnTo>
                  <a:lnTo>
                    <a:pt x="34240" y="10283"/>
                  </a:lnTo>
                  <a:cubicBezTo>
                    <a:pt x="34282" y="9242"/>
                    <a:pt x="33937" y="8224"/>
                    <a:pt x="33272" y="7422"/>
                  </a:cubicBezTo>
                  <a:cubicBezTo>
                    <a:pt x="32669" y="6915"/>
                    <a:pt x="32003" y="6488"/>
                    <a:pt x="31289" y="6153"/>
                  </a:cubicBezTo>
                  <a:cubicBezTo>
                    <a:pt x="30221" y="5548"/>
                    <a:pt x="29164" y="4978"/>
                    <a:pt x="28065" y="4428"/>
                  </a:cubicBezTo>
                  <a:cubicBezTo>
                    <a:pt x="25482" y="3160"/>
                    <a:pt x="22754" y="2211"/>
                    <a:pt x="19942" y="1600"/>
                  </a:cubicBezTo>
                  <a:cubicBezTo>
                    <a:pt x="14386" y="120"/>
                    <a:pt x="8607" y="-339"/>
                    <a:pt x="2887" y="246"/>
                  </a:cubicBezTo>
                  <a:cubicBezTo>
                    <a:pt x="975" y="772"/>
                    <a:pt x="-246" y="2640"/>
                    <a:pt x="42" y="4601"/>
                  </a:cubicBezTo>
                  <a:cubicBezTo>
                    <a:pt x="325" y="6548"/>
                    <a:pt x="1975" y="8004"/>
                    <a:pt x="3943" y="8043"/>
                  </a:cubicBezTo>
                  <a:cubicBezTo>
                    <a:pt x="6388" y="8243"/>
                    <a:pt x="8869" y="8046"/>
                    <a:pt x="11327" y="8251"/>
                  </a:cubicBezTo>
                  <a:cubicBezTo>
                    <a:pt x="13603" y="8447"/>
                    <a:pt x="15863" y="8797"/>
                    <a:pt x="18091" y="9299"/>
                  </a:cubicBezTo>
                  <a:cubicBezTo>
                    <a:pt x="20651" y="9868"/>
                    <a:pt x="23185" y="10579"/>
                    <a:pt x="25735" y="11151"/>
                  </a:cubicBezTo>
                  <a:cubicBezTo>
                    <a:pt x="26730" y="11374"/>
                    <a:pt x="27816" y="11723"/>
                    <a:pt x="28805" y="12040"/>
                  </a:cubicBezTo>
                  <a:cubicBezTo>
                    <a:pt x="30273" y="12779"/>
                    <a:pt x="32025" y="12672"/>
                    <a:pt x="33392" y="11761"/>
                  </a:cubicBezTo>
                  <a:lnTo>
                    <a:pt x="32072" y="11933"/>
                  </a:lnTo>
                  <a:lnTo>
                    <a:pt x="33041" y="12306"/>
                  </a:lnTo>
                  <a:cubicBezTo>
                    <a:pt x="34811" y="12996"/>
                    <a:pt x="35689" y="10340"/>
                    <a:pt x="34272" y="9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533;p53">
              <a:extLst>
                <a:ext uri="{FF2B5EF4-FFF2-40B4-BE49-F238E27FC236}">
                  <a16:creationId xmlns:a16="http://schemas.microsoft.com/office/drawing/2014/main" id="{6D30DBC1-3509-CF44-2898-3D65197A3200}"/>
                </a:ext>
              </a:extLst>
            </p:cNvPr>
            <p:cNvSpPr/>
            <p:nvPr/>
          </p:nvSpPr>
          <p:spPr>
            <a:xfrm>
              <a:off x="2242345" y="3096156"/>
              <a:ext cx="208027" cy="420883"/>
            </a:xfrm>
            <a:custGeom>
              <a:avLst/>
              <a:gdLst/>
              <a:ahLst/>
              <a:cxnLst/>
              <a:rect l="l" t="t" r="r" b="b"/>
              <a:pathLst>
                <a:path w="208027" h="420883" extrusionOk="0">
                  <a:moveTo>
                    <a:pt x="202851" y="1262"/>
                  </a:moveTo>
                  <a:cubicBezTo>
                    <a:pt x="182576" y="35873"/>
                    <a:pt x="166450" y="73293"/>
                    <a:pt x="148799" y="109298"/>
                  </a:cubicBezTo>
                  <a:cubicBezTo>
                    <a:pt x="132171" y="143218"/>
                    <a:pt x="115591" y="177162"/>
                    <a:pt x="99059" y="211128"/>
                  </a:cubicBezTo>
                  <a:cubicBezTo>
                    <a:pt x="82510" y="245088"/>
                    <a:pt x="65962" y="279050"/>
                    <a:pt x="49413" y="313012"/>
                  </a:cubicBezTo>
                  <a:cubicBezTo>
                    <a:pt x="32870" y="347000"/>
                    <a:pt x="13507" y="380887"/>
                    <a:pt x="238" y="416284"/>
                  </a:cubicBezTo>
                  <a:cubicBezTo>
                    <a:pt x="-1287" y="420350"/>
                    <a:pt x="4940" y="422679"/>
                    <a:pt x="7075" y="419165"/>
                  </a:cubicBezTo>
                  <a:cubicBezTo>
                    <a:pt x="27785" y="385071"/>
                    <a:pt x="43221" y="346728"/>
                    <a:pt x="60601" y="310821"/>
                  </a:cubicBezTo>
                  <a:cubicBezTo>
                    <a:pt x="77063" y="276810"/>
                    <a:pt x="93524" y="242798"/>
                    <a:pt x="109986" y="208785"/>
                  </a:cubicBezTo>
                  <a:cubicBezTo>
                    <a:pt x="142819" y="140947"/>
                    <a:pt x="180265" y="73494"/>
                    <a:pt x="207844" y="3367"/>
                  </a:cubicBezTo>
                  <a:cubicBezTo>
                    <a:pt x="208998" y="436"/>
                    <a:pt x="204376" y="-1340"/>
                    <a:pt x="202851" y="12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534;p53">
              <a:extLst>
                <a:ext uri="{FF2B5EF4-FFF2-40B4-BE49-F238E27FC236}">
                  <a16:creationId xmlns:a16="http://schemas.microsoft.com/office/drawing/2014/main" id="{479D9C52-8F38-2EC7-9FE4-AE148FBCEED3}"/>
                </a:ext>
              </a:extLst>
            </p:cNvPr>
            <p:cNvSpPr/>
            <p:nvPr/>
          </p:nvSpPr>
          <p:spPr>
            <a:xfrm>
              <a:off x="2025563" y="3509984"/>
              <a:ext cx="218059" cy="63225"/>
            </a:xfrm>
            <a:custGeom>
              <a:avLst/>
              <a:gdLst/>
              <a:ahLst/>
              <a:cxnLst/>
              <a:rect l="l" t="t" r="r" b="b"/>
              <a:pathLst>
                <a:path w="218059" h="63225" extrusionOk="0">
                  <a:moveTo>
                    <a:pt x="212155" y="2159"/>
                  </a:moveTo>
                  <a:cubicBezTo>
                    <a:pt x="205328" y="42259"/>
                    <a:pt x="158014" y="56248"/>
                    <a:pt x="122661" y="54041"/>
                  </a:cubicBezTo>
                  <a:cubicBezTo>
                    <a:pt x="85673" y="51645"/>
                    <a:pt x="51611" y="33118"/>
                    <a:pt x="29517" y="3379"/>
                  </a:cubicBezTo>
                  <a:cubicBezTo>
                    <a:pt x="28165" y="1164"/>
                    <a:pt x="25271" y="464"/>
                    <a:pt x="23055" y="1815"/>
                  </a:cubicBezTo>
                  <a:cubicBezTo>
                    <a:pt x="22762" y="1993"/>
                    <a:pt x="22489" y="2204"/>
                    <a:pt x="22242" y="2441"/>
                  </a:cubicBezTo>
                  <a:cubicBezTo>
                    <a:pt x="15178" y="9928"/>
                    <a:pt x="7962" y="17296"/>
                    <a:pt x="1100" y="24967"/>
                  </a:cubicBezTo>
                  <a:cubicBezTo>
                    <a:pt x="-434" y="26599"/>
                    <a:pt x="-354" y="29166"/>
                    <a:pt x="1280" y="30699"/>
                  </a:cubicBezTo>
                  <a:cubicBezTo>
                    <a:pt x="2842" y="32165"/>
                    <a:pt x="5275" y="32165"/>
                    <a:pt x="6836" y="30699"/>
                  </a:cubicBezTo>
                  <a:cubicBezTo>
                    <a:pt x="14324" y="23644"/>
                    <a:pt x="21498" y="16242"/>
                    <a:pt x="28793" y="8988"/>
                  </a:cubicBezTo>
                  <a:lnTo>
                    <a:pt x="21517" y="8051"/>
                  </a:lnTo>
                  <a:cubicBezTo>
                    <a:pt x="45968" y="42130"/>
                    <a:pt x="85150" y="62595"/>
                    <a:pt x="127109" y="63202"/>
                  </a:cubicBezTo>
                  <a:cubicBezTo>
                    <a:pt x="162440" y="63952"/>
                    <a:pt x="218341" y="46453"/>
                    <a:pt x="218059" y="2956"/>
                  </a:cubicBezTo>
                  <a:cubicBezTo>
                    <a:pt x="218038" y="-308"/>
                    <a:pt x="212741" y="-1281"/>
                    <a:pt x="212155" y="2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535;p53">
              <a:extLst>
                <a:ext uri="{FF2B5EF4-FFF2-40B4-BE49-F238E27FC236}">
                  <a16:creationId xmlns:a16="http://schemas.microsoft.com/office/drawing/2014/main" id="{ADC03490-B903-6210-9F1E-3DB1FB45B3A8}"/>
                </a:ext>
              </a:extLst>
            </p:cNvPr>
            <p:cNvSpPr/>
            <p:nvPr/>
          </p:nvSpPr>
          <p:spPr>
            <a:xfrm>
              <a:off x="2235651" y="3509852"/>
              <a:ext cx="26442" cy="24326"/>
            </a:xfrm>
            <a:custGeom>
              <a:avLst/>
              <a:gdLst/>
              <a:ahLst/>
              <a:cxnLst/>
              <a:rect l="l" t="t" r="r" b="b"/>
              <a:pathLst>
                <a:path w="26442" h="24326" extrusionOk="0">
                  <a:moveTo>
                    <a:pt x="25026" y="19003"/>
                  </a:moveTo>
                  <a:cubicBezTo>
                    <a:pt x="24142" y="18364"/>
                    <a:pt x="23464" y="17880"/>
                    <a:pt x="22777" y="17306"/>
                  </a:cubicBezTo>
                  <a:cubicBezTo>
                    <a:pt x="22214" y="16835"/>
                    <a:pt x="21655" y="16374"/>
                    <a:pt x="21066" y="15933"/>
                  </a:cubicBezTo>
                  <a:lnTo>
                    <a:pt x="20380" y="15414"/>
                  </a:lnTo>
                  <a:cubicBezTo>
                    <a:pt x="20652" y="15624"/>
                    <a:pt x="20335" y="15377"/>
                    <a:pt x="20241" y="15302"/>
                  </a:cubicBezTo>
                  <a:cubicBezTo>
                    <a:pt x="18501" y="13918"/>
                    <a:pt x="16794" y="12480"/>
                    <a:pt x="15145" y="10990"/>
                  </a:cubicBezTo>
                  <a:cubicBezTo>
                    <a:pt x="13534" y="9533"/>
                    <a:pt x="11991" y="8005"/>
                    <a:pt x="10516" y="6406"/>
                  </a:cubicBezTo>
                  <a:cubicBezTo>
                    <a:pt x="9779" y="5607"/>
                    <a:pt x="9061" y="4793"/>
                    <a:pt x="8361" y="3961"/>
                  </a:cubicBezTo>
                  <a:cubicBezTo>
                    <a:pt x="7993" y="3523"/>
                    <a:pt x="7630" y="3081"/>
                    <a:pt x="7273" y="2635"/>
                  </a:cubicBezTo>
                  <a:lnTo>
                    <a:pt x="6846" y="2097"/>
                  </a:lnTo>
                  <a:cubicBezTo>
                    <a:pt x="6743" y="1979"/>
                    <a:pt x="6647" y="1854"/>
                    <a:pt x="6560" y="1724"/>
                  </a:cubicBezTo>
                  <a:cubicBezTo>
                    <a:pt x="5564" y="50"/>
                    <a:pt x="3399" y="-499"/>
                    <a:pt x="1725" y="496"/>
                  </a:cubicBezTo>
                  <a:cubicBezTo>
                    <a:pt x="50" y="1491"/>
                    <a:pt x="-500" y="3655"/>
                    <a:pt x="496" y="5328"/>
                  </a:cubicBezTo>
                  <a:cubicBezTo>
                    <a:pt x="642" y="5572"/>
                    <a:pt x="816" y="5797"/>
                    <a:pt x="1015" y="5999"/>
                  </a:cubicBezTo>
                  <a:cubicBezTo>
                    <a:pt x="3813" y="9620"/>
                    <a:pt x="6947" y="12968"/>
                    <a:pt x="10376" y="15998"/>
                  </a:cubicBezTo>
                  <a:cubicBezTo>
                    <a:pt x="13929" y="19152"/>
                    <a:pt x="17885" y="21822"/>
                    <a:pt x="22140" y="23936"/>
                  </a:cubicBezTo>
                  <a:cubicBezTo>
                    <a:pt x="23503" y="24732"/>
                    <a:pt x="25254" y="24273"/>
                    <a:pt x="26051" y="22911"/>
                  </a:cubicBezTo>
                  <a:cubicBezTo>
                    <a:pt x="26848" y="21549"/>
                    <a:pt x="26389" y="19799"/>
                    <a:pt x="25026" y="190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536;p53">
              <a:extLst>
                <a:ext uri="{FF2B5EF4-FFF2-40B4-BE49-F238E27FC236}">
                  <a16:creationId xmlns:a16="http://schemas.microsoft.com/office/drawing/2014/main" id="{1FA0A2BF-B4ED-C9E3-7CBA-FEA0688B3268}"/>
                </a:ext>
              </a:extLst>
            </p:cNvPr>
            <p:cNvSpPr/>
            <p:nvPr/>
          </p:nvSpPr>
          <p:spPr>
            <a:xfrm>
              <a:off x="1264911" y="3343388"/>
              <a:ext cx="786170" cy="178274"/>
            </a:xfrm>
            <a:custGeom>
              <a:avLst/>
              <a:gdLst/>
              <a:ahLst/>
              <a:cxnLst/>
              <a:rect l="l" t="t" r="r" b="b"/>
              <a:pathLst>
                <a:path w="786170" h="178274" extrusionOk="0">
                  <a:moveTo>
                    <a:pt x="783669" y="171526"/>
                  </a:moveTo>
                  <a:cubicBezTo>
                    <a:pt x="524256" y="114548"/>
                    <a:pt x="265245" y="55238"/>
                    <a:pt x="5434" y="111"/>
                  </a:cubicBezTo>
                  <a:cubicBezTo>
                    <a:pt x="-13" y="-1045"/>
                    <a:pt x="-2357" y="7211"/>
                    <a:pt x="3121" y="8494"/>
                  </a:cubicBezTo>
                  <a:cubicBezTo>
                    <a:pt x="132535" y="38815"/>
                    <a:pt x="262376" y="67277"/>
                    <a:pt x="392140" y="96073"/>
                  </a:cubicBezTo>
                  <a:cubicBezTo>
                    <a:pt x="521619" y="124806"/>
                    <a:pt x="651308" y="154538"/>
                    <a:pt x="781826" y="178208"/>
                  </a:cubicBezTo>
                  <a:cubicBezTo>
                    <a:pt x="786159" y="178994"/>
                    <a:pt x="788073" y="172492"/>
                    <a:pt x="783670" y="171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537;p53">
              <a:extLst>
                <a:ext uri="{FF2B5EF4-FFF2-40B4-BE49-F238E27FC236}">
                  <a16:creationId xmlns:a16="http://schemas.microsoft.com/office/drawing/2014/main" id="{45F792B3-FCA6-EC2C-8C74-735AB936FC2C}"/>
                </a:ext>
              </a:extLst>
            </p:cNvPr>
            <p:cNvSpPr/>
            <p:nvPr/>
          </p:nvSpPr>
          <p:spPr>
            <a:xfrm>
              <a:off x="1220324" y="3343189"/>
              <a:ext cx="47164" cy="24662"/>
            </a:xfrm>
            <a:custGeom>
              <a:avLst/>
              <a:gdLst/>
              <a:ahLst/>
              <a:cxnLst/>
              <a:rect l="l" t="t" r="r" b="b"/>
              <a:pathLst>
                <a:path w="47164" h="24662" extrusionOk="0">
                  <a:moveTo>
                    <a:pt x="43129" y="88"/>
                  </a:moveTo>
                  <a:cubicBezTo>
                    <a:pt x="35584" y="1748"/>
                    <a:pt x="28242" y="4224"/>
                    <a:pt x="21233" y="7471"/>
                  </a:cubicBezTo>
                  <a:cubicBezTo>
                    <a:pt x="17792" y="8993"/>
                    <a:pt x="14415" y="10650"/>
                    <a:pt x="11102" y="12441"/>
                  </a:cubicBezTo>
                  <a:cubicBezTo>
                    <a:pt x="7559" y="14186"/>
                    <a:pt x="4186" y="16258"/>
                    <a:pt x="1030" y="18632"/>
                  </a:cubicBezTo>
                  <a:cubicBezTo>
                    <a:pt x="-229" y="19891"/>
                    <a:pt x="-348" y="21892"/>
                    <a:pt x="752" y="23292"/>
                  </a:cubicBezTo>
                  <a:cubicBezTo>
                    <a:pt x="1847" y="24680"/>
                    <a:pt x="3789" y="25067"/>
                    <a:pt x="5334" y="24206"/>
                  </a:cubicBezTo>
                  <a:cubicBezTo>
                    <a:pt x="8578" y="22617"/>
                    <a:pt x="11584" y="20440"/>
                    <a:pt x="14772" y="18715"/>
                  </a:cubicBezTo>
                  <a:cubicBezTo>
                    <a:pt x="17974" y="16983"/>
                    <a:pt x="21240" y="15375"/>
                    <a:pt x="24570" y="13893"/>
                  </a:cubicBezTo>
                  <a:cubicBezTo>
                    <a:pt x="31168" y="10954"/>
                    <a:pt x="38036" y="8711"/>
                    <a:pt x="44872" y="6407"/>
                  </a:cubicBezTo>
                  <a:cubicBezTo>
                    <a:pt x="46600" y="5861"/>
                    <a:pt x="47557" y="4018"/>
                    <a:pt x="47011" y="2291"/>
                  </a:cubicBezTo>
                  <a:cubicBezTo>
                    <a:pt x="46493" y="655"/>
                    <a:pt x="44800" y="-306"/>
                    <a:pt x="4312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538;p53">
              <a:extLst>
                <a:ext uri="{FF2B5EF4-FFF2-40B4-BE49-F238E27FC236}">
                  <a16:creationId xmlns:a16="http://schemas.microsoft.com/office/drawing/2014/main" id="{6A97590A-C353-D986-4D44-B3799DD51A92}"/>
                </a:ext>
              </a:extLst>
            </p:cNvPr>
            <p:cNvSpPr/>
            <p:nvPr/>
          </p:nvSpPr>
          <p:spPr>
            <a:xfrm>
              <a:off x="2098607" y="3068685"/>
              <a:ext cx="323503" cy="497513"/>
            </a:xfrm>
            <a:custGeom>
              <a:avLst/>
              <a:gdLst/>
              <a:ahLst/>
              <a:cxnLst/>
              <a:rect l="l" t="t" r="r" b="b"/>
              <a:pathLst>
                <a:path w="323503" h="497513" extrusionOk="0">
                  <a:moveTo>
                    <a:pt x="321291" y="69900"/>
                  </a:moveTo>
                  <a:cubicBezTo>
                    <a:pt x="297958" y="57707"/>
                    <a:pt x="272453" y="49331"/>
                    <a:pt x="248635" y="37938"/>
                  </a:cubicBezTo>
                  <a:cubicBezTo>
                    <a:pt x="224719" y="26499"/>
                    <a:pt x="201362" y="13994"/>
                    <a:pt x="178447" y="671"/>
                  </a:cubicBezTo>
                  <a:cubicBezTo>
                    <a:pt x="175859" y="-761"/>
                    <a:pt x="172599" y="174"/>
                    <a:pt x="171165" y="2760"/>
                  </a:cubicBezTo>
                  <a:cubicBezTo>
                    <a:pt x="170745" y="3518"/>
                    <a:pt x="170515" y="4366"/>
                    <a:pt x="170495" y="5232"/>
                  </a:cubicBezTo>
                  <a:cubicBezTo>
                    <a:pt x="164500" y="57798"/>
                    <a:pt x="146360" y="108252"/>
                    <a:pt x="117506" y="152611"/>
                  </a:cubicBezTo>
                  <a:cubicBezTo>
                    <a:pt x="93503" y="189274"/>
                    <a:pt x="61674" y="219897"/>
                    <a:pt x="36315" y="255552"/>
                  </a:cubicBezTo>
                  <a:cubicBezTo>
                    <a:pt x="11646" y="287044"/>
                    <a:pt x="-1176" y="326190"/>
                    <a:pt x="85" y="366163"/>
                  </a:cubicBezTo>
                  <a:cubicBezTo>
                    <a:pt x="5772" y="413715"/>
                    <a:pt x="24737" y="458708"/>
                    <a:pt x="54811" y="495996"/>
                  </a:cubicBezTo>
                  <a:cubicBezTo>
                    <a:pt x="57401" y="499489"/>
                    <a:pt x="63211" y="496375"/>
                    <a:pt x="60799" y="492498"/>
                  </a:cubicBezTo>
                  <a:cubicBezTo>
                    <a:pt x="33979" y="449382"/>
                    <a:pt x="6789" y="402496"/>
                    <a:pt x="9616" y="349844"/>
                  </a:cubicBezTo>
                  <a:cubicBezTo>
                    <a:pt x="12124" y="303152"/>
                    <a:pt x="40131" y="264879"/>
                    <a:pt x="69108" y="230327"/>
                  </a:cubicBezTo>
                  <a:cubicBezTo>
                    <a:pt x="96647" y="200344"/>
                    <a:pt x="120989" y="167579"/>
                    <a:pt x="141742" y="132561"/>
                  </a:cubicBezTo>
                  <a:cubicBezTo>
                    <a:pt x="161331" y="95413"/>
                    <a:pt x="174197" y="55099"/>
                    <a:pt x="179746" y="13477"/>
                  </a:cubicBezTo>
                  <a:cubicBezTo>
                    <a:pt x="201555" y="25954"/>
                    <a:pt x="223714" y="37774"/>
                    <a:pt x="246425" y="48540"/>
                  </a:cubicBezTo>
                  <a:cubicBezTo>
                    <a:pt x="269257" y="60592"/>
                    <a:pt x="293174" y="70468"/>
                    <a:pt x="317860" y="78038"/>
                  </a:cubicBezTo>
                  <a:cubicBezTo>
                    <a:pt x="322618" y="79252"/>
                    <a:pt x="325891" y="72304"/>
                    <a:pt x="321291" y="69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539;p53">
              <a:extLst>
                <a:ext uri="{FF2B5EF4-FFF2-40B4-BE49-F238E27FC236}">
                  <a16:creationId xmlns:a16="http://schemas.microsoft.com/office/drawing/2014/main" id="{B58E1243-C3BE-9669-61C6-C04B044AC551}"/>
                </a:ext>
              </a:extLst>
            </p:cNvPr>
            <p:cNvSpPr/>
            <p:nvPr/>
          </p:nvSpPr>
          <p:spPr>
            <a:xfrm>
              <a:off x="1305540" y="3231800"/>
              <a:ext cx="826704" cy="286531"/>
            </a:xfrm>
            <a:custGeom>
              <a:avLst/>
              <a:gdLst/>
              <a:ahLst/>
              <a:cxnLst/>
              <a:rect l="l" t="t" r="r" b="b"/>
              <a:pathLst>
                <a:path w="826704" h="286531" extrusionOk="0">
                  <a:moveTo>
                    <a:pt x="826395" y="282693"/>
                  </a:moveTo>
                  <a:lnTo>
                    <a:pt x="826396" y="282693"/>
                  </a:lnTo>
                  <a:cubicBezTo>
                    <a:pt x="766740" y="174839"/>
                    <a:pt x="666026" y="71277"/>
                    <a:pt x="532831" y="84324"/>
                  </a:cubicBezTo>
                  <a:cubicBezTo>
                    <a:pt x="499397" y="87599"/>
                    <a:pt x="466517" y="94721"/>
                    <a:pt x="432860" y="95910"/>
                  </a:cubicBezTo>
                  <a:cubicBezTo>
                    <a:pt x="398397" y="97110"/>
                    <a:pt x="363918" y="94072"/>
                    <a:pt x="330196" y="86866"/>
                  </a:cubicBezTo>
                  <a:cubicBezTo>
                    <a:pt x="264507" y="72854"/>
                    <a:pt x="203037" y="43599"/>
                    <a:pt x="150751" y="1464"/>
                  </a:cubicBezTo>
                  <a:cubicBezTo>
                    <a:pt x="148631" y="-488"/>
                    <a:pt x="145367" y="-488"/>
                    <a:pt x="143246" y="1464"/>
                  </a:cubicBezTo>
                  <a:cubicBezTo>
                    <a:pt x="95963" y="38218"/>
                    <a:pt x="47728" y="74037"/>
                    <a:pt x="1508" y="112119"/>
                  </a:cubicBezTo>
                  <a:cubicBezTo>
                    <a:pt x="-2772" y="115645"/>
                    <a:pt x="2960" y="123193"/>
                    <a:pt x="7493" y="119871"/>
                  </a:cubicBezTo>
                  <a:cubicBezTo>
                    <a:pt x="54898" y="85123"/>
                    <a:pt x="100683" y="48002"/>
                    <a:pt x="147047" y="11867"/>
                  </a:cubicBezTo>
                  <a:cubicBezTo>
                    <a:pt x="240784" y="85762"/>
                    <a:pt x="360551" y="118409"/>
                    <a:pt x="478853" y="102310"/>
                  </a:cubicBezTo>
                  <a:cubicBezTo>
                    <a:pt x="516102" y="97213"/>
                    <a:pt x="553247" y="89748"/>
                    <a:pt x="590875" y="95786"/>
                  </a:cubicBezTo>
                  <a:cubicBezTo>
                    <a:pt x="623239" y="101431"/>
                    <a:pt x="654109" y="113616"/>
                    <a:pt x="681597" y="131596"/>
                  </a:cubicBezTo>
                  <a:cubicBezTo>
                    <a:pt x="741747" y="169908"/>
                    <a:pt x="781309" y="228347"/>
                    <a:pt x="821895" y="285322"/>
                  </a:cubicBezTo>
                  <a:cubicBezTo>
                    <a:pt x="822667" y="286537"/>
                    <a:pt x="824279" y="286897"/>
                    <a:pt x="825494" y="286125"/>
                  </a:cubicBezTo>
                  <a:cubicBezTo>
                    <a:pt x="826648" y="285393"/>
                    <a:pt x="827040" y="283896"/>
                    <a:pt x="826395" y="282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540;p53">
              <a:extLst>
                <a:ext uri="{FF2B5EF4-FFF2-40B4-BE49-F238E27FC236}">
                  <a16:creationId xmlns:a16="http://schemas.microsoft.com/office/drawing/2014/main" id="{90B06864-0CD0-75EA-4946-8AD5B44D14E7}"/>
                </a:ext>
              </a:extLst>
            </p:cNvPr>
            <p:cNvSpPr/>
            <p:nvPr/>
          </p:nvSpPr>
          <p:spPr>
            <a:xfrm>
              <a:off x="2145707" y="3142421"/>
              <a:ext cx="157281" cy="415045"/>
            </a:xfrm>
            <a:custGeom>
              <a:avLst/>
              <a:gdLst/>
              <a:ahLst/>
              <a:cxnLst/>
              <a:rect l="l" t="t" r="r" b="b"/>
              <a:pathLst>
                <a:path w="157281" h="415045" extrusionOk="0">
                  <a:moveTo>
                    <a:pt x="154837" y="879"/>
                  </a:moveTo>
                  <a:cubicBezTo>
                    <a:pt x="147836" y="41385"/>
                    <a:pt x="133278" y="80214"/>
                    <a:pt x="111921" y="115345"/>
                  </a:cubicBezTo>
                  <a:cubicBezTo>
                    <a:pt x="90553" y="149923"/>
                    <a:pt x="60937" y="178085"/>
                    <a:pt x="37472" y="211104"/>
                  </a:cubicBezTo>
                  <a:cubicBezTo>
                    <a:pt x="-4922" y="269837"/>
                    <a:pt x="-11877" y="347001"/>
                    <a:pt x="19331" y="412359"/>
                  </a:cubicBezTo>
                  <a:cubicBezTo>
                    <a:pt x="22288" y="418436"/>
                    <a:pt x="31065" y="413124"/>
                    <a:pt x="28332" y="407102"/>
                  </a:cubicBezTo>
                  <a:cubicBezTo>
                    <a:pt x="11006" y="369981"/>
                    <a:pt x="5882" y="328333"/>
                    <a:pt x="13695" y="288125"/>
                  </a:cubicBezTo>
                  <a:cubicBezTo>
                    <a:pt x="23497" y="249208"/>
                    <a:pt x="42758" y="213308"/>
                    <a:pt x="69771" y="183612"/>
                  </a:cubicBezTo>
                  <a:cubicBezTo>
                    <a:pt x="114294" y="128689"/>
                    <a:pt x="148397" y="72726"/>
                    <a:pt x="157273" y="1209"/>
                  </a:cubicBezTo>
                  <a:cubicBezTo>
                    <a:pt x="157444" y="-166"/>
                    <a:pt x="155085" y="-492"/>
                    <a:pt x="154837" y="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541;p53">
              <a:extLst>
                <a:ext uri="{FF2B5EF4-FFF2-40B4-BE49-F238E27FC236}">
                  <a16:creationId xmlns:a16="http://schemas.microsoft.com/office/drawing/2014/main" id="{09668F5D-ED5A-1A47-1780-45ACF40219A3}"/>
                </a:ext>
              </a:extLst>
            </p:cNvPr>
            <p:cNvSpPr/>
            <p:nvPr/>
          </p:nvSpPr>
          <p:spPr>
            <a:xfrm>
              <a:off x="2225685" y="3119437"/>
              <a:ext cx="142064" cy="263021"/>
            </a:xfrm>
            <a:custGeom>
              <a:avLst/>
              <a:gdLst/>
              <a:ahLst/>
              <a:cxnLst/>
              <a:rect l="l" t="t" r="r" b="b"/>
              <a:pathLst>
                <a:path w="142064" h="263021" extrusionOk="0">
                  <a:moveTo>
                    <a:pt x="972" y="262834"/>
                  </a:moveTo>
                  <a:cubicBezTo>
                    <a:pt x="36138" y="228325"/>
                    <a:pt x="67225" y="189898"/>
                    <a:pt x="93624" y="148307"/>
                  </a:cubicBezTo>
                  <a:cubicBezTo>
                    <a:pt x="119130" y="104395"/>
                    <a:pt x="135579" y="55823"/>
                    <a:pt x="142001" y="5457"/>
                  </a:cubicBezTo>
                  <a:cubicBezTo>
                    <a:pt x="142877" y="-36"/>
                    <a:pt x="134432" y="-2357"/>
                    <a:pt x="133611" y="3145"/>
                  </a:cubicBezTo>
                  <a:cubicBezTo>
                    <a:pt x="127852" y="52933"/>
                    <a:pt x="112098" y="101048"/>
                    <a:pt x="87294" y="144609"/>
                  </a:cubicBezTo>
                  <a:cubicBezTo>
                    <a:pt x="60648" y="185468"/>
                    <a:pt x="31543" y="224671"/>
                    <a:pt x="140" y="262003"/>
                  </a:cubicBezTo>
                  <a:cubicBezTo>
                    <a:pt x="-311" y="262582"/>
                    <a:pt x="425" y="263391"/>
                    <a:pt x="972" y="262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542;p53">
              <a:extLst>
                <a:ext uri="{FF2B5EF4-FFF2-40B4-BE49-F238E27FC236}">
                  <a16:creationId xmlns:a16="http://schemas.microsoft.com/office/drawing/2014/main" id="{DEC472D0-7B15-DCE6-6D4C-CD8E466CE386}"/>
                </a:ext>
              </a:extLst>
            </p:cNvPr>
            <p:cNvSpPr/>
            <p:nvPr/>
          </p:nvSpPr>
          <p:spPr>
            <a:xfrm>
              <a:off x="1677069" y="3393800"/>
              <a:ext cx="432417" cy="164238"/>
            </a:xfrm>
            <a:custGeom>
              <a:avLst/>
              <a:gdLst/>
              <a:ahLst/>
              <a:cxnLst/>
              <a:rect l="l" t="t" r="r" b="b"/>
              <a:pathLst>
                <a:path w="432417" h="164238" extrusionOk="0">
                  <a:moveTo>
                    <a:pt x="1303" y="12216"/>
                  </a:moveTo>
                  <a:cubicBezTo>
                    <a:pt x="42707" y="14578"/>
                    <a:pt x="84538" y="9496"/>
                    <a:pt x="126047" y="10279"/>
                  </a:cubicBezTo>
                  <a:cubicBezTo>
                    <a:pt x="169726" y="10478"/>
                    <a:pt x="213171" y="16646"/>
                    <a:pt x="255177" y="28610"/>
                  </a:cubicBezTo>
                  <a:cubicBezTo>
                    <a:pt x="324146" y="49292"/>
                    <a:pt x="397207" y="89246"/>
                    <a:pt x="422685" y="160886"/>
                  </a:cubicBezTo>
                  <a:cubicBezTo>
                    <a:pt x="424775" y="166764"/>
                    <a:pt x="434171" y="164289"/>
                    <a:pt x="432129" y="158284"/>
                  </a:cubicBezTo>
                  <a:cubicBezTo>
                    <a:pt x="408282" y="88164"/>
                    <a:pt x="340930" y="46622"/>
                    <a:pt x="274017" y="23714"/>
                  </a:cubicBezTo>
                  <a:cubicBezTo>
                    <a:pt x="232124" y="9902"/>
                    <a:pt x="188441" y="2267"/>
                    <a:pt x="144343" y="1049"/>
                  </a:cubicBezTo>
                  <a:cubicBezTo>
                    <a:pt x="96375" y="-1773"/>
                    <a:pt x="48241" y="1103"/>
                    <a:pt x="952" y="9617"/>
                  </a:cubicBezTo>
                  <a:cubicBezTo>
                    <a:pt x="-575" y="9930"/>
                    <a:pt x="-123" y="12134"/>
                    <a:pt x="1304" y="12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543;p53">
              <a:extLst>
                <a:ext uri="{FF2B5EF4-FFF2-40B4-BE49-F238E27FC236}">
                  <a16:creationId xmlns:a16="http://schemas.microsoft.com/office/drawing/2014/main" id="{5E8CD027-7963-2732-5303-2DD0FCF2F0BB}"/>
                </a:ext>
              </a:extLst>
            </p:cNvPr>
            <p:cNvSpPr/>
            <p:nvPr/>
          </p:nvSpPr>
          <p:spPr>
            <a:xfrm>
              <a:off x="1407841" y="3265759"/>
              <a:ext cx="313317" cy="102377"/>
            </a:xfrm>
            <a:custGeom>
              <a:avLst/>
              <a:gdLst/>
              <a:ahLst/>
              <a:cxnLst/>
              <a:rect l="l" t="t" r="r" b="b"/>
              <a:pathLst>
                <a:path w="313317" h="102377" extrusionOk="0">
                  <a:moveTo>
                    <a:pt x="312817" y="95734"/>
                  </a:moveTo>
                  <a:cubicBezTo>
                    <a:pt x="257353" y="103173"/>
                    <a:pt x="200906" y="95877"/>
                    <a:pt x="149162" y="74579"/>
                  </a:cubicBezTo>
                  <a:cubicBezTo>
                    <a:pt x="98327" y="55325"/>
                    <a:pt x="53893" y="25936"/>
                    <a:pt x="6269" y="511"/>
                  </a:cubicBezTo>
                  <a:cubicBezTo>
                    <a:pt x="4205" y="-603"/>
                    <a:pt x="1627" y="165"/>
                    <a:pt x="511" y="2228"/>
                  </a:cubicBezTo>
                  <a:cubicBezTo>
                    <a:pt x="-551" y="4193"/>
                    <a:pt x="92" y="6646"/>
                    <a:pt x="1983" y="7837"/>
                  </a:cubicBezTo>
                  <a:cubicBezTo>
                    <a:pt x="91391" y="67217"/>
                    <a:pt x="203500" y="120459"/>
                    <a:pt x="313029" y="96503"/>
                  </a:cubicBezTo>
                  <a:cubicBezTo>
                    <a:pt x="313538" y="96392"/>
                    <a:pt x="313314" y="95652"/>
                    <a:pt x="312816" y="95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544;p53">
              <a:extLst>
                <a:ext uri="{FF2B5EF4-FFF2-40B4-BE49-F238E27FC236}">
                  <a16:creationId xmlns:a16="http://schemas.microsoft.com/office/drawing/2014/main" id="{A0BE2BA9-8753-1F91-DED1-E997DE8C370A}"/>
                </a:ext>
              </a:extLst>
            </p:cNvPr>
            <p:cNvSpPr/>
            <p:nvPr/>
          </p:nvSpPr>
          <p:spPr>
            <a:xfrm>
              <a:off x="1205580" y="2236966"/>
              <a:ext cx="1018460" cy="508204"/>
            </a:xfrm>
            <a:custGeom>
              <a:avLst/>
              <a:gdLst/>
              <a:ahLst/>
              <a:cxnLst/>
              <a:rect l="l" t="t" r="r" b="b"/>
              <a:pathLst>
                <a:path w="1018460" h="508204" extrusionOk="0">
                  <a:moveTo>
                    <a:pt x="796875" y="38940"/>
                  </a:moveTo>
                  <a:cubicBezTo>
                    <a:pt x="681603" y="29425"/>
                    <a:pt x="567818" y="4021"/>
                    <a:pt x="452257" y="412"/>
                  </a:cubicBezTo>
                  <a:cubicBezTo>
                    <a:pt x="334744" y="-3367"/>
                    <a:pt x="210634" y="18172"/>
                    <a:pt x="119609" y="92658"/>
                  </a:cubicBezTo>
                  <a:cubicBezTo>
                    <a:pt x="75025" y="129253"/>
                    <a:pt x="40589" y="176674"/>
                    <a:pt x="19599" y="230379"/>
                  </a:cubicBezTo>
                  <a:cubicBezTo>
                    <a:pt x="-6970" y="298764"/>
                    <a:pt x="-9124" y="379973"/>
                    <a:pt x="29350" y="442435"/>
                  </a:cubicBezTo>
                  <a:cubicBezTo>
                    <a:pt x="38270" y="458605"/>
                    <a:pt x="51793" y="471764"/>
                    <a:pt x="68205" y="480245"/>
                  </a:cubicBezTo>
                  <a:cubicBezTo>
                    <a:pt x="83056" y="486185"/>
                    <a:pt x="99204" y="488136"/>
                    <a:pt x="115044" y="485902"/>
                  </a:cubicBezTo>
                  <a:cubicBezTo>
                    <a:pt x="165476" y="480255"/>
                    <a:pt x="210742" y="452379"/>
                    <a:pt x="238460" y="409900"/>
                  </a:cubicBezTo>
                  <a:cubicBezTo>
                    <a:pt x="244542" y="433881"/>
                    <a:pt x="263698" y="452346"/>
                    <a:pt x="287899" y="457557"/>
                  </a:cubicBezTo>
                  <a:cubicBezTo>
                    <a:pt x="311792" y="462256"/>
                    <a:pt x="336541" y="459819"/>
                    <a:pt x="359056" y="450549"/>
                  </a:cubicBezTo>
                  <a:cubicBezTo>
                    <a:pt x="398334" y="436287"/>
                    <a:pt x="433047" y="411726"/>
                    <a:pt x="459555" y="379442"/>
                  </a:cubicBezTo>
                  <a:cubicBezTo>
                    <a:pt x="503557" y="485762"/>
                    <a:pt x="625477" y="536306"/>
                    <a:pt x="731873" y="492337"/>
                  </a:cubicBezTo>
                  <a:cubicBezTo>
                    <a:pt x="757653" y="481682"/>
                    <a:pt x="781031" y="465966"/>
                    <a:pt x="800621" y="446119"/>
                  </a:cubicBezTo>
                  <a:cubicBezTo>
                    <a:pt x="824970" y="424048"/>
                    <a:pt x="839004" y="392831"/>
                    <a:pt x="839345" y="359983"/>
                  </a:cubicBezTo>
                  <a:cubicBezTo>
                    <a:pt x="875544" y="391848"/>
                    <a:pt x="935434" y="386307"/>
                    <a:pt x="971605" y="354473"/>
                  </a:cubicBezTo>
                  <a:cubicBezTo>
                    <a:pt x="1006732" y="320300"/>
                    <a:pt x="1023600" y="271529"/>
                    <a:pt x="1017085" y="222975"/>
                  </a:cubicBezTo>
                  <a:cubicBezTo>
                    <a:pt x="1002099" y="114082"/>
                    <a:pt x="906775" y="34388"/>
                    <a:pt x="796870" y="388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545;p53">
              <a:extLst>
                <a:ext uri="{FF2B5EF4-FFF2-40B4-BE49-F238E27FC236}">
                  <a16:creationId xmlns:a16="http://schemas.microsoft.com/office/drawing/2014/main" id="{59D28EB6-B35C-F21F-401E-9F934B1EB558}"/>
                </a:ext>
              </a:extLst>
            </p:cNvPr>
            <p:cNvSpPr/>
            <p:nvPr/>
          </p:nvSpPr>
          <p:spPr>
            <a:xfrm>
              <a:off x="2173008" y="2864968"/>
              <a:ext cx="547" cy="546"/>
            </a:xfrm>
            <a:custGeom>
              <a:avLst/>
              <a:gdLst/>
              <a:ahLst/>
              <a:cxnLst/>
              <a:rect l="l" t="t" r="r" b="b"/>
              <a:pathLst>
                <a:path w="547" h="546" extrusionOk="0">
                  <a:moveTo>
                    <a:pt x="252" y="546"/>
                  </a:moveTo>
                  <a:cubicBezTo>
                    <a:pt x="403" y="558"/>
                    <a:pt x="535" y="445"/>
                    <a:pt x="546" y="295"/>
                  </a:cubicBezTo>
                  <a:cubicBezTo>
                    <a:pt x="558" y="145"/>
                    <a:pt x="446" y="13"/>
                    <a:pt x="295" y="1"/>
                  </a:cubicBezTo>
                  <a:cubicBezTo>
                    <a:pt x="145" y="-11"/>
                    <a:pt x="13" y="101"/>
                    <a:pt x="1" y="252"/>
                  </a:cubicBezTo>
                  <a:cubicBezTo>
                    <a:pt x="0" y="266"/>
                    <a:pt x="0" y="280"/>
                    <a:pt x="1" y="295"/>
                  </a:cubicBezTo>
                  <a:cubicBezTo>
                    <a:pt x="11" y="429"/>
                    <a:pt x="118" y="535"/>
                    <a:pt x="252" y="546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546;p53">
              <a:extLst>
                <a:ext uri="{FF2B5EF4-FFF2-40B4-BE49-F238E27FC236}">
                  <a16:creationId xmlns:a16="http://schemas.microsoft.com/office/drawing/2014/main" id="{A317538C-8E6E-A62D-F389-F2E921DECEC9}"/>
                </a:ext>
              </a:extLst>
            </p:cNvPr>
            <p:cNvSpPr/>
            <p:nvPr/>
          </p:nvSpPr>
          <p:spPr>
            <a:xfrm>
              <a:off x="1200364" y="2435814"/>
              <a:ext cx="1028158" cy="314334"/>
            </a:xfrm>
            <a:custGeom>
              <a:avLst/>
              <a:gdLst/>
              <a:ahLst/>
              <a:cxnLst/>
              <a:rect l="l" t="t" r="r" b="b"/>
              <a:pathLst>
                <a:path w="1028158" h="314334" extrusionOk="0">
                  <a:moveTo>
                    <a:pt x="1024457" y="3832"/>
                  </a:moveTo>
                  <a:cubicBezTo>
                    <a:pt x="1023168" y="-2877"/>
                    <a:pt x="1012917" y="-37"/>
                    <a:pt x="1014202" y="6657"/>
                  </a:cubicBezTo>
                  <a:cubicBezTo>
                    <a:pt x="1023472" y="54924"/>
                    <a:pt x="1014954" y="109725"/>
                    <a:pt x="979321" y="145926"/>
                  </a:cubicBezTo>
                  <a:cubicBezTo>
                    <a:pt x="945482" y="180303"/>
                    <a:pt x="886846" y="189130"/>
                    <a:pt x="848344" y="157394"/>
                  </a:cubicBezTo>
                  <a:cubicBezTo>
                    <a:pt x="846176" y="155359"/>
                    <a:pt x="842768" y="155466"/>
                    <a:pt x="840732" y="157633"/>
                  </a:cubicBezTo>
                  <a:cubicBezTo>
                    <a:pt x="839834" y="158588"/>
                    <a:pt x="839316" y="159838"/>
                    <a:pt x="839275" y="161148"/>
                  </a:cubicBezTo>
                  <a:cubicBezTo>
                    <a:pt x="841055" y="251327"/>
                    <a:pt x="730019" y="305142"/>
                    <a:pt x="652293" y="303799"/>
                  </a:cubicBezTo>
                  <a:cubicBezTo>
                    <a:pt x="571998" y="300964"/>
                    <a:pt x="500631" y="251868"/>
                    <a:pt x="469321" y="177928"/>
                  </a:cubicBezTo>
                  <a:cubicBezTo>
                    <a:pt x="467823" y="175398"/>
                    <a:pt x="464556" y="174560"/>
                    <a:pt x="462024" y="176057"/>
                  </a:cubicBezTo>
                  <a:cubicBezTo>
                    <a:pt x="461648" y="176279"/>
                    <a:pt x="461300" y="176548"/>
                    <a:pt x="460989" y="176855"/>
                  </a:cubicBezTo>
                  <a:cubicBezTo>
                    <a:pt x="434319" y="209235"/>
                    <a:pt x="399306" y="233721"/>
                    <a:pt x="359729" y="247671"/>
                  </a:cubicBezTo>
                  <a:cubicBezTo>
                    <a:pt x="319663" y="261354"/>
                    <a:pt x="261004" y="259953"/>
                    <a:pt x="248813" y="209672"/>
                  </a:cubicBezTo>
                  <a:cubicBezTo>
                    <a:pt x="247948" y="206840"/>
                    <a:pt x="244948" y="205244"/>
                    <a:pt x="242114" y="206109"/>
                  </a:cubicBezTo>
                  <a:cubicBezTo>
                    <a:pt x="240872" y="206488"/>
                    <a:pt x="239809" y="207304"/>
                    <a:pt x="239123" y="208406"/>
                  </a:cubicBezTo>
                  <a:cubicBezTo>
                    <a:pt x="208913" y="253572"/>
                    <a:pt x="152938" y="287681"/>
                    <a:pt x="97075" y="281884"/>
                  </a:cubicBezTo>
                  <a:cubicBezTo>
                    <a:pt x="33956" y="275334"/>
                    <a:pt x="12640" y="192151"/>
                    <a:pt x="10597" y="139787"/>
                  </a:cubicBezTo>
                  <a:cubicBezTo>
                    <a:pt x="10333" y="132998"/>
                    <a:pt x="-261" y="132965"/>
                    <a:pt x="5" y="139787"/>
                  </a:cubicBezTo>
                  <a:cubicBezTo>
                    <a:pt x="2201" y="196106"/>
                    <a:pt x="25459" y="282395"/>
                    <a:pt x="91984" y="291986"/>
                  </a:cubicBezTo>
                  <a:cubicBezTo>
                    <a:pt x="149494" y="300277"/>
                    <a:pt x="208049" y="267250"/>
                    <a:pt x="242200" y="222239"/>
                  </a:cubicBezTo>
                  <a:cubicBezTo>
                    <a:pt x="257134" y="258568"/>
                    <a:pt x="299481" y="271035"/>
                    <a:pt x="336913" y="264576"/>
                  </a:cubicBezTo>
                  <a:cubicBezTo>
                    <a:pt x="386182" y="254444"/>
                    <a:pt x="430672" y="228208"/>
                    <a:pt x="463366" y="190007"/>
                  </a:cubicBezTo>
                  <a:cubicBezTo>
                    <a:pt x="499703" y="267494"/>
                    <a:pt x="578396" y="316234"/>
                    <a:pt x="664009" y="314278"/>
                  </a:cubicBezTo>
                  <a:cubicBezTo>
                    <a:pt x="741356" y="311136"/>
                    <a:pt x="843487" y="257137"/>
                    <a:pt x="849363" y="171133"/>
                  </a:cubicBezTo>
                  <a:cubicBezTo>
                    <a:pt x="890054" y="196065"/>
                    <a:pt x="942176" y="192020"/>
                    <a:pt x="978526" y="161107"/>
                  </a:cubicBezTo>
                  <a:cubicBezTo>
                    <a:pt x="1023748" y="123349"/>
                    <a:pt x="1035083" y="59174"/>
                    <a:pt x="1024457" y="38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547;p53">
              <a:extLst>
                <a:ext uri="{FF2B5EF4-FFF2-40B4-BE49-F238E27FC236}">
                  <a16:creationId xmlns:a16="http://schemas.microsoft.com/office/drawing/2014/main" id="{612F88C3-0980-4CFB-929C-21C432DDF9E2}"/>
                </a:ext>
              </a:extLst>
            </p:cNvPr>
            <p:cNvSpPr/>
            <p:nvPr/>
          </p:nvSpPr>
          <p:spPr>
            <a:xfrm>
              <a:off x="2400411" y="3498299"/>
              <a:ext cx="73020" cy="95022"/>
            </a:xfrm>
            <a:custGeom>
              <a:avLst/>
              <a:gdLst/>
              <a:ahLst/>
              <a:cxnLst/>
              <a:rect l="l" t="t" r="r" b="b"/>
              <a:pathLst>
                <a:path w="73020" h="95022" extrusionOk="0">
                  <a:moveTo>
                    <a:pt x="2756" y="70172"/>
                  </a:moveTo>
                  <a:lnTo>
                    <a:pt x="2989" y="78647"/>
                  </a:lnTo>
                  <a:cubicBezTo>
                    <a:pt x="11597" y="79215"/>
                    <a:pt x="20172" y="80214"/>
                    <a:pt x="28680" y="81639"/>
                  </a:cubicBezTo>
                  <a:cubicBezTo>
                    <a:pt x="43413" y="83498"/>
                    <a:pt x="57682" y="88034"/>
                    <a:pt x="70782" y="95023"/>
                  </a:cubicBezTo>
                  <a:lnTo>
                    <a:pt x="73021" y="91279"/>
                  </a:lnTo>
                  <a:cubicBezTo>
                    <a:pt x="55998" y="71398"/>
                    <a:pt x="57360" y="42421"/>
                    <a:pt x="54252" y="16442"/>
                  </a:cubicBezTo>
                  <a:cubicBezTo>
                    <a:pt x="54053" y="12954"/>
                    <a:pt x="53055" y="9559"/>
                    <a:pt x="51335" y="6518"/>
                  </a:cubicBezTo>
                  <a:cubicBezTo>
                    <a:pt x="47470" y="1757"/>
                    <a:pt x="41406" y="-654"/>
                    <a:pt x="35325" y="154"/>
                  </a:cubicBezTo>
                  <a:cubicBezTo>
                    <a:pt x="20451" y="2174"/>
                    <a:pt x="8050" y="12530"/>
                    <a:pt x="3421" y="26798"/>
                  </a:cubicBezTo>
                  <a:cubicBezTo>
                    <a:pt x="-902" y="40903"/>
                    <a:pt x="-1132" y="55942"/>
                    <a:pt x="2755" y="70172"/>
                  </a:cubicBezTo>
                  <a:close/>
                </a:path>
              </a:pathLst>
            </a:custGeom>
            <a:solidFill>
              <a:srgbClr val="F5DB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48;p53">
              <a:extLst>
                <a:ext uri="{FF2B5EF4-FFF2-40B4-BE49-F238E27FC236}">
                  <a16:creationId xmlns:a16="http://schemas.microsoft.com/office/drawing/2014/main" id="{CA2829D9-6F88-E224-C738-20610C92ECCE}"/>
                </a:ext>
              </a:extLst>
            </p:cNvPr>
            <p:cNvSpPr/>
            <p:nvPr/>
          </p:nvSpPr>
          <p:spPr>
            <a:xfrm>
              <a:off x="2300362" y="3576433"/>
              <a:ext cx="220945" cy="307465"/>
            </a:xfrm>
            <a:custGeom>
              <a:avLst/>
              <a:gdLst/>
              <a:ahLst/>
              <a:cxnLst/>
              <a:rect l="l" t="t" r="r" b="b"/>
              <a:pathLst>
                <a:path w="220945" h="307465" extrusionOk="0">
                  <a:moveTo>
                    <a:pt x="100631" y="157633"/>
                  </a:moveTo>
                  <a:cubicBezTo>
                    <a:pt x="84642" y="154938"/>
                    <a:pt x="68425" y="153840"/>
                    <a:pt x="52218" y="154356"/>
                  </a:cubicBezTo>
                  <a:cubicBezTo>
                    <a:pt x="43442" y="154584"/>
                    <a:pt x="32870" y="156615"/>
                    <a:pt x="29733" y="164824"/>
                  </a:cubicBezTo>
                  <a:cubicBezTo>
                    <a:pt x="28030" y="171066"/>
                    <a:pt x="30237" y="177720"/>
                    <a:pt x="35333" y="181710"/>
                  </a:cubicBezTo>
                  <a:cubicBezTo>
                    <a:pt x="40433" y="185486"/>
                    <a:pt x="46229" y="188218"/>
                    <a:pt x="52388" y="189750"/>
                  </a:cubicBezTo>
                  <a:cubicBezTo>
                    <a:pt x="80269" y="198494"/>
                    <a:pt x="108126" y="207243"/>
                    <a:pt x="135959" y="215998"/>
                  </a:cubicBezTo>
                  <a:lnTo>
                    <a:pt x="136920" y="216662"/>
                  </a:lnTo>
                  <a:cubicBezTo>
                    <a:pt x="136832" y="247345"/>
                    <a:pt x="132662" y="277880"/>
                    <a:pt x="124521" y="307465"/>
                  </a:cubicBezTo>
                  <a:cubicBezTo>
                    <a:pt x="164044" y="279973"/>
                    <a:pt x="194031" y="240877"/>
                    <a:pt x="210329" y="195596"/>
                  </a:cubicBezTo>
                  <a:cubicBezTo>
                    <a:pt x="226374" y="150038"/>
                    <a:pt x="224163" y="100044"/>
                    <a:pt x="204158" y="56079"/>
                  </a:cubicBezTo>
                  <a:cubicBezTo>
                    <a:pt x="198627" y="43483"/>
                    <a:pt x="190400" y="32252"/>
                    <a:pt x="180057" y="23175"/>
                  </a:cubicBezTo>
                  <a:cubicBezTo>
                    <a:pt x="177174" y="20812"/>
                    <a:pt x="174086" y="18708"/>
                    <a:pt x="170832" y="16889"/>
                  </a:cubicBezTo>
                  <a:cubicBezTo>
                    <a:pt x="157732" y="9900"/>
                    <a:pt x="143463" y="5364"/>
                    <a:pt x="128729" y="3505"/>
                  </a:cubicBezTo>
                  <a:cubicBezTo>
                    <a:pt x="120221" y="2079"/>
                    <a:pt x="111647" y="1081"/>
                    <a:pt x="103039" y="513"/>
                  </a:cubicBezTo>
                  <a:cubicBezTo>
                    <a:pt x="83307" y="-913"/>
                    <a:pt x="63473" y="637"/>
                    <a:pt x="44204" y="5112"/>
                  </a:cubicBezTo>
                  <a:cubicBezTo>
                    <a:pt x="34332" y="6515"/>
                    <a:pt x="25457" y="11873"/>
                    <a:pt x="19623" y="19952"/>
                  </a:cubicBezTo>
                  <a:cubicBezTo>
                    <a:pt x="14822" y="28613"/>
                    <a:pt x="20021" y="42429"/>
                    <a:pt x="29932" y="42018"/>
                  </a:cubicBezTo>
                  <a:lnTo>
                    <a:pt x="30606" y="44659"/>
                  </a:lnTo>
                  <a:lnTo>
                    <a:pt x="30046" y="44786"/>
                  </a:lnTo>
                  <a:cubicBezTo>
                    <a:pt x="22370" y="46477"/>
                    <a:pt x="15146" y="49795"/>
                    <a:pt x="8863" y="54515"/>
                  </a:cubicBezTo>
                  <a:cubicBezTo>
                    <a:pt x="2507" y="59370"/>
                    <a:pt x="-803" y="67225"/>
                    <a:pt x="166" y="75161"/>
                  </a:cubicBezTo>
                  <a:cubicBezTo>
                    <a:pt x="2414" y="83507"/>
                    <a:pt x="9113" y="89917"/>
                    <a:pt x="17556" y="91798"/>
                  </a:cubicBezTo>
                  <a:cubicBezTo>
                    <a:pt x="25855" y="93535"/>
                    <a:pt x="34403" y="93738"/>
                    <a:pt x="42775" y="92397"/>
                  </a:cubicBezTo>
                  <a:lnTo>
                    <a:pt x="42818" y="92903"/>
                  </a:lnTo>
                  <a:cubicBezTo>
                    <a:pt x="40725" y="93084"/>
                    <a:pt x="38719" y="93319"/>
                    <a:pt x="36643" y="93568"/>
                  </a:cubicBezTo>
                  <a:cubicBezTo>
                    <a:pt x="27626" y="93511"/>
                    <a:pt x="19187" y="97996"/>
                    <a:pt x="14194" y="105498"/>
                  </a:cubicBezTo>
                  <a:cubicBezTo>
                    <a:pt x="11756" y="112258"/>
                    <a:pt x="13474" y="119817"/>
                    <a:pt x="18594" y="124862"/>
                  </a:cubicBezTo>
                  <a:cubicBezTo>
                    <a:pt x="23636" y="129753"/>
                    <a:pt x="29657" y="133523"/>
                    <a:pt x="36261" y="135923"/>
                  </a:cubicBezTo>
                  <a:cubicBezTo>
                    <a:pt x="57054" y="144908"/>
                    <a:pt x="78646" y="151921"/>
                    <a:pt x="100751" y="156870"/>
                  </a:cubicBezTo>
                  <a:close/>
                </a:path>
              </a:pathLst>
            </a:custGeom>
            <a:solidFill>
              <a:srgbClr val="F198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49;p53">
              <a:extLst>
                <a:ext uri="{FF2B5EF4-FFF2-40B4-BE49-F238E27FC236}">
                  <a16:creationId xmlns:a16="http://schemas.microsoft.com/office/drawing/2014/main" id="{E4E5529D-5592-0979-E649-DEBC2251AC8F}"/>
                </a:ext>
              </a:extLst>
            </p:cNvPr>
            <p:cNvSpPr/>
            <p:nvPr/>
          </p:nvSpPr>
          <p:spPr>
            <a:xfrm>
              <a:off x="2400411" y="3498299"/>
              <a:ext cx="73020" cy="95022"/>
            </a:xfrm>
            <a:custGeom>
              <a:avLst/>
              <a:gdLst/>
              <a:ahLst/>
              <a:cxnLst/>
              <a:rect l="l" t="t" r="r" b="b"/>
              <a:pathLst>
                <a:path w="73020" h="95022" extrusionOk="0">
                  <a:moveTo>
                    <a:pt x="2756" y="70172"/>
                  </a:moveTo>
                  <a:lnTo>
                    <a:pt x="2989" y="78647"/>
                  </a:lnTo>
                  <a:cubicBezTo>
                    <a:pt x="11597" y="79215"/>
                    <a:pt x="20172" y="80214"/>
                    <a:pt x="28680" y="81639"/>
                  </a:cubicBezTo>
                  <a:cubicBezTo>
                    <a:pt x="43413" y="83498"/>
                    <a:pt x="57682" y="88034"/>
                    <a:pt x="70782" y="95023"/>
                  </a:cubicBezTo>
                  <a:lnTo>
                    <a:pt x="73021" y="91279"/>
                  </a:lnTo>
                  <a:cubicBezTo>
                    <a:pt x="55998" y="71398"/>
                    <a:pt x="57360" y="42421"/>
                    <a:pt x="54252" y="16442"/>
                  </a:cubicBezTo>
                  <a:cubicBezTo>
                    <a:pt x="54053" y="12954"/>
                    <a:pt x="53055" y="9559"/>
                    <a:pt x="51335" y="6518"/>
                  </a:cubicBezTo>
                  <a:cubicBezTo>
                    <a:pt x="47470" y="1757"/>
                    <a:pt x="41406" y="-654"/>
                    <a:pt x="35325" y="154"/>
                  </a:cubicBezTo>
                  <a:cubicBezTo>
                    <a:pt x="20451" y="2174"/>
                    <a:pt x="8050" y="12530"/>
                    <a:pt x="3421" y="26798"/>
                  </a:cubicBezTo>
                  <a:cubicBezTo>
                    <a:pt x="-902" y="40903"/>
                    <a:pt x="-1132" y="55942"/>
                    <a:pt x="2755" y="70172"/>
                  </a:cubicBezTo>
                  <a:close/>
                </a:path>
              </a:pathLst>
            </a:custGeom>
            <a:solidFill>
              <a:srgbClr val="DB84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50;p53">
              <a:extLst>
                <a:ext uri="{FF2B5EF4-FFF2-40B4-BE49-F238E27FC236}">
                  <a16:creationId xmlns:a16="http://schemas.microsoft.com/office/drawing/2014/main" id="{AF5C5A2D-8B71-00B4-133D-3AA19147C858}"/>
                </a:ext>
              </a:extLst>
            </p:cNvPr>
            <p:cNvSpPr/>
            <p:nvPr/>
          </p:nvSpPr>
          <p:spPr>
            <a:xfrm>
              <a:off x="2326084" y="3727311"/>
              <a:ext cx="113547" cy="65369"/>
            </a:xfrm>
            <a:custGeom>
              <a:avLst/>
              <a:gdLst/>
              <a:ahLst/>
              <a:cxnLst/>
              <a:rect l="l" t="t" r="r" b="b"/>
              <a:pathLst>
                <a:path w="113547" h="65369" extrusionOk="0">
                  <a:moveTo>
                    <a:pt x="110375" y="64900"/>
                  </a:moveTo>
                  <a:cubicBezTo>
                    <a:pt x="101460" y="60224"/>
                    <a:pt x="92020" y="56626"/>
                    <a:pt x="82254" y="54179"/>
                  </a:cubicBezTo>
                  <a:cubicBezTo>
                    <a:pt x="72836" y="50845"/>
                    <a:pt x="63403" y="47592"/>
                    <a:pt x="53960" y="44328"/>
                  </a:cubicBezTo>
                  <a:cubicBezTo>
                    <a:pt x="44650" y="41110"/>
                    <a:pt x="35319" y="37972"/>
                    <a:pt x="25969" y="34914"/>
                  </a:cubicBezTo>
                  <a:cubicBezTo>
                    <a:pt x="18015" y="32315"/>
                    <a:pt x="6682" y="27958"/>
                    <a:pt x="6901" y="17745"/>
                  </a:cubicBezTo>
                  <a:cubicBezTo>
                    <a:pt x="7089" y="8973"/>
                    <a:pt x="18361" y="7203"/>
                    <a:pt x="25106" y="6806"/>
                  </a:cubicBezTo>
                  <a:cubicBezTo>
                    <a:pt x="34374" y="6389"/>
                    <a:pt x="43656" y="6463"/>
                    <a:pt x="52916" y="7030"/>
                  </a:cubicBezTo>
                  <a:cubicBezTo>
                    <a:pt x="62827" y="7596"/>
                    <a:pt x="72693" y="8784"/>
                    <a:pt x="82455" y="10588"/>
                  </a:cubicBezTo>
                  <a:cubicBezTo>
                    <a:pt x="92470" y="12336"/>
                    <a:pt x="102289" y="15379"/>
                    <a:pt x="112331" y="16865"/>
                  </a:cubicBezTo>
                  <a:cubicBezTo>
                    <a:pt x="113303" y="17009"/>
                    <a:pt x="114096" y="15679"/>
                    <a:pt x="113061" y="15138"/>
                  </a:cubicBezTo>
                  <a:cubicBezTo>
                    <a:pt x="96914" y="7958"/>
                    <a:pt x="79648" y="3617"/>
                    <a:pt x="62023" y="2306"/>
                  </a:cubicBezTo>
                  <a:cubicBezTo>
                    <a:pt x="52943" y="1073"/>
                    <a:pt x="43800" y="354"/>
                    <a:pt x="34639" y="153"/>
                  </a:cubicBezTo>
                  <a:cubicBezTo>
                    <a:pt x="27561" y="-324"/>
                    <a:pt x="20453" y="317"/>
                    <a:pt x="13575" y="2051"/>
                  </a:cubicBezTo>
                  <a:cubicBezTo>
                    <a:pt x="4217" y="4144"/>
                    <a:pt x="-1672" y="13422"/>
                    <a:pt x="423" y="22773"/>
                  </a:cubicBezTo>
                  <a:cubicBezTo>
                    <a:pt x="1055" y="25597"/>
                    <a:pt x="2384" y="28217"/>
                    <a:pt x="4288" y="30396"/>
                  </a:cubicBezTo>
                  <a:cubicBezTo>
                    <a:pt x="8917" y="35515"/>
                    <a:pt x="14933" y="39182"/>
                    <a:pt x="21605" y="40954"/>
                  </a:cubicBezTo>
                  <a:cubicBezTo>
                    <a:pt x="30383" y="43927"/>
                    <a:pt x="39329" y="46463"/>
                    <a:pt x="48264" y="48913"/>
                  </a:cubicBezTo>
                  <a:cubicBezTo>
                    <a:pt x="58564" y="51736"/>
                    <a:pt x="68793" y="54779"/>
                    <a:pt x="79106" y="57559"/>
                  </a:cubicBezTo>
                  <a:cubicBezTo>
                    <a:pt x="84600" y="59041"/>
                    <a:pt x="90108" y="60523"/>
                    <a:pt x="95566" y="62132"/>
                  </a:cubicBezTo>
                  <a:cubicBezTo>
                    <a:pt x="100290" y="63875"/>
                    <a:pt x="105229" y="64964"/>
                    <a:pt x="110248" y="65369"/>
                  </a:cubicBezTo>
                  <a:cubicBezTo>
                    <a:pt x="110389" y="65365"/>
                    <a:pt x="110499" y="65248"/>
                    <a:pt x="110495" y="65108"/>
                  </a:cubicBezTo>
                  <a:cubicBezTo>
                    <a:pt x="110492" y="65023"/>
                    <a:pt x="110448" y="64945"/>
                    <a:pt x="110376" y="64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3551;p53">
              <a:extLst>
                <a:ext uri="{FF2B5EF4-FFF2-40B4-BE49-F238E27FC236}">
                  <a16:creationId xmlns:a16="http://schemas.microsoft.com/office/drawing/2014/main" id="{E42C9963-32F3-1365-D83B-E681CCACD4FE}"/>
                </a:ext>
              </a:extLst>
            </p:cNvPr>
            <p:cNvSpPr/>
            <p:nvPr/>
          </p:nvSpPr>
          <p:spPr>
            <a:xfrm>
              <a:off x="2309787" y="3665193"/>
              <a:ext cx="121674" cy="68845"/>
            </a:xfrm>
            <a:custGeom>
              <a:avLst/>
              <a:gdLst/>
              <a:ahLst/>
              <a:cxnLst/>
              <a:rect l="l" t="t" r="r" b="b"/>
              <a:pathLst>
                <a:path w="121674" h="68845" extrusionOk="0">
                  <a:moveTo>
                    <a:pt x="91557" y="67406"/>
                  </a:moveTo>
                  <a:cubicBezTo>
                    <a:pt x="73419" y="62178"/>
                    <a:pt x="55628" y="55810"/>
                    <a:pt x="38292" y="48342"/>
                  </a:cubicBezTo>
                  <a:cubicBezTo>
                    <a:pt x="29793" y="45438"/>
                    <a:pt x="21751" y="41343"/>
                    <a:pt x="14405" y="36177"/>
                  </a:cubicBezTo>
                  <a:cubicBezTo>
                    <a:pt x="7480" y="31783"/>
                    <a:pt x="5431" y="22610"/>
                    <a:pt x="9829" y="15689"/>
                  </a:cubicBezTo>
                  <a:cubicBezTo>
                    <a:pt x="10252" y="15023"/>
                    <a:pt x="10728" y="14391"/>
                    <a:pt x="11252" y="13801"/>
                  </a:cubicBezTo>
                  <a:cubicBezTo>
                    <a:pt x="17767" y="9062"/>
                    <a:pt x="25617" y="6509"/>
                    <a:pt x="33675" y="6509"/>
                  </a:cubicBezTo>
                  <a:cubicBezTo>
                    <a:pt x="43063" y="5434"/>
                    <a:pt x="52510" y="4948"/>
                    <a:pt x="61960" y="5054"/>
                  </a:cubicBezTo>
                  <a:cubicBezTo>
                    <a:pt x="81366" y="5839"/>
                    <a:pt x="100688" y="8048"/>
                    <a:pt x="119770" y="11661"/>
                  </a:cubicBezTo>
                  <a:cubicBezTo>
                    <a:pt x="120593" y="11864"/>
                    <a:pt x="121425" y="11363"/>
                    <a:pt x="121629" y="10540"/>
                  </a:cubicBezTo>
                  <a:cubicBezTo>
                    <a:pt x="121825" y="9748"/>
                    <a:pt x="121367" y="8942"/>
                    <a:pt x="120586" y="8704"/>
                  </a:cubicBezTo>
                  <a:cubicBezTo>
                    <a:pt x="98819" y="1912"/>
                    <a:pt x="76013" y="-943"/>
                    <a:pt x="53242" y="273"/>
                  </a:cubicBezTo>
                  <a:cubicBezTo>
                    <a:pt x="42689" y="349"/>
                    <a:pt x="32159" y="1276"/>
                    <a:pt x="21755" y="3045"/>
                  </a:cubicBezTo>
                  <a:cubicBezTo>
                    <a:pt x="14336" y="3599"/>
                    <a:pt x="7468" y="7160"/>
                    <a:pt x="2744" y="12903"/>
                  </a:cubicBezTo>
                  <a:cubicBezTo>
                    <a:pt x="-1282" y="19883"/>
                    <a:pt x="-849" y="28572"/>
                    <a:pt x="3852" y="35117"/>
                  </a:cubicBezTo>
                  <a:cubicBezTo>
                    <a:pt x="9492" y="42329"/>
                    <a:pt x="17163" y="47687"/>
                    <a:pt x="25878" y="50500"/>
                  </a:cubicBezTo>
                  <a:cubicBezTo>
                    <a:pt x="46860" y="59107"/>
                    <a:pt x="68769" y="65256"/>
                    <a:pt x="91166" y="68824"/>
                  </a:cubicBezTo>
                  <a:cubicBezTo>
                    <a:pt x="91561" y="68921"/>
                    <a:pt x="91960" y="68679"/>
                    <a:pt x="92056" y="68284"/>
                  </a:cubicBezTo>
                  <a:cubicBezTo>
                    <a:pt x="92149" y="67906"/>
                    <a:pt x="91930" y="67520"/>
                    <a:pt x="91557" y="67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3552;p53">
              <a:extLst>
                <a:ext uri="{FF2B5EF4-FFF2-40B4-BE49-F238E27FC236}">
                  <a16:creationId xmlns:a16="http://schemas.microsoft.com/office/drawing/2014/main" id="{CF48CA46-87C5-9BB1-F852-575FDD25CBB6}"/>
                </a:ext>
              </a:extLst>
            </p:cNvPr>
            <p:cNvSpPr/>
            <p:nvPr/>
          </p:nvSpPr>
          <p:spPr>
            <a:xfrm>
              <a:off x="2297404" y="3611316"/>
              <a:ext cx="144660" cy="59865"/>
            </a:xfrm>
            <a:custGeom>
              <a:avLst/>
              <a:gdLst/>
              <a:ahLst/>
              <a:cxnLst/>
              <a:rect l="l" t="t" r="r" b="b"/>
              <a:pathLst>
                <a:path w="144660" h="59865" extrusionOk="0">
                  <a:moveTo>
                    <a:pt x="45761" y="56951"/>
                  </a:moveTo>
                  <a:cubicBezTo>
                    <a:pt x="32093" y="56667"/>
                    <a:pt x="5601" y="57291"/>
                    <a:pt x="5617" y="37156"/>
                  </a:cubicBezTo>
                  <a:cubicBezTo>
                    <a:pt x="5632" y="18713"/>
                    <a:pt x="30030" y="13552"/>
                    <a:pt x="43957" y="10456"/>
                  </a:cubicBezTo>
                  <a:cubicBezTo>
                    <a:pt x="59770" y="6639"/>
                    <a:pt x="75970" y="4653"/>
                    <a:pt x="92237" y="4536"/>
                  </a:cubicBezTo>
                  <a:cubicBezTo>
                    <a:pt x="109457" y="4903"/>
                    <a:pt x="126607" y="6852"/>
                    <a:pt x="143470" y="10361"/>
                  </a:cubicBezTo>
                  <a:cubicBezTo>
                    <a:pt x="143989" y="10484"/>
                    <a:pt x="144511" y="10163"/>
                    <a:pt x="144634" y="9643"/>
                  </a:cubicBezTo>
                  <a:cubicBezTo>
                    <a:pt x="144751" y="9150"/>
                    <a:pt x="144467" y="8650"/>
                    <a:pt x="143984" y="8498"/>
                  </a:cubicBezTo>
                  <a:cubicBezTo>
                    <a:pt x="123852" y="2352"/>
                    <a:pt x="102857" y="-494"/>
                    <a:pt x="81815" y="70"/>
                  </a:cubicBezTo>
                  <a:cubicBezTo>
                    <a:pt x="60901" y="-437"/>
                    <a:pt x="40093" y="3202"/>
                    <a:pt x="20595" y="10777"/>
                  </a:cubicBezTo>
                  <a:cubicBezTo>
                    <a:pt x="7518" y="16497"/>
                    <a:pt x="-5473" y="31290"/>
                    <a:pt x="2384" y="46186"/>
                  </a:cubicBezTo>
                  <a:cubicBezTo>
                    <a:pt x="10602" y="61765"/>
                    <a:pt x="31144" y="61310"/>
                    <a:pt x="45901" y="57983"/>
                  </a:cubicBezTo>
                  <a:cubicBezTo>
                    <a:pt x="46179" y="57897"/>
                    <a:pt x="46335" y="57602"/>
                    <a:pt x="46249" y="57324"/>
                  </a:cubicBezTo>
                  <a:cubicBezTo>
                    <a:pt x="46183" y="57108"/>
                    <a:pt x="45987" y="56959"/>
                    <a:pt x="45761" y="56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3553;p53">
              <a:extLst>
                <a:ext uri="{FF2B5EF4-FFF2-40B4-BE49-F238E27FC236}">
                  <a16:creationId xmlns:a16="http://schemas.microsoft.com/office/drawing/2014/main" id="{6C4215B0-12D3-0829-7333-35A20A322446}"/>
                </a:ext>
              </a:extLst>
            </p:cNvPr>
            <p:cNvSpPr/>
            <p:nvPr/>
          </p:nvSpPr>
          <p:spPr>
            <a:xfrm>
              <a:off x="2315616" y="3572868"/>
              <a:ext cx="208906" cy="313891"/>
            </a:xfrm>
            <a:custGeom>
              <a:avLst/>
              <a:gdLst/>
              <a:ahLst/>
              <a:cxnLst/>
              <a:rect l="l" t="t" r="r" b="b"/>
              <a:pathLst>
                <a:path w="208906" h="313891" extrusionOk="0">
                  <a:moveTo>
                    <a:pt x="15116" y="43870"/>
                  </a:moveTo>
                  <a:cubicBezTo>
                    <a:pt x="-2246" y="41323"/>
                    <a:pt x="6834" y="22112"/>
                    <a:pt x="14378" y="17133"/>
                  </a:cubicBezTo>
                  <a:cubicBezTo>
                    <a:pt x="18497" y="14722"/>
                    <a:pt x="22965" y="12965"/>
                    <a:pt x="27623" y="11924"/>
                  </a:cubicBezTo>
                  <a:cubicBezTo>
                    <a:pt x="39047" y="8977"/>
                    <a:pt x="50760" y="7295"/>
                    <a:pt x="62552" y="6907"/>
                  </a:cubicBezTo>
                  <a:cubicBezTo>
                    <a:pt x="84407" y="5928"/>
                    <a:pt x="106290" y="8082"/>
                    <a:pt x="127534" y="13302"/>
                  </a:cubicBezTo>
                  <a:cubicBezTo>
                    <a:pt x="171334" y="24255"/>
                    <a:pt x="191701" y="62276"/>
                    <a:pt x="199451" y="104196"/>
                  </a:cubicBezTo>
                  <a:cubicBezTo>
                    <a:pt x="214372" y="184907"/>
                    <a:pt x="172131" y="261993"/>
                    <a:pt x="107849" y="308651"/>
                  </a:cubicBezTo>
                  <a:lnTo>
                    <a:pt x="111924" y="311782"/>
                  </a:lnTo>
                  <a:cubicBezTo>
                    <a:pt x="120023" y="281938"/>
                    <a:pt x="124148" y="251159"/>
                    <a:pt x="124193" y="220237"/>
                  </a:cubicBezTo>
                  <a:cubicBezTo>
                    <a:pt x="124153" y="218846"/>
                    <a:pt x="122990" y="217750"/>
                    <a:pt x="121598" y="217791"/>
                  </a:cubicBezTo>
                  <a:cubicBezTo>
                    <a:pt x="120262" y="217830"/>
                    <a:pt x="119188" y="218903"/>
                    <a:pt x="119149" y="220237"/>
                  </a:cubicBezTo>
                  <a:cubicBezTo>
                    <a:pt x="118528" y="250652"/>
                    <a:pt x="114307" y="280886"/>
                    <a:pt x="106574" y="310308"/>
                  </a:cubicBezTo>
                  <a:cubicBezTo>
                    <a:pt x="105999" y="312465"/>
                    <a:pt x="108606" y="314923"/>
                    <a:pt x="110649" y="313439"/>
                  </a:cubicBezTo>
                  <a:cubicBezTo>
                    <a:pt x="173950" y="267493"/>
                    <a:pt x="216762" y="193243"/>
                    <a:pt x="207696" y="113372"/>
                  </a:cubicBezTo>
                  <a:cubicBezTo>
                    <a:pt x="203847" y="79464"/>
                    <a:pt x="190911" y="38504"/>
                    <a:pt x="160477" y="19231"/>
                  </a:cubicBezTo>
                  <a:cubicBezTo>
                    <a:pt x="127120" y="-1893"/>
                    <a:pt x="76878" y="-3100"/>
                    <a:pt x="39296" y="3669"/>
                  </a:cubicBezTo>
                  <a:cubicBezTo>
                    <a:pt x="25924" y="6078"/>
                    <a:pt x="4887" y="10174"/>
                    <a:pt x="770" y="25931"/>
                  </a:cubicBezTo>
                  <a:cubicBezTo>
                    <a:pt x="-1978" y="34644"/>
                    <a:pt x="2862" y="43935"/>
                    <a:pt x="11581" y="46682"/>
                  </a:cubicBezTo>
                  <a:cubicBezTo>
                    <a:pt x="12580" y="46997"/>
                    <a:pt x="13607" y="47216"/>
                    <a:pt x="14647" y="47337"/>
                  </a:cubicBezTo>
                  <a:cubicBezTo>
                    <a:pt x="16606" y="47503"/>
                    <a:pt x="17091" y="44161"/>
                    <a:pt x="15116" y="43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3554;p53">
              <a:extLst>
                <a:ext uri="{FF2B5EF4-FFF2-40B4-BE49-F238E27FC236}">
                  <a16:creationId xmlns:a16="http://schemas.microsoft.com/office/drawing/2014/main" id="{7E969949-68DA-8B3B-D6A3-1587148F34F4}"/>
                </a:ext>
              </a:extLst>
            </p:cNvPr>
            <p:cNvSpPr/>
            <p:nvPr/>
          </p:nvSpPr>
          <p:spPr>
            <a:xfrm>
              <a:off x="2397865" y="3496439"/>
              <a:ext cx="76287" cy="93843"/>
            </a:xfrm>
            <a:custGeom>
              <a:avLst/>
              <a:gdLst/>
              <a:ahLst/>
              <a:cxnLst/>
              <a:rect l="l" t="t" r="r" b="b"/>
              <a:pathLst>
                <a:path w="76287" h="93843" extrusionOk="0">
                  <a:moveTo>
                    <a:pt x="76266" y="92921"/>
                  </a:moveTo>
                  <a:cubicBezTo>
                    <a:pt x="75238" y="90296"/>
                    <a:pt x="73853" y="87826"/>
                    <a:pt x="72152" y="85579"/>
                  </a:cubicBezTo>
                  <a:cubicBezTo>
                    <a:pt x="70239" y="82409"/>
                    <a:pt x="68630" y="79066"/>
                    <a:pt x="67346" y="75595"/>
                  </a:cubicBezTo>
                  <a:cubicBezTo>
                    <a:pt x="65086" y="69279"/>
                    <a:pt x="63486" y="62747"/>
                    <a:pt x="62573" y="56102"/>
                  </a:cubicBezTo>
                  <a:cubicBezTo>
                    <a:pt x="60484" y="42209"/>
                    <a:pt x="60630" y="27966"/>
                    <a:pt x="57575" y="14226"/>
                  </a:cubicBezTo>
                  <a:cubicBezTo>
                    <a:pt x="54864" y="4016"/>
                    <a:pt x="44383" y="-2065"/>
                    <a:pt x="34166" y="644"/>
                  </a:cubicBezTo>
                  <a:cubicBezTo>
                    <a:pt x="33351" y="861"/>
                    <a:pt x="32550" y="1131"/>
                    <a:pt x="31771" y="1452"/>
                  </a:cubicBezTo>
                  <a:cubicBezTo>
                    <a:pt x="20323" y="5049"/>
                    <a:pt x="10895" y="13252"/>
                    <a:pt x="5754" y="24087"/>
                  </a:cubicBezTo>
                  <a:cubicBezTo>
                    <a:pt x="-727" y="39494"/>
                    <a:pt x="-1767" y="56648"/>
                    <a:pt x="2806" y="72725"/>
                  </a:cubicBezTo>
                  <a:cubicBezTo>
                    <a:pt x="3500" y="75995"/>
                    <a:pt x="8566" y="74617"/>
                    <a:pt x="7832" y="71341"/>
                  </a:cubicBezTo>
                  <a:cubicBezTo>
                    <a:pt x="2534" y="47701"/>
                    <a:pt x="3655" y="12987"/>
                    <a:pt x="31998" y="4666"/>
                  </a:cubicBezTo>
                  <a:cubicBezTo>
                    <a:pt x="38113" y="2423"/>
                    <a:pt x="44932" y="3230"/>
                    <a:pt x="50354" y="6838"/>
                  </a:cubicBezTo>
                  <a:cubicBezTo>
                    <a:pt x="56252" y="11634"/>
                    <a:pt x="55247" y="20597"/>
                    <a:pt x="55788" y="27451"/>
                  </a:cubicBezTo>
                  <a:cubicBezTo>
                    <a:pt x="56422" y="39022"/>
                    <a:pt x="57754" y="50546"/>
                    <a:pt x="59776" y="61957"/>
                  </a:cubicBezTo>
                  <a:cubicBezTo>
                    <a:pt x="60937" y="67969"/>
                    <a:pt x="62733" y="73842"/>
                    <a:pt x="65134" y="79476"/>
                  </a:cubicBezTo>
                  <a:cubicBezTo>
                    <a:pt x="66874" y="85185"/>
                    <a:pt x="70396" y="90187"/>
                    <a:pt x="75186" y="93752"/>
                  </a:cubicBezTo>
                  <a:cubicBezTo>
                    <a:pt x="75546" y="93949"/>
                    <a:pt x="75999" y="93816"/>
                    <a:pt x="76196" y="93456"/>
                  </a:cubicBezTo>
                  <a:cubicBezTo>
                    <a:pt x="76285" y="93292"/>
                    <a:pt x="76310" y="93102"/>
                    <a:pt x="76266" y="92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3555;p53">
              <a:extLst>
                <a:ext uri="{FF2B5EF4-FFF2-40B4-BE49-F238E27FC236}">
                  <a16:creationId xmlns:a16="http://schemas.microsoft.com/office/drawing/2014/main" id="{4A92F343-D8AB-F969-C9B0-903221A460B6}"/>
                </a:ext>
              </a:extLst>
            </p:cNvPr>
            <p:cNvSpPr/>
            <p:nvPr/>
          </p:nvSpPr>
          <p:spPr>
            <a:xfrm>
              <a:off x="1216095" y="3533832"/>
              <a:ext cx="79187" cy="89329"/>
            </a:xfrm>
            <a:custGeom>
              <a:avLst/>
              <a:gdLst/>
              <a:ahLst/>
              <a:cxnLst/>
              <a:rect l="l" t="t" r="r" b="b"/>
              <a:pathLst>
                <a:path w="79187" h="89329" extrusionOk="0">
                  <a:moveTo>
                    <a:pt x="72604" y="74719"/>
                  </a:moveTo>
                  <a:lnTo>
                    <a:pt x="71128" y="83068"/>
                  </a:lnTo>
                  <a:cubicBezTo>
                    <a:pt x="62529" y="82367"/>
                    <a:pt x="53901" y="82098"/>
                    <a:pt x="45276" y="82261"/>
                  </a:cubicBezTo>
                  <a:cubicBezTo>
                    <a:pt x="30430" y="81940"/>
                    <a:pt x="15650" y="84336"/>
                    <a:pt x="1666" y="89330"/>
                  </a:cubicBezTo>
                  <a:lnTo>
                    <a:pt x="0" y="85299"/>
                  </a:lnTo>
                  <a:cubicBezTo>
                    <a:pt x="19756" y="68127"/>
                    <a:pt x="22663" y="39264"/>
                    <a:pt x="29550" y="14021"/>
                  </a:cubicBezTo>
                  <a:cubicBezTo>
                    <a:pt x="30259" y="10601"/>
                    <a:pt x="31744" y="7389"/>
                    <a:pt x="33891" y="4632"/>
                  </a:cubicBezTo>
                  <a:cubicBezTo>
                    <a:pt x="38413" y="488"/>
                    <a:pt x="44766" y="-1007"/>
                    <a:pt x="50664" y="683"/>
                  </a:cubicBezTo>
                  <a:cubicBezTo>
                    <a:pt x="65080" y="4862"/>
                    <a:pt x="75826" y="16923"/>
                    <a:pt x="78312" y="31715"/>
                  </a:cubicBezTo>
                  <a:cubicBezTo>
                    <a:pt x="80517" y="46301"/>
                    <a:pt x="78537" y="61212"/>
                    <a:pt x="72604" y="74719"/>
                  </a:cubicBezTo>
                  <a:close/>
                </a:path>
              </a:pathLst>
            </a:custGeom>
            <a:solidFill>
              <a:srgbClr val="F5DB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3556;p53">
              <a:extLst>
                <a:ext uri="{FF2B5EF4-FFF2-40B4-BE49-F238E27FC236}">
                  <a16:creationId xmlns:a16="http://schemas.microsoft.com/office/drawing/2014/main" id="{5A664C22-8417-5AA6-7FDB-8F40D8283DEC}"/>
                </a:ext>
              </a:extLst>
            </p:cNvPr>
            <p:cNvSpPr/>
            <p:nvPr/>
          </p:nvSpPr>
          <p:spPr>
            <a:xfrm>
              <a:off x="1149046" y="3616046"/>
              <a:ext cx="229789" cy="301335"/>
            </a:xfrm>
            <a:custGeom>
              <a:avLst/>
              <a:gdLst/>
              <a:ahLst/>
              <a:cxnLst/>
              <a:rect l="l" t="t" r="r" b="b"/>
              <a:pathLst>
                <a:path w="229789" h="301335" extrusionOk="0">
                  <a:moveTo>
                    <a:pt x="117497" y="156628"/>
                  </a:moveTo>
                  <a:cubicBezTo>
                    <a:pt x="133708" y="156304"/>
                    <a:pt x="149912" y="157595"/>
                    <a:pt x="165867" y="160481"/>
                  </a:cubicBezTo>
                  <a:cubicBezTo>
                    <a:pt x="174514" y="161992"/>
                    <a:pt x="184674" y="165551"/>
                    <a:pt x="186572" y="174132"/>
                  </a:cubicBezTo>
                  <a:cubicBezTo>
                    <a:pt x="187340" y="180556"/>
                    <a:pt x="184179" y="186814"/>
                    <a:pt x="178552" y="190014"/>
                  </a:cubicBezTo>
                  <a:cubicBezTo>
                    <a:pt x="172954" y="193002"/>
                    <a:pt x="166820" y="194856"/>
                    <a:pt x="160503" y="195466"/>
                  </a:cubicBezTo>
                  <a:cubicBezTo>
                    <a:pt x="131641" y="200029"/>
                    <a:pt x="102801" y="204600"/>
                    <a:pt x="73984" y="209181"/>
                  </a:cubicBezTo>
                  <a:lnTo>
                    <a:pt x="72936" y="209697"/>
                  </a:lnTo>
                  <a:cubicBezTo>
                    <a:pt x="68520" y="240061"/>
                    <a:pt x="68162" y="270877"/>
                    <a:pt x="71873" y="301336"/>
                  </a:cubicBezTo>
                  <a:cubicBezTo>
                    <a:pt x="36813" y="268348"/>
                    <a:pt x="12888" y="225280"/>
                    <a:pt x="3412" y="178100"/>
                  </a:cubicBezTo>
                  <a:cubicBezTo>
                    <a:pt x="-5774" y="130683"/>
                    <a:pt x="3752" y="81553"/>
                    <a:pt x="29995" y="40996"/>
                  </a:cubicBezTo>
                  <a:cubicBezTo>
                    <a:pt x="37315" y="29347"/>
                    <a:pt x="47101" y="19443"/>
                    <a:pt x="58665" y="11981"/>
                  </a:cubicBezTo>
                  <a:cubicBezTo>
                    <a:pt x="61864" y="10066"/>
                    <a:pt x="65227" y="8437"/>
                    <a:pt x="68714" y="7115"/>
                  </a:cubicBezTo>
                  <a:cubicBezTo>
                    <a:pt x="82698" y="2121"/>
                    <a:pt x="97478" y="-275"/>
                    <a:pt x="112324" y="46"/>
                  </a:cubicBezTo>
                  <a:cubicBezTo>
                    <a:pt x="120950" y="-117"/>
                    <a:pt x="129578" y="152"/>
                    <a:pt x="138176" y="853"/>
                  </a:cubicBezTo>
                  <a:cubicBezTo>
                    <a:pt x="157903" y="2333"/>
                    <a:pt x="177295" y="6774"/>
                    <a:pt x="195699" y="14025"/>
                  </a:cubicBezTo>
                  <a:cubicBezTo>
                    <a:pt x="205258" y="16860"/>
                    <a:pt x="213251" y="23460"/>
                    <a:pt x="217838" y="32307"/>
                  </a:cubicBezTo>
                  <a:cubicBezTo>
                    <a:pt x="221314" y="41579"/>
                    <a:pt x="214145" y="54484"/>
                    <a:pt x="204401" y="52625"/>
                  </a:cubicBezTo>
                  <a:lnTo>
                    <a:pt x="203347" y="55138"/>
                  </a:lnTo>
                  <a:lnTo>
                    <a:pt x="203881" y="55345"/>
                  </a:lnTo>
                  <a:cubicBezTo>
                    <a:pt x="211226" y="58144"/>
                    <a:pt x="217884" y="62485"/>
                    <a:pt x="223407" y="68076"/>
                  </a:cubicBezTo>
                  <a:cubicBezTo>
                    <a:pt x="228982" y="73809"/>
                    <a:pt x="231103" y="82064"/>
                    <a:pt x="228980" y="89772"/>
                  </a:cubicBezTo>
                  <a:cubicBezTo>
                    <a:pt x="225531" y="97699"/>
                    <a:pt x="217964" y="103057"/>
                    <a:pt x="209337" y="103681"/>
                  </a:cubicBezTo>
                  <a:cubicBezTo>
                    <a:pt x="200872" y="104182"/>
                    <a:pt x="192386" y="103130"/>
                    <a:pt x="184300" y="100578"/>
                  </a:cubicBezTo>
                  <a:lnTo>
                    <a:pt x="184186" y="101072"/>
                  </a:lnTo>
                  <a:cubicBezTo>
                    <a:pt x="186229" y="101556"/>
                    <a:pt x="188179" y="102083"/>
                    <a:pt x="190196" y="102634"/>
                  </a:cubicBezTo>
                  <a:cubicBezTo>
                    <a:pt x="198774" y="105118"/>
                    <a:pt x="208273" y="109190"/>
                    <a:pt x="210650" y="117725"/>
                  </a:cubicBezTo>
                  <a:cubicBezTo>
                    <a:pt x="212070" y="124769"/>
                    <a:pt x="209261" y="131995"/>
                    <a:pt x="203457" y="136235"/>
                  </a:cubicBezTo>
                  <a:cubicBezTo>
                    <a:pt x="197750" y="140333"/>
                    <a:pt x="191241" y="143180"/>
                    <a:pt x="184356" y="144586"/>
                  </a:cubicBezTo>
                  <a:cubicBezTo>
                    <a:pt x="162469" y="150426"/>
                    <a:pt x="140082" y="154199"/>
                    <a:pt x="117489" y="155855"/>
                  </a:cubicBezTo>
                  <a:close/>
                </a:path>
              </a:pathLst>
            </a:custGeom>
            <a:solidFill>
              <a:srgbClr val="F198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3557;p53">
              <a:extLst>
                <a:ext uri="{FF2B5EF4-FFF2-40B4-BE49-F238E27FC236}">
                  <a16:creationId xmlns:a16="http://schemas.microsoft.com/office/drawing/2014/main" id="{32CACB69-C818-D02B-0473-94E8F4350C2A}"/>
                </a:ext>
              </a:extLst>
            </p:cNvPr>
            <p:cNvSpPr/>
            <p:nvPr/>
          </p:nvSpPr>
          <p:spPr>
            <a:xfrm>
              <a:off x="1216095" y="3533832"/>
              <a:ext cx="79187" cy="89329"/>
            </a:xfrm>
            <a:custGeom>
              <a:avLst/>
              <a:gdLst/>
              <a:ahLst/>
              <a:cxnLst/>
              <a:rect l="l" t="t" r="r" b="b"/>
              <a:pathLst>
                <a:path w="79187" h="89329" extrusionOk="0">
                  <a:moveTo>
                    <a:pt x="72604" y="74719"/>
                  </a:moveTo>
                  <a:lnTo>
                    <a:pt x="71128" y="83068"/>
                  </a:lnTo>
                  <a:cubicBezTo>
                    <a:pt x="62529" y="82367"/>
                    <a:pt x="53901" y="82098"/>
                    <a:pt x="45276" y="82261"/>
                  </a:cubicBezTo>
                  <a:cubicBezTo>
                    <a:pt x="30430" y="81940"/>
                    <a:pt x="15650" y="84336"/>
                    <a:pt x="1666" y="89330"/>
                  </a:cubicBezTo>
                  <a:lnTo>
                    <a:pt x="0" y="85299"/>
                  </a:lnTo>
                  <a:cubicBezTo>
                    <a:pt x="19756" y="68127"/>
                    <a:pt x="22663" y="39264"/>
                    <a:pt x="29550" y="14021"/>
                  </a:cubicBezTo>
                  <a:cubicBezTo>
                    <a:pt x="30259" y="10601"/>
                    <a:pt x="31744" y="7389"/>
                    <a:pt x="33891" y="4632"/>
                  </a:cubicBezTo>
                  <a:cubicBezTo>
                    <a:pt x="38413" y="488"/>
                    <a:pt x="44766" y="-1007"/>
                    <a:pt x="50664" y="683"/>
                  </a:cubicBezTo>
                  <a:cubicBezTo>
                    <a:pt x="65080" y="4862"/>
                    <a:pt x="75826" y="16923"/>
                    <a:pt x="78312" y="31715"/>
                  </a:cubicBezTo>
                  <a:cubicBezTo>
                    <a:pt x="80517" y="46301"/>
                    <a:pt x="78537" y="61212"/>
                    <a:pt x="72604" y="74719"/>
                  </a:cubicBezTo>
                  <a:close/>
                </a:path>
              </a:pathLst>
            </a:custGeom>
            <a:solidFill>
              <a:srgbClr val="DB84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3558;p53">
              <a:extLst>
                <a:ext uri="{FF2B5EF4-FFF2-40B4-BE49-F238E27FC236}">
                  <a16:creationId xmlns:a16="http://schemas.microsoft.com/office/drawing/2014/main" id="{5DD00B6D-2771-ECAE-2C18-9744047C5A88}"/>
                </a:ext>
              </a:extLst>
            </p:cNvPr>
            <p:cNvSpPr/>
            <p:nvPr/>
          </p:nvSpPr>
          <p:spPr>
            <a:xfrm>
              <a:off x="1222771" y="3769924"/>
              <a:ext cx="116238" cy="55613"/>
            </a:xfrm>
            <a:custGeom>
              <a:avLst/>
              <a:gdLst/>
              <a:ahLst/>
              <a:cxnLst/>
              <a:rect l="l" t="t" r="r" b="b"/>
              <a:pathLst>
                <a:path w="116238" h="55613" extrusionOk="0">
                  <a:moveTo>
                    <a:pt x="181" y="55544"/>
                  </a:moveTo>
                  <a:cubicBezTo>
                    <a:pt x="9149" y="55873"/>
                    <a:pt x="18122" y="55029"/>
                    <a:pt x="26871" y="53035"/>
                  </a:cubicBezTo>
                  <a:cubicBezTo>
                    <a:pt x="36002" y="51885"/>
                    <a:pt x="45134" y="50861"/>
                    <a:pt x="54252" y="49597"/>
                  </a:cubicBezTo>
                  <a:cubicBezTo>
                    <a:pt x="63925" y="48257"/>
                    <a:pt x="73621" y="47167"/>
                    <a:pt x="83276" y="45686"/>
                  </a:cubicBezTo>
                  <a:cubicBezTo>
                    <a:pt x="91415" y="45158"/>
                    <a:pt x="99358" y="42968"/>
                    <a:pt x="106617" y="39254"/>
                  </a:cubicBezTo>
                  <a:cubicBezTo>
                    <a:pt x="115308" y="34802"/>
                    <a:pt x="118743" y="24153"/>
                    <a:pt x="114288" y="15468"/>
                  </a:cubicBezTo>
                  <a:cubicBezTo>
                    <a:pt x="113310" y="13562"/>
                    <a:pt x="111993" y="11848"/>
                    <a:pt x="110401" y="10412"/>
                  </a:cubicBezTo>
                  <a:cubicBezTo>
                    <a:pt x="105509" y="6767"/>
                    <a:pt x="99773" y="4418"/>
                    <a:pt x="93728" y="3583"/>
                  </a:cubicBezTo>
                  <a:cubicBezTo>
                    <a:pt x="84968" y="1955"/>
                    <a:pt x="76109" y="913"/>
                    <a:pt x="67210" y="463"/>
                  </a:cubicBezTo>
                  <a:cubicBezTo>
                    <a:pt x="56665" y="-176"/>
                    <a:pt x="46090" y="-153"/>
                    <a:pt x="35547" y="530"/>
                  </a:cubicBezTo>
                  <a:cubicBezTo>
                    <a:pt x="25165" y="839"/>
                    <a:pt x="14866" y="2481"/>
                    <a:pt x="4903" y="5414"/>
                  </a:cubicBezTo>
                  <a:cubicBezTo>
                    <a:pt x="4402" y="5569"/>
                    <a:pt x="4121" y="6101"/>
                    <a:pt x="4276" y="6602"/>
                  </a:cubicBezTo>
                  <a:cubicBezTo>
                    <a:pt x="4396" y="6989"/>
                    <a:pt x="4749" y="7257"/>
                    <a:pt x="5154" y="7270"/>
                  </a:cubicBezTo>
                  <a:cubicBezTo>
                    <a:pt x="15279" y="7288"/>
                    <a:pt x="25411" y="5712"/>
                    <a:pt x="35547" y="5451"/>
                  </a:cubicBezTo>
                  <a:cubicBezTo>
                    <a:pt x="45015" y="5056"/>
                    <a:pt x="54499" y="5263"/>
                    <a:pt x="63940" y="6073"/>
                  </a:cubicBezTo>
                  <a:cubicBezTo>
                    <a:pt x="74105" y="6843"/>
                    <a:pt x="84208" y="8275"/>
                    <a:pt x="94186" y="10359"/>
                  </a:cubicBezTo>
                  <a:cubicBezTo>
                    <a:pt x="100989" y="11966"/>
                    <a:pt x="111334" y="15748"/>
                    <a:pt x="109212" y="24664"/>
                  </a:cubicBezTo>
                  <a:cubicBezTo>
                    <a:pt x="106946" y="34186"/>
                    <a:pt x="95924" y="36435"/>
                    <a:pt x="87707" y="37849"/>
                  </a:cubicBezTo>
                  <a:cubicBezTo>
                    <a:pt x="77871" y="39542"/>
                    <a:pt x="68053" y="41298"/>
                    <a:pt x="58253" y="43117"/>
                  </a:cubicBezTo>
                  <a:cubicBezTo>
                    <a:pt x="48343" y="44969"/>
                    <a:pt x="38442" y="46855"/>
                    <a:pt x="28552" y="48773"/>
                  </a:cubicBezTo>
                  <a:cubicBezTo>
                    <a:pt x="18844" y="49654"/>
                    <a:pt x="9289" y="51774"/>
                    <a:pt x="121" y="55083"/>
                  </a:cubicBezTo>
                  <a:cubicBezTo>
                    <a:pt x="1" y="55157"/>
                    <a:pt x="-36" y="55314"/>
                    <a:pt x="38" y="55433"/>
                  </a:cubicBezTo>
                  <a:lnTo>
                    <a:pt x="182" y="55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3559;p53">
              <a:extLst>
                <a:ext uri="{FF2B5EF4-FFF2-40B4-BE49-F238E27FC236}">
                  <a16:creationId xmlns:a16="http://schemas.microsoft.com/office/drawing/2014/main" id="{963F7F04-BE14-5FA0-0BA8-BE839F970CE4}"/>
                </a:ext>
              </a:extLst>
            </p:cNvPr>
            <p:cNvSpPr/>
            <p:nvPr/>
          </p:nvSpPr>
          <p:spPr>
            <a:xfrm>
              <a:off x="1244992" y="3706563"/>
              <a:ext cx="119349" cy="66072"/>
            </a:xfrm>
            <a:custGeom>
              <a:avLst/>
              <a:gdLst/>
              <a:ahLst/>
              <a:cxnLst/>
              <a:rect l="l" t="t" r="r" b="b"/>
              <a:pathLst>
                <a:path w="119349" h="66072" extrusionOk="0">
                  <a:moveTo>
                    <a:pt x="21506" y="66073"/>
                  </a:moveTo>
                  <a:cubicBezTo>
                    <a:pt x="39246" y="65767"/>
                    <a:pt x="56930" y="63981"/>
                    <a:pt x="74372" y="60734"/>
                  </a:cubicBezTo>
                  <a:cubicBezTo>
                    <a:pt x="88207" y="58150"/>
                    <a:pt x="106602" y="55456"/>
                    <a:pt x="115065" y="42719"/>
                  </a:cubicBezTo>
                  <a:cubicBezTo>
                    <a:pt x="135610" y="11799"/>
                    <a:pt x="76521" y="4608"/>
                    <a:pt x="59201" y="2306"/>
                  </a:cubicBezTo>
                  <a:cubicBezTo>
                    <a:pt x="39955" y="-777"/>
                    <a:pt x="20341" y="-769"/>
                    <a:pt x="1098" y="2329"/>
                  </a:cubicBezTo>
                  <a:cubicBezTo>
                    <a:pt x="-623" y="2659"/>
                    <a:pt x="-195" y="5352"/>
                    <a:pt x="1506" y="5341"/>
                  </a:cubicBezTo>
                  <a:cubicBezTo>
                    <a:pt x="19939" y="4615"/>
                    <a:pt x="38399" y="5116"/>
                    <a:pt x="56766" y="6839"/>
                  </a:cubicBezTo>
                  <a:cubicBezTo>
                    <a:pt x="66415" y="8049"/>
                    <a:pt x="75978" y="9870"/>
                    <a:pt x="85397" y="12291"/>
                  </a:cubicBezTo>
                  <a:cubicBezTo>
                    <a:pt x="93906" y="13422"/>
                    <a:pt x="101875" y="17096"/>
                    <a:pt x="108259" y="22830"/>
                  </a:cubicBezTo>
                  <a:cubicBezTo>
                    <a:pt x="113068" y="29139"/>
                    <a:pt x="111848" y="38149"/>
                    <a:pt x="105534" y="42954"/>
                  </a:cubicBezTo>
                  <a:cubicBezTo>
                    <a:pt x="104874" y="43457"/>
                    <a:pt x="104171" y="43901"/>
                    <a:pt x="103434" y="44283"/>
                  </a:cubicBezTo>
                  <a:cubicBezTo>
                    <a:pt x="95503" y="48649"/>
                    <a:pt x="86905" y="51675"/>
                    <a:pt x="77986" y="53236"/>
                  </a:cubicBezTo>
                  <a:cubicBezTo>
                    <a:pt x="59355" y="58232"/>
                    <a:pt x="40425" y="62037"/>
                    <a:pt x="21311" y="64628"/>
                  </a:cubicBezTo>
                  <a:cubicBezTo>
                    <a:pt x="20482" y="64741"/>
                    <a:pt x="20693" y="66086"/>
                    <a:pt x="21506" y="66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3560;p53">
              <a:extLst>
                <a:ext uri="{FF2B5EF4-FFF2-40B4-BE49-F238E27FC236}">
                  <a16:creationId xmlns:a16="http://schemas.microsoft.com/office/drawing/2014/main" id="{B189D6DD-8679-DC2B-BF3C-23D51DB24344}"/>
                </a:ext>
              </a:extLst>
            </p:cNvPr>
            <p:cNvSpPr/>
            <p:nvPr/>
          </p:nvSpPr>
          <p:spPr>
            <a:xfrm>
              <a:off x="1242525" y="3651559"/>
              <a:ext cx="139369" cy="70152"/>
            </a:xfrm>
            <a:custGeom>
              <a:avLst/>
              <a:gdLst/>
              <a:ahLst/>
              <a:cxnLst/>
              <a:rect l="l" t="t" r="r" b="b"/>
              <a:pathLst>
                <a:path w="139369" h="70152" extrusionOk="0">
                  <a:moveTo>
                    <a:pt x="90661" y="65528"/>
                  </a:moveTo>
                  <a:cubicBezTo>
                    <a:pt x="105327" y="71188"/>
                    <a:pt x="128348" y="74653"/>
                    <a:pt x="137090" y="57445"/>
                  </a:cubicBezTo>
                  <a:cubicBezTo>
                    <a:pt x="144624" y="42616"/>
                    <a:pt x="132089" y="27681"/>
                    <a:pt x="119741" y="20841"/>
                  </a:cubicBezTo>
                  <a:cubicBezTo>
                    <a:pt x="101778" y="11482"/>
                    <a:pt x="82300" y="5371"/>
                    <a:pt x="62207" y="2790"/>
                  </a:cubicBezTo>
                  <a:cubicBezTo>
                    <a:pt x="41867" y="-722"/>
                    <a:pt x="21093" y="-920"/>
                    <a:pt x="691" y="2204"/>
                  </a:cubicBezTo>
                  <a:cubicBezTo>
                    <a:pt x="-384" y="2397"/>
                    <a:pt x="-133" y="4144"/>
                    <a:pt x="948" y="4102"/>
                  </a:cubicBezTo>
                  <a:cubicBezTo>
                    <a:pt x="9070" y="3783"/>
                    <a:pt x="17104" y="2852"/>
                    <a:pt x="25253" y="3133"/>
                  </a:cubicBezTo>
                  <a:cubicBezTo>
                    <a:pt x="33344" y="3412"/>
                    <a:pt x="41519" y="4445"/>
                    <a:pt x="49554" y="5428"/>
                  </a:cubicBezTo>
                  <a:cubicBezTo>
                    <a:pt x="66259" y="7751"/>
                    <a:pt x="82623" y="12079"/>
                    <a:pt x="98291" y="18317"/>
                  </a:cubicBezTo>
                  <a:cubicBezTo>
                    <a:pt x="111476" y="23299"/>
                    <a:pt x="132063" y="30393"/>
                    <a:pt x="133529" y="47047"/>
                  </a:cubicBezTo>
                  <a:cubicBezTo>
                    <a:pt x="133635" y="56155"/>
                    <a:pt x="127132" y="64002"/>
                    <a:pt x="118158" y="65596"/>
                  </a:cubicBezTo>
                  <a:cubicBezTo>
                    <a:pt x="109056" y="67044"/>
                    <a:pt x="99756" y="66671"/>
                    <a:pt x="90800" y="64498"/>
                  </a:cubicBezTo>
                  <a:cubicBezTo>
                    <a:pt x="90169" y="64418"/>
                    <a:pt x="90154" y="65334"/>
                    <a:pt x="90660" y="65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3561;p53">
              <a:extLst>
                <a:ext uri="{FF2B5EF4-FFF2-40B4-BE49-F238E27FC236}">
                  <a16:creationId xmlns:a16="http://schemas.microsoft.com/office/drawing/2014/main" id="{1C4F2A3D-53AC-01F4-81C0-A00E18D5ADDE}"/>
                </a:ext>
              </a:extLst>
            </p:cNvPr>
            <p:cNvSpPr/>
            <p:nvPr/>
          </p:nvSpPr>
          <p:spPr>
            <a:xfrm>
              <a:off x="1146116" y="3612068"/>
              <a:ext cx="224044" cy="308022"/>
            </a:xfrm>
            <a:custGeom>
              <a:avLst/>
              <a:gdLst/>
              <a:ahLst/>
              <a:cxnLst/>
              <a:rect l="l" t="t" r="r" b="b"/>
              <a:pathLst>
                <a:path w="224044" h="308022" extrusionOk="0">
                  <a:moveTo>
                    <a:pt x="207362" y="58359"/>
                  </a:moveTo>
                  <a:cubicBezTo>
                    <a:pt x="216155" y="58733"/>
                    <a:pt x="223586" y="51914"/>
                    <a:pt x="223961" y="43128"/>
                  </a:cubicBezTo>
                  <a:lnTo>
                    <a:pt x="223971" y="42805"/>
                  </a:lnTo>
                  <a:cubicBezTo>
                    <a:pt x="225125" y="29603"/>
                    <a:pt x="212466" y="21210"/>
                    <a:pt x="201981" y="16494"/>
                  </a:cubicBezTo>
                  <a:cubicBezTo>
                    <a:pt x="164872" y="418"/>
                    <a:pt x="123758" y="-4040"/>
                    <a:pt x="84062" y="3707"/>
                  </a:cubicBezTo>
                  <a:cubicBezTo>
                    <a:pt x="47223" y="11729"/>
                    <a:pt x="25359" y="43325"/>
                    <a:pt x="12475" y="76743"/>
                  </a:cubicBezTo>
                  <a:cubicBezTo>
                    <a:pt x="-1366" y="113781"/>
                    <a:pt x="-3751" y="154120"/>
                    <a:pt x="5628" y="192529"/>
                  </a:cubicBezTo>
                  <a:cubicBezTo>
                    <a:pt x="16797" y="236338"/>
                    <a:pt x="40098" y="276113"/>
                    <a:pt x="72857" y="307292"/>
                  </a:cubicBezTo>
                  <a:cubicBezTo>
                    <a:pt x="74422" y="308827"/>
                    <a:pt x="77877" y="307834"/>
                    <a:pt x="77593" y="305332"/>
                  </a:cubicBezTo>
                  <a:cubicBezTo>
                    <a:pt x="74236" y="274860"/>
                    <a:pt x="74500" y="244097"/>
                    <a:pt x="78380" y="213686"/>
                  </a:cubicBezTo>
                  <a:cubicBezTo>
                    <a:pt x="78723" y="210894"/>
                    <a:pt x="73849" y="210208"/>
                    <a:pt x="73426" y="213017"/>
                  </a:cubicBezTo>
                  <a:cubicBezTo>
                    <a:pt x="68906" y="243594"/>
                    <a:pt x="68442" y="274634"/>
                    <a:pt x="72044" y="305333"/>
                  </a:cubicBezTo>
                  <a:lnTo>
                    <a:pt x="76780" y="303373"/>
                  </a:lnTo>
                  <a:cubicBezTo>
                    <a:pt x="19882" y="247605"/>
                    <a:pt x="-10356" y="165762"/>
                    <a:pt x="15856" y="87860"/>
                  </a:cubicBezTo>
                  <a:cubicBezTo>
                    <a:pt x="29797" y="46428"/>
                    <a:pt x="56508" y="11809"/>
                    <a:pt x="102559" y="7953"/>
                  </a:cubicBezTo>
                  <a:cubicBezTo>
                    <a:pt x="123346" y="6219"/>
                    <a:pt x="144272" y="7301"/>
                    <a:pt x="164768" y="11170"/>
                  </a:cubicBezTo>
                  <a:cubicBezTo>
                    <a:pt x="174343" y="12955"/>
                    <a:pt x="183758" y="15512"/>
                    <a:pt x="192920" y="18814"/>
                  </a:cubicBezTo>
                  <a:cubicBezTo>
                    <a:pt x="198468" y="20634"/>
                    <a:pt x="203774" y="23120"/>
                    <a:pt x="208723" y="26217"/>
                  </a:cubicBezTo>
                  <a:cubicBezTo>
                    <a:pt x="217154" y="31989"/>
                    <a:pt x="227523" y="54856"/>
                    <a:pt x="207361" y="54831"/>
                  </a:cubicBezTo>
                  <a:cubicBezTo>
                    <a:pt x="206386" y="54865"/>
                    <a:pt x="205624" y="55682"/>
                    <a:pt x="205657" y="56657"/>
                  </a:cubicBezTo>
                  <a:cubicBezTo>
                    <a:pt x="205690" y="57584"/>
                    <a:pt x="206434" y="58327"/>
                    <a:pt x="207361" y="583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3562;p53">
              <a:extLst>
                <a:ext uri="{FF2B5EF4-FFF2-40B4-BE49-F238E27FC236}">
                  <a16:creationId xmlns:a16="http://schemas.microsoft.com/office/drawing/2014/main" id="{5ECC46A6-50AF-592F-4526-F67F75CB00D8}"/>
                </a:ext>
              </a:extLst>
            </p:cNvPr>
            <p:cNvSpPr/>
            <p:nvPr/>
          </p:nvSpPr>
          <p:spPr>
            <a:xfrm>
              <a:off x="1215402" y="3532523"/>
              <a:ext cx="82233" cy="87330"/>
            </a:xfrm>
            <a:custGeom>
              <a:avLst/>
              <a:gdLst/>
              <a:ahLst/>
              <a:cxnLst/>
              <a:rect l="l" t="t" r="r" b="b"/>
              <a:pathLst>
                <a:path w="82233" h="87330" extrusionOk="0">
                  <a:moveTo>
                    <a:pt x="902" y="87294"/>
                  </a:moveTo>
                  <a:cubicBezTo>
                    <a:pt x="5242" y="85161"/>
                    <a:pt x="8813" y="81734"/>
                    <a:pt x="11123" y="77488"/>
                  </a:cubicBezTo>
                  <a:cubicBezTo>
                    <a:pt x="14217" y="73029"/>
                    <a:pt x="16814" y="68245"/>
                    <a:pt x="18869" y="63223"/>
                  </a:cubicBezTo>
                  <a:cubicBezTo>
                    <a:pt x="23044" y="52419"/>
                    <a:pt x="26305" y="41285"/>
                    <a:pt x="28620" y="29937"/>
                  </a:cubicBezTo>
                  <a:cubicBezTo>
                    <a:pt x="29966" y="24213"/>
                    <a:pt x="30809" y="18177"/>
                    <a:pt x="32601" y="12581"/>
                  </a:cubicBezTo>
                  <a:cubicBezTo>
                    <a:pt x="35086" y="5248"/>
                    <a:pt x="42925" y="1187"/>
                    <a:pt x="50355" y="3383"/>
                  </a:cubicBezTo>
                  <a:cubicBezTo>
                    <a:pt x="62701" y="6439"/>
                    <a:pt x="72418" y="15946"/>
                    <a:pt x="75737" y="28216"/>
                  </a:cubicBezTo>
                  <a:cubicBezTo>
                    <a:pt x="79313" y="44041"/>
                    <a:pt x="77566" y="60602"/>
                    <a:pt x="70767" y="75334"/>
                  </a:cubicBezTo>
                  <a:cubicBezTo>
                    <a:pt x="69564" y="78453"/>
                    <a:pt x="74627" y="79847"/>
                    <a:pt x="75793" y="76718"/>
                  </a:cubicBezTo>
                  <a:cubicBezTo>
                    <a:pt x="82010" y="62641"/>
                    <a:pt x="83780" y="47003"/>
                    <a:pt x="80867" y="31894"/>
                  </a:cubicBezTo>
                  <a:cubicBezTo>
                    <a:pt x="78066" y="20020"/>
                    <a:pt x="70552" y="9794"/>
                    <a:pt x="60052" y="3568"/>
                  </a:cubicBezTo>
                  <a:cubicBezTo>
                    <a:pt x="50516" y="-1506"/>
                    <a:pt x="36163" y="-2369"/>
                    <a:pt x="30939" y="9048"/>
                  </a:cubicBezTo>
                  <a:cubicBezTo>
                    <a:pt x="26426" y="21343"/>
                    <a:pt x="22906" y="33980"/>
                    <a:pt x="20414" y="46837"/>
                  </a:cubicBezTo>
                  <a:cubicBezTo>
                    <a:pt x="18518" y="54305"/>
                    <a:pt x="15851" y="61557"/>
                    <a:pt x="12456" y="68475"/>
                  </a:cubicBezTo>
                  <a:cubicBezTo>
                    <a:pt x="10902" y="71527"/>
                    <a:pt x="9105" y="74450"/>
                    <a:pt x="7082" y="77214"/>
                  </a:cubicBezTo>
                  <a:cubicBezTo>
                    <a:pt x="4439" y="79964"/>
                    <a:pt x="2090" y="82980"/>
                    <a:pt x="72" y="86215"/>
                  </a:cubicBezTo>
                  <a:cubicBezTo>
                    <a:pt x="-173" y="86757"/>
                    <a:pt x="236" y="87504"/>
                    <a:pt x="902" y="87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>
          <a:extLst>
            <a:ext uri="{FF2B5EF4-FFF2-40B4-BE49-F238E27FC236}">
              <a16:creationId xmlns:a16="http://schemas.microsoft.com/office/drawing/2014/main" id="{FFADC0E2-D5B3-EC84-CE39-D850406E7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30">
            <a:extLst>
              <a:ext uri="{FF2B5EF4-FFF2-40B4-BE49-F238E27FC236}">
                <a16:creationId xmlns:a16="http://schemas.microsoft.com/office/drawing/2014/main" id="{687C8B39-B68E-BCD3-9A62-D2991F1B9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5942" y="402418"/>
            <a:ext cx="3891619" cy="14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Учите в игре</a:t>
            </a:r>
            <a:endParaRPr dirty="0"/>
          </a:p>
        </p:txBody>
      </p:sp>
      <p:sp>
        <p:nvSpPr>
          <p:cNvPr id="1758" name="Google Shape;1758;p30">
            <a:extLst>
              <a:ext uri="{FF2B5EF4-FFF2-40B4-BE49-F238E27FC236}">
                <a16:creationId xmlns:a16="http://schemas.microsoft.com/office/drawing/2014/main" id="{FB68556F-5059-9E8E-759F-45386B9ED02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039408" y="1094135"/>
            <a:ext cx="1231500" cy="954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2</a:t>
            </a:r>
            <a:endParaRPr dirty="0"/>
          </a:p>
        </p:txBody>
      </p:sp>
      <p:sp>
        <p:nvSpPr>
          <p:cNvPr id="1759" name="Google Shape;1759;p30">
            <a:extLst>
              <a:ext uri="{FF2B5EF4-FFF2-40B4-BE49-F238E27FC236}">
                <a16:creationId xmlns:a16="http://schemas.microsoft.com/office/drawing/2014/main" id="{45EAD787-2DB4-6357-CA12-4A1A2066FE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58645" y="1226551"/>
            <a:ext cx="5014348" cy="1129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800" dirty="0"/>
              <a:t>Интерес к чтению формируется исключительно тогда, когда оно приносит удовольствие и радость, а не вызывает чувство напряжения и дискомфорта. Поэтому важно научить ребенка воспринимать чтение как приятный досуг, а не утомительное занятие. Именно в игре наилучшие результаты достигаются с наименьшими затратами.</a:t>
            </a:r>
            <a:endParaRPr sz="1800" dirty="0"/>
          </a:p>
        </p:txBody>
      </p:sp>
      <p:grpSp>
        <p:nvGrpSpPr>
          <p:cNvPr id="1795" name="Google Shape;1795;p30">
            <a:extLst>
              <a:ext uri="{FF2B5EF4-FFF2-40B4-BE49-F238E27FC236}">
                <a16:creationId xmlns:a16="http://schemas.microsoft.com/office/drawing/2014/main" id="{7735BE9E-5DA9-C952-8A28-13CA0662F24A}"/>
              </a:ext>
            </a:extLst>
          </p:cNvPr>
          <p:cNvGrpSpPr/>
          <p:nvPr/>
        </p:nvGrpSpPr>
        <p:grpSpPr>
          <a:xfrm>
            <a:off x="-557146" y="89897"/>
            <a:ext cx="5943574" cy="2764543"/>
            <a:chOff x="715156" y="444099"/>
            <a:chExt cx="5943574" cy="2764543"/>
          </a:xfrm>
        </p:grpSpPr>
        <p:grpSp>
          <p:nvGrpSpPr>
            <p:cNvPr id="1796" name="Google Shape;1796;p30">
              <a:extLst>
                <a:ext uri="{FF2B5EF4-FFF2-40B4-BE49-F238E27FC236}">
                  <a16:creationId xmlns:a16="http://schemas.microsoft.com/office/drawing/2014/main" id="{D2A86321-AEBE-A973-E78B-02194E6ED1D4}"/>
                </a:ext>
              </a:extLst>
            </p:cNvPr>
            <p:cNvGrpSpPr/>
            <p:nvPr/>
          </p:nvGrpSpPr>
          <p:grpSpPr>
            <a:xfrm>
              <a:off x="2137473" y="444099"/>
              <a:ext cx="731128" cy="394605"/>
              <a:chOff x="1006523" y="1673424"/>
              <a:chExt cx="731128" cy="394605"/>
            </a:xfrm>
          </p:grpSpPr>
          <p:sp>
            <p:nvSpPr>
              <p:cNvPr id="1797" name="Google Shape;1797;p30">
                <a:extLst>
                  <a:ext uri="{FF2B5EF4-FFF2-40B4-BE49-F238E27FC236}">
                    <a16:creationId xmlns:a16="http://schemas.microsoft.com/office/drawing/2014/main" id="{451A36B6-D937-3D5E-05EE-E2905FFF1321}"/>
                  </a:ext>
                </a:extLst>
              </p:cNvPr>
              <p:cNvSpPr/>
              <p:nvPr/>
            </p:nvSpPr>
            <p:spPr>
              <a:xfrm>
                <a:off x="1010947" y="1679127"/>
                <a:ext cx="720146" cy="385761"/>
              </a:xfrm>
              <a:custGeom>
                <a:avLst/>
                <a:gdLst/>
                <a:ahLst/>
                <a:cxnLst/>
                <a:rect l="l" t="t" r="r" b="b"/>
                <a:pathLst>
                  <a:path w="720146" h="385761" extrusionOk="0">
                    <a:moveTo>
                      <a:pt x="714509" y="372279"/>
                    </a:moveTo>
                    <a:cubicBezTo>
                      <a:pt x="476403" y="370249"/>
                      <a:pt x="238355" y="374749"/>
                      <a:pt x="366" y="385777"/>
                    </a:cubicBezTo>
                    <a:lnTo>
                      <a:pt x="190" y="381807"/>
                    </a:lnTo>
                    <a:cubicBezTo>
                      <a:pt x="23494" y="337553"/>
                      <a:pt x="75353" y="316562"/>
                      <a:pt x="122907" y="332136"/>
                    </a:cubicBezTo>
                    <a:cubicBezTo>
                      <a:pt x="110459" y="305139"/>
                      <a:pt x="97657" y="275937"/>
                      <a:pt x="102601" y="246558"/>
                    </a:cubicBezTo>
                    <a:cubicBezTo>
                      <a:pt x="107545" y="217179"/>
                      <a:pt x="138710" y="190535"/>
                      <a:pt x="166255" y="201828"/>
                    </a:cubicBezTo>
                    <a:cubicBezTo>
                      <a:pt x="193712" y="213121"/>
                      <a:pt x="199627" y="251763"/>
                      <a:pt x="225318" y="266585"/>
                    </a:cubicBezTo>
                    <a:cubicBezTo>
                      <a:pt x="201658" y="224149"/>
                      <a:pt x="210133" y="171743"/>
                      <a:pt x="220904" y="124455"/>
                    </a:cubicBezTo>
                    <a:cubicBezTo>
                      <a:pt x="227349" y="95870"/>
                      <a:pt x="234765" y="66756"/>
                      <a:pt x="251186" y="42406"/>
                    </a:cubicBezTo>
                    <a:cubicBezTo>
                      <a:pt x="267519" y="18056"/>
                      <a:pt x="294711" y="-1001"/>
                      <a:pt x="324022" y="58"/>
                    </a:cubicBezTo>
                    <a:cubicBezTo>
                      <a:pt x="351743" y="1028"/>
                      <a:pt x="376552" y="19908"/>
                      <a:pt x="391119" y="43464"/>
                    </a:cubicBezTo>
                    <a:cubicBezTo>
                      <a:pt x="404555" y="67819"/>
                      <a:pt x="412877" y="94658"/>
                      <a:pt x="415574" y="122337"/>
                    </a:cubicBezTo>
                    <a:cubicBezTo>
                      <a:pt x="424312" y="182362"/>
                      <a:pt x="424846" y="243295"/>
                      <a:pt x="417163" y="303463"/>
                    </a:cubicBezTo>
                    <a:cubicBezTo>
                      <a:pt x="434979" y="242196"/>
                      <a:pt x="471189" y="187872"/>
                      <a:pt x="520899" y="147834"/>
                    </a:cubicBezTo>
                    <a:cubicBezTo>
                      <a:pt x="548179" y="126043"/>
                      <a:pt x="585259" y="108398"/>
                      <a:pt x="617218" y="122602"/>
                    </a:cubicBezTo>
                    <a:cubicBezTo>
                      <a:pt x="653592" y="138747"/>
                      <a:pt x="662597" y="186653"/>
                      <a:pt x="658006" y="226266"/>
                    </a:cubicBezTo>
                    <a:cubicBezTo>
                      <a:pt x="652915" y="269428"/>
                      <a:pt x="637831" y="310811"/>
                      <a:pt x="613952" y="347134"/>
                    </a:cubicBezTo>
                    <a:cubicBezTo>
                      <a:pt x="641674" y="313080"/>
                      <a:pt x="706563" y="324990"/>
                      <a:pt x="720336" y="3667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>
                <a:extLst>
                  <a:ext uri="{FF2B5EF4-FFF2-40B4-BE49-F238E27FC236}">
                    <a16:creationId xmlns:a16="http://schemas.microsoft.com/office/drawing/2014/main" id="{DFE8A740-4D2C-9690-BFCE-0543F42F47BE}"/>
                  </a:ext>
                </a:extLst>
              </p:cNvPr>
              <p:cNvSpPr/>
              <p:nvPr/>
            </p:nvSpPr>
            <p:spPr>
              <a:xfrm>
                <a:off x="1006523" y="1673424"/>
                <a:ext cx="731128" cy="394605"/>
              </a:xfrm>
              <a:custGeom>
                <a:avLst/>
                <a:gdLst/>
                <a:ahLst/>
                <a:cxnLst/>
                <a:rect l="l" t="t" r="r" b="b"/>
                <a:pathLst>
                  <a:path w="731128" h="394605" extrusionOk="0">
                    <a:moveTo>
                      <a:pt x="730915" y="370736"/>
                    </a:moveTo>
                    <a:cubicBezTo>
                      <a:pt x="717966" y="334312"/>
                      <a:pt x="672867" y="317997"/>
                      <a:pt x="638450" y="331138"/>
                    </a:cubicBezTo>
                    <a:cubicBezTo>
                      <a:pt x="653422" y="302431"/>
                      <a:pt x="663395" y="271388"/>
                      <a:pt x="667943" y="239337"/>
                    </a:cubicBezTo>
                    <a:cubicBezTo>
                      <a:pt x="672240" y="208473"/>
                      <a:pt x="670821" y="172937"/>
                      <a:pt x="652509" y="146368"/>
                    </a:cubicBezTo>
                    <a:cubicBezTo>
                      <a:pt x="602956" y="74470"/>
                      <a:pt x="513277" y="147786"/>
                      <a:pt x="475750" y="193356"/>
                    </a:cubicBezTo>
                    <a:cubicBezTo>
                      <a:pt x="458396" y="214435"/>
                      <a:pt x="443791" y="237631"/>
                      <a:pt x="432286" y="262387"/>
                    </a:cubicBezTo>
                    <a:cubicBezTo>
                      <a:pt x="434488" y="224025"/>
                      <a:pt x="433396" y="185545"/>
                      <a:pt x="429023" y="147369"/>
                    </a:cubicBezTo>
                    <a:cubicBezTo>
                      <a:pt x="423997" y="103966"/>
                      <a:pt x="416603" y="55387"/>
                      <a:pt x="383188" y="23884"/>
                    </a:cubicBezTo>
                    <a:cubicBezTo>
                      <a:pt x="355093" y="-4468"/>
                      <a:pt x="310460" y="-7987"/>
                      <a:pt x="278263" y="15611"/>
                    </a:cubicBezTo>
                    <a:cubicBezTo>
                      <a:pt x="240486" y="42625"/>
                      <a:pt x="227920" y="89005"/>
                      <a:pt x="218343" y="132031"/>
                    </a:cubicBezTo>
                    <a:cubicBezTo>
                      <a:pt x="210023" y="169410"/>
                      <a:pt x="203739" y="209460"/>
                      <a:pt x="213250" y="246612"/>
                    </a:cubicBezTo>
                    <a:cubicBezTo>
                      <a:pt x="206835" y="235746"/>
                      <a:pt x="199671" y="225339"/>
                      <a:pt x="191809" y="215468"/>
                    </a:cubicBezTo>
                    <a:cubicBezTo>
                      <a:pt x="178661" y="199787"/>
                      <a:pt x="156697" y="194729"/>
                      <a:pt x="138008" y="203080"/>
                    </a:cubicBezTo>
                    <a:cubicBezTo>
                      <a:pt x="117536" y="212768"/>
                      <a:pt x="103422" y="232222"/>
                      <a:pt x="100574" y="254679"/>
                    </a:cubicBezTo>
                    <a:cubicBezTo>
                      <a:pt x="97247" y="280637"/>
                      <a:pt x="106487" y="305681"/>
                      <a:pt x="117010" y="329182"/>
                    </a:cubicBezTo>
                    <a:cubicBezTo>
                      <a:pt x="70130" y="319832"/>
                      <a:pt x="22760" y="342838"/>
                      <a:pt x="1151" y="385450"/>
                    </a:cubicBezTo>
                    <a:cubicBezTo>
                      <a:pt x="531" y="386691"/>
                      <a:pt x="608" y="388165"/>
                      <a:pt x="1352" y="389336"/>
                    </a:cubicBezTo>
                    <a:cubicBezTo>
                      <a:pt x="62" y="390312"/>
                      <a:pt x="-193" y="392149"/>
                      <a:pt x="784" y="393439"/>
                    </a:cubicBezTo>
                    <a:cubicBezTo>
                      <a:pt x="1339" y="394172"/>
                      <a:pt x="2205" y="394602"/>
                      <a:pt x="3125" y="394600"/>
                    </a:cubicBezTo>
                    <a:cubicBezTo>
                      <a:pt x="96756" y="394988"/>
                      <a:pt x="190477" y="389755"/>
                      <a:pt x="284088" y="387705"/>
                    </a:cubicBezTo>
                    <a:cubicBezTo>
                      <a:pt x="377777" y="385652"/>
                      <a:pt x="471482" y="384446"/>
                      <a:pt x="565203" y="384087"/>
                    </a:cubicBezTo>
                    <a:cubicBezTo>
                      <a:pt x="590828" y="384014"/>
                      <a:pt x="616454" y="384003"/>
                      <a:pt x="642079" y="384051"/>
                    </a:cubicBezTo>
                    <a:cubicBezTo>
                      <a:pt x="668174" y="385578"/>
                      <a:pt x="694344" y="385294"/>
                      <a:pt x="720399" y="383199"/>
                    </a:cubicBezTo>
                    <a:cubicBezTo>
                      <a:pt x="722663" y="382771"/>
                      <a:pt x="724283" y="380767"/>
                      <a:pt x="724226" y="378465"/>
                    </a:cubicBezTo>
                    <a:cubicBezTo>
                      <a:pt x="728342" y="378802"/>
                      <a:pt x="732677" y="375694"/>
                      <a:pt x="730915" y="370736"/>
                    </a:cubicBezTo>
                    <a:close/>
                    <a:moveTo>
                      <a:pt x="653062" y="371055"/>
                    </a:moveTo>
                    <a:cubicBezTo>
                      <a:pt x="629633" y="370964"/>
                      <a:pt x="606204" y="370938"/>
                      <a:pt x="582775" y="370977"/>
                    </a:cubicBezTo>
                    <a:cubicBezTo>
                      <a:pt x="535917" y="371087"/>
                      <a:pt x="489060" y="371453"/>
                      <a:pt x="442205" y="372075"/>
                    </a:cubicBezTo>
                    <a:cubicBezTo>
                      <a:pt x="348490" y="373312"/>
                      <a:pt x="254801" y="375743"/>
                      <a:pt x="161140" y="379368"/>
                    </a:cubicBezTo>
                    <a:cubicBezTo>
                      <a:pt x="110377" y="381270"/>
                      <a:pt x="59526" y="383365"/>
                      <a:pt x="8937" y="388065"/>
                    </a:cubicBezTo>
                    <a:cubicBezTo>
                      <a:pt x="32428" y="347461"/>
                      <a:pt x="81168" y="328851"/>
                      <a:pt x="125768" y="343457"/>
                    </a:cubicBezTo>
                    <a:cubicBezTo>
                      <a:pt x="131019" y="345282"/>
                      <a:pt x="134204" y="339130"/>
                      <a:pt x="132306" y="334958"/>
                    </a:cubicBezTo>
                    <a:cubicBezTo>
                      <a:pt x="121286" y="310743"/>
                      <a:pt x="109365" y="284378"/>
                      <a:pt x="112509" y="257100"/>
                    </a:cubicBezTo>
                    <a:cubicBezTo>
                      <a:pt x="114888" y="236463"/>
                      <a:pt x="130503" y="215044"/>
                      <a:pt x="152002" y="211517"/>
                    </a:cubicBezTo>
                    <a:cubicBezTo>
                      <a:pt x="172478" y="208158"/>
                      <a:pt x="185124" y="225320"/>
                      <a:pt x="194772" y="240541"/>
                    </a:cubicBezTo>
                    <a:cubicBezTo>
                      <a:pt x="202382" y="255199"/>
                      <a:pt x="213268" y="267909"/>
                      <a:pt x="226588" y="277684"/>
                    </a:cubicBezTo>
                    <a:cubicBezTo>
                      <a:pt x="229638" y="279355"/>
                      <a:pt x="233467" y="278238"/>
                      <a:pt x="235139" y="275189"/>
                    </a:cubicBezTo>
                    <a:cubicBezTo>
                      <a:pt x="236172" y="273304"/>
                      <a:pt x="236172" y="271023"/>
                      <a:pt x="235139" y="269139"/>
                    </a:cubicBezTo>
                    <a:cubicBezTo>
                      <a:pt x="215455" y="232283"/>
                      <a:pt x="219578" y="189328"/>
                      <a:pt x="227546" y="149807"/>
                    </a:cubicBezTo>
                    <a:cubicBezTo>
                      <a:pt x="235420" y="110756"/>
                      <a:pt x="243996" y="66177"/>
                      <a:pt x="273050" y="36772"/>
                    </a:cubicBezTo>
                    <a:cubicBezTo>
                      <a:pt x="286565" y="22158"/>
                      <a:pt x="305207" y="13328"/>
                      <a:pt x="325083" y="12125"/>
                    </a:cubicBezTo>
                    <a:cubicBezTo>
                      <a:pt x="344658" y="12570"/>
                      <a:pt x="363212" y="20948"/>
                      <a:pt x="376483" y="35335"/>
                    </a:cubicBezTo>
                    <a:cubicBezTo>
                      <a:pt x="406720" y="65794"/>
                      <a:pt x="412478" y="113178"/>
                      <a:pt x="416754" y="153816"/>
                    </a:cubicBezTo>
                    <a:cubicBezTo>
                      <a:pt x="422103" y="205489"/>
                      <a:pt x="421532" y="257603"/>
                      <a:pt x="415052" y="309147"/>
                    </a:cubicBezTo>
                    <a:cubicBezTo>
                      <a:pt x="414122" y="316649"/>
                      <a:pt x="425893" y="317708"/>
                      <a:pt x="427902" y="310885"/>
                    </a:cubicBezTo>
                    <a:cubicBezTo>
                      <a:pt x="446804" y="246663"/>
                      <a:pt x="488310" y="182671"/>
                      <a:pt x="546067" y="146817"/>
                    </a:cubicBezTo>
                    <a:cubicBezTo>
                      <a:pt x="573838" y="129578"/>
                      <a:pt x="612575" y="119662"/>
                      <a:pt x="637169" y="147721"/>
                    </a:cubicBezTo>
                    <a:cubicBezTo>
                      <a:pt x="656379" y="169638"/>
                      <a:pt x="658947" y="202751"/>
                      <a:pt x="656040" y="230472"/>
                    </a:cubicBezTo>
                    <a:cubicBezTo>
                      <a:pt x="651159" y="273011"/>
                      <a:pt x="636331" y="313806"/>
                      <a:pt x="612755" y="349560"/>
                    </a:cubicBezTo>
                    <a:cubicBezTo>
                      <a:pt x="608794" y="355665"/>
                      <a:pt x="618123" y="363078"/>
                      <a:pt x="622963" y="357430"/>
                    </a:cubicBezTo>
                    <a:cubicBezTo>
                      <a:pt x="648142" y="328049"/>
                      <a:pt x="703126" y="336288"/>
                      <a:pt x="717787" y="372463"/>
                    </a:cubicBezTo>
                    <a:cubicBezTo>
                      <a:pt x="696266" y="370574"/>
                      <a:pt x="674644" y="370103"/>
                      <a:pt x="653062" y="371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9" name="Google Shape;1799;p30">
              <a:extLst>
                <a:ext uri="{FF2B5EF4-FFF2-40B4-BE49-F238E27FC236}">
                  <a16:creationId xmlns:a16="http://schemas.microsoft.com/office/drawing/2014/main" id="{D10C255E-8234-2148-4E9C-6ADD5E7A84A2}"/>
                </a:ext>
              </a:extLst>
            </p:cNvPr>
            <p:cNvGrpSpPr/>
            <p:nvPr/>
          </p:nvGrpSpPr>
          <p:grpSpPr>
            <a:xfrm>
              <a:off x="3807708" y="831897"/>
              <a:ext cx="1166447" cy="549813"/>
              <a:chOff x="4496533" y="-114840"/>
              <a:chExt cx="1166447" cy="549813"/>
            </a:xfrm>
          </p:grpSpPr>
          <p:sp>
            <p:nvSpPr>
              <p:cNvPr id="1800" name="Google Shape;1800;p30">
                <a:extLst>
                  <a:ext uri="{FF2B5EF4-FFF2-40B4-BE49-F238E27FC236}">
                    <a16:creationId xmlns:a16="http://schemas.microsoft.com/office/drawing/2014/main" id="{8EA101E5-494D-920F-2329-B831EBBB001A}"/>
                  </a:ext>
                </a:extLst>
              </p:cNvPr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>
                <a:extLst>
                  <a:ext uri="{FF2B5EF4-FFF2-40B4-BE49-F238E27FC236}">
                    <a16:creationId xmlns:a16="http://schemas.microsoft.com/office/drawing/2014/main" id="{08F50CFB-2166-6A61-6CE7-C1E2DD2087E8}"/>
                  </a:ext>
                </a:extLst>
              </p:cNvPr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30">
              <a:extLst>
                <a:ext uri="{FF2B5EF4-FFF2-40B4-BE49-F238E27FC236}">
                  <a16:creationId xmlns:a16="http://schemas.microsoft.com/office/drawing/2014/main" id="{76B35B1D-4A14-E6D3-DADE-9E362F6397DB}"/>
                </a:ext>
              </a:extLst>
            </p:cNvPr>
            <p:cNvGrpSpPr/>
            <p:nvPr/>
          </p:nvGrpSpPr>
          <p:grpSpPr>
            <a:xfrm>
              <a:off x="5944407" y="539497"/>
              <a:ext cx="714324" cy="347759"/>
              <a:chOff x="482844" y="1192072"/>
              <a:chExt cx="714324" cy="347759"/>
            </a:xfrm>
          </p:grpSpPr>
          <p:sp>
            <p:nvSpPr>
              <p:cNvPr id="1803" name="Google Shape;1803;p30">
                <a:extLst>
                  <a:ext uri="{FF2B5EF4-FFF2-40B4-BE49-F238E27FC236}">
                    <a16:creationId xmlns:a16="http://schemas.microsoft.com/office/drawing/2014/main" id="{D28133CE-B375-D658-9D97-FA6F12CFE354}"/>
                  </a:ext>
                </a:extLst>
              </p:cNvPr>
              <p:cNvSpPr/>
              <p:nvPr/>
            </p:nvSpPr>
            <p:spPr>
              <a:xfrm>
                <a:off x="9839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>
                <a:extLst>
                  <a:ext uri="{FF2B5EF4-FFF2-40B4-BE49-F238E27FC236}">
                    <a16:creationId xmlns:a16="http://schemas.microsoft.com/office/drawing/2014/main" id="{E8262057-C24F-93A5-83A0-E361BDEF9F7E}"/>
                  </a:ext>
                </a:extLst>
              </p:cNvPr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>
              <a:extLst>
                <a:ext uri="{FF2B5EF4-FFF2-40B4-BE49-F238E27FC236}">
                  <a16:creationId xmlns:a16="http://schemas.microsoft.com/office/drawing/2014/main" id="{175F2231-4ADA-3069-A49E-95FD59825545}"/>
                </a:ext>
              </a:extLst>
            </p:cNvPr>
            <p:cNvGrpSpPr/>
            <p:nvPr/>
          </p:nvGrpSpPr>
          <p:grpSpPr>
            <a:xfrm>
              <a:off x="715156" y="1177749"/>
              <a:ext cx="757512" cy="677640"/>
              <a:chOff x="7406356" y="1421774"/>
              <a:chExt cx="757512" cy="677640"/>
            </a:xfrm>
          </p:grpSpPr>
          <p:sp>
            <p:nvSpPr>
              <p:cNvPr id="1806" name="Google Shape;1806;p30">
                <a:extLst>
                  <a:ext uri="{FF2B5EF4-FFF2-40B4-BE49-F238E27FC236}">
                    <a16:creationId xmlns:a16="http://schemas.microsoft.com/office/drawing/2014/main" id="{4D716304-A38D-DCC1-5421-7A6E8496C9B8}"/>
                  </a:ext>
                </a:extLst>
              </p:cNvPr>
              <p:cNvSpPr/>
              <p:nvPr/>
            </p:nvSpPr>
            <p:spPr>
              <a:xfrm>
                <a:off x="7406356" y="17906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49" y="105421"/>
                      <a:pt x="110084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7" y="29402"/>
                      <a:pt x="92536" y="58264"/>
                      <a:pt x="81212" y="82870"/>
                    </a:cubicBezTo>
                    <a:cubicBezTo>
                      <a:pt x="67932" y="111726"/>
                      <a:pt x="33768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2" y="123642"/>
                      <a:pt x="2776" y="126263"/>
                      <a:pt x="6046" y="126384"/>
                    </a:cubicBezTo>
                    <a:cubicBezTo>
                      <a:pt x="34654" y="128308"/>
                      <a:pt x="62033" y="138730"/>
                      <a:pt x="84669" y="156311"/>
                    </a:cubicBezTo>
                    <a:cubicBezTo>
                      <a:pt x="95063" y="165217"/>
                      <a:pt x="102976" y="176656"/>
                      <a:pt x="107640" y="189518"/>
                    </a:cubicBezTo>
                    <a:cubicBezTo>
                      <a:pt x="111233" y="201673"/>
                      <a:pt x="112601" y="214376"/>
                      <a:pt x="111678" y="227015"/>
                    </a:cubicBezTo>
                    <a:cubicBezTo>
                      <a:pt x="111718" y="228545"/>
                      <a:pt x="112992" y="229753"/>
                      <a:pt x="114524" y="229713"/>
                    </a:cubicBezTo>
                    <a:cubicBezTo>
                      <a:pt x="115457" y="229689"/>
                      <a:pt x="116316" y="229197"/>
                      <a:pt x="116808" y="228404"/>
                    </a:cubicBezTo>
                    <a:cubicBezTo>
                      <a:pt x="116868" y="228289"/>
                      <a:pt x="116907" y="228167"/>
                      <a:pt x="116967" y="228051"/>
                    </a:cubicBezTo>
                    <a:cubicBezTo>
                      <a:pt x="119801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8"/>
                    </a:cubicBezTo>
                    <a:cubicBezTo>
                      <a:pt x="138593" y="181172"/>
                      <a:pt x="157826" y="128399"/>
                      <a:pt x="208789" y="120106"/>
                    </a:cubicBezTo>
                    <a:cubicBezTo>
                      <a:pt x="215929" y="118944"/>
                      <a:pt x="213957" y="107935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>
                <a:extLst>
                  <a:ext uri="{FF2B5EF4-FFF2-40B4-BE49-F238E27FC236}">
                    <a16:creationId xmlns:a16="http://schemas.microsoft.com/office/drawing/2014/main" id="{A6D6BA4E-A653-1184-B24F-7107B1CE1B0B}"/>
                  </a:ext>
                </a:extLst>
              </p:cNvPr>
              <p:cNvSpPr/>
              <p:nvPr/>
            </p:nvSpPr>
            <p:spPr>
              <a:xfrm>
                <a:off x="8037685" y="1963500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5" y="3549"/>
                    </a:cubicBezTo>
                    <a:cubicBezTo>
                      <a:pt x="65675" y="-965"/>
                      <a:pt x="59733" y="-999"/>
                      <a:pt x="58247" y="2566"/>
                    </a:cubicBezTo>
                    <a:cubicBezTo>
                      <a:pt x="52067" y="17403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9"/>
                    </a:cubicBezTo>
                    <a:cubicBezTo>
                      <a:pt x="20515" y="75927"/>
                      <a:pt x="36715" y="82094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8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4" y="135929"/>
                    </a:cubicBezTo>
                    <a:cubicBezTo>
                      <a:pt x="68327" y="135914"/>
                      <a:pt x="68835" y="135623"/>
                      <a:pt x="69126" y="135153"/>
                    </a:cubicBezTo>
                    <a:lnTo>
                      <a:pt x="69221" y="134944"/>
                    </a:lnTo>
                    <a:cubicBezTo>
                      <a:pt x="70897" y="136040"/>
                      <a:pt x="73144" y="135570"/>
                      <a:pt x="74241" y="133895"/>
                    </a:cubicBezTo>
                    <a:cubicBezTo>
                      <a:pt x="74440" y="133591"/>
                      <a:pt x="74592" y="133258"/>
                      <a:pt x="74693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10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>
                <a:extLst>
                  <a:ext uri="{FF2B5EF4-FFF2-40B4-BE49-F238E27FC236}">
                    <a16:creationId xmlns:a16="http://schemas.microsoft.com/office/drawing/2014/main" id="{59EF3C68-C8D8-2BE8-50C2-BE6DD6117BFB}"/>
                  </a:ext>
                </a:extLst>
              </p:cNvPr>
              <p:cNvSpPr/>
              <p:nvPr/>
            </p:nvSpPr>
            <p:spPr>
              <a:xfrm>
                <a:off x="7654630" y="1421774"/>
                <a:ext cx="126188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8" h="135913" extrusionOk="0">
                    <a:moveTo>
                      <a:pt x="122571" y="63804"/>
                    </a:moveTo>
                    <a:cubicBezTo>
                      <a:pt x="90398" y="62385"/>
                      <a:pt x="65152" y="35722"/>
                      <a:pt x="65519" y="3549"/>
                    </a:cubicBezTo>
                    <a:cubicBezTo>
                      <a:pt x="65679" y="-966"/>
                      <a:pt x="59737" y="-999"/>
                      <a:pt x="58252" y="2566"/>
                    </a:cubicBezTo>
                    <a:cubicBezTo>
                      <a:pt x="52072" y="17404"/>
                      <a:pt x="54769" y="34482"/>
                      <a:pt x="48068" y="49041"/>
                    </a:cubicBezTo>
                    <a:cubicBezTo>
                      <a:pt x="40211" y="66115"/>
                      <a:pt x="19996" y="67149"/>
                      <a:pt x="3592" y="67405"/>
                    </a:cubicBezTo>
                    <a:cubicBezTo>
                      <a:pt x="1552" y="67478"/>
                      <a:pt x="-43" y="69190"/>
                      <a:pt x="30" y="71229"/>
                    </a:cubicBezTo>
                    <a:cubicBezTo>
                      <a:pt x="99" y="73165"/>
                      <a:pt x="1654" y="74719"/>
                      <a:pt x="3592" y="74788"/>
                    </a:cubicBezTo>
                    <a:cubicBezTo>
                      <a:pt x="20519" y="75926"/>
                      <a:pt x="36719" y="82093"/>
                      <a:pt x="50113" y="92496"/>
                    </a:cubicBezTo>
                    <a:cubicBezTo>
                      <a:pt x="56264" y="97766"/>
                      <a:pt x="60946" y="104534"/>
                      <a:pt x="63705" y="112145"/>
                    </a:cubicBezTo>
                    <a:cubicBezTo>
                      <a:pt x="65831" y="119337"/>
                      <a:pt x="66641" y="126853"/>
                      <a:pt x="66095" y="134333"/>
                    </a:cubicBezTo>
                    <a:cubicBezTo>
                      <a:pt x="66119" y="135238"/>
                      <a:pt x="66872" y="135952"/>
                      <a:pt x="67778" y="135929"/>
                    </a:cubicBezTo>
                    <a:cubicBezTo>
                      <a:pt x="68331" y="135914"/>
                      <a:pt x="68839" y="135623"/>
                      <a:pt x="69130" y="135153"/>
                    </a:cubicBezTo>
                    <a:lnTo>
                      <a:pt x="69225" y="134945"/>
                    </a:lnTo>
                    <a:cubicBezTo>
                      <a:pt x="70901" y="136040"/>
                      <a:pt x="73149" y="135569"/>
                      <a:pt x="74245" y="133894"/>
                    </a:cubicBezTo>
                    <a:cubicBezTo>
                      <a:pt x="74444" y="133590"/>
                      <a:pt x="74596" y="133257"/>
                      <a:pt x="74695" y="132908"/>
                    </a:cubicBezTo>
                    <a:cubicBezTo>
                      <a:pt x="82021" y="107206"/>
                      <a:pt x="93402" y="75980"/>
                      <a:pt x="123555" y="71074"/>
                    </a:cubicBezTo>
                    <a:cubicBezTo>
                      <a:pt x="127781" y="70386"/>
                      <a:pt x="126614" y="63871"/>
                      <a:pt x="122571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9" name="Google Shape;1809;p30">
              <a:extLst>
                <a:ext uri="{FF2B5EF4-FFF2-40B4-BE49-F238E27FC236}">
                  <a16:creationId xmlns:a16="http://schemas.microsoft.com/office/drawing/2014/main" id="{5ACAB0F5-BD32-4770-A32D-61305F113398}"/>
                </a:ext>
              </a:extLst>
            </p:cNvPr>
            <p:cNvGrpSpPr/>
            <p:nvPr/>
          </p:nvGrpSpPr>
          <p:grpSpPr>
            <a:xfrm>
              <a:off x="4696857" y="2760213"/>
              <a:ext cx="618432" cy="448429"/>
              <a:chOff x="749957" y="2916238"/>
              <a:chExt cx="618432" cy="448429"/>
            </a:xfrm>
          </p:grpSpPr>
          <p:sp>
            <p:nvSpPr>
              <p:cNvPr id="1810" name="Google Shape;1810;p30">
                <a:extLst>
                  <a:ext uri="{FF2B5EF4-FFF2-40B4-BE49-F238E27FC236}">
                    <a16:creationId xmlns:a16="http://schemas.microsoft.com/office/drawing/2014/main" id="{A33B8604-E88C-103B-82B5-8EF7B8F794F7}"/>
                  </a:ext>
                </a:extLst>
              </p:cNvPr>
              <p:cNvSpPr/>
              <p:nvPr/>
            </p:nvSpPr>
            <p:spPr>
              <a:xfrm>
                <a:off x="1155133" y="29162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>
                <a:extLst>
                  <a:ext uri="{FF2B5EF4-FFF2-40B4-BE49-F238E27FC236}">
                    <a16:creationId xmlns:a16="http://schemas.microsoft.com/office/drawing/2014/main" id="{F25B08E6-9D88-132D-0722-3759FA83624D}"/>
                  </a:ext>
                </a:extLst>
              </p:cNvPr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12" name="Google Shape;3581;p53">
            <a:extLst>
              <a:ext uri="{FF2B5EF4-FFF2-40B4-BE49-F238E27FC236}">
                <a16:creationId xmlns:a16="http://schemas.microsoft.com/office/drawing/2014/main" id="{8920ED8F-1137-7A6F-E381-C7B84158E289}"/>
              </a:ext>
            </a:extLst>
          </p:cNvPr>
          <p:cNvGrpSpPr/>
          <p:nvPr/>
        </p:nvGrpSpPr>
        <p:grpSpPr>
          <a:xfrm>
            <a:off x="1041258" y="2488897"/>
            <a:ext cx="2383296" cy="2239939"/>
            <a:chOff x="5951964" y="2330804"/>
            <a:chExt cx="2383296" cy="2239939"/>
          </a:xfrm>
        </p:grpSpPr>
        <p:sp>
          <p:nvSpPr>
            <p:cNvPr id="1813" name="Google Shape;3582;p53">
              <a:extLst>
                <a:ext uri="{FF2B5EF4-FFF2-40B4-BE49-F238E27FC236}">
                  <a16:creationId xmlns:a16="http://schemas.microsoft.com/office/drawing/2014/main" id="{814D8414-D9BD-7FFC-057C-9114FE7C60C5}"/>
                </a:ext>
              </a:extLst>
            </p:cNvPr>
            <p:cNvSpPr/>
            <p:nvPr/>
          </p:nvSpPr>
          <p:spPr>
            <a:xfrm>
              <a:off x="6790556" y="2853051"/>
              <a:ext cx="1019370" cy="857590"/>
            </a:xfrm>
            <a:custGeom>
              <a:avLst/>
              <a:gdLst/>
              <a:ahLst/>
              <a:cxnLst/>
              <a:rect l="l" t="t" r="r" b="b"/>
              <a:pathLst>
                <a:path w="1019370" h="857590" extrusionOk="0">
                  <a:moveTo>
                    <a:pt x="897843" y="301108"/>
                  </a:moveTo>
                  <a:cubicBezTo>
                    <a:pt x="970120" y="306835"/>
                    <a:pt x="1020931" y="383963"/>
                    <a:pt x="1019334" y="456410"/>
                  </a:cubicBezTo>
                  <a:cubicBezTo>
                    <a:pt x="1017665" y="528865"/>
                    <a:pt x="976500" y="594588"/>
                    <a:pt x="928932" y="649295"/>
                  </a:cubicBezTo>
                  <a:cubicBezTo>
                    <a:pt x="826700" y="766796"/>
                    <a:pt x="681326" y="854158"/>
                    <a:pt x="525534" y="857484"/>
                  </a:cubicBezTo>
                  <a:cubicBezTo>
                    <a:pt x="384718" y="860561"/>
                    <a:pt x="251613" y="796613"/>
                    <a:pt x="129181" y="727096"/>
                  </a:cubicBezTo>
                  <a:cubicBezTo>
                    <a:pt x="92245" y="706046"/>
                    <a:pt x="54561" y="683344"/>
                    <a:pt x="30262" y="648521"/>
                  </a:cubicBezTo>
                  <a:cubicBezTo>
                    <a:pt x="-834" y="603734"/>
                    <a:pt x="-5039" y="544929"/>
                    <a:pt x="4558" y="491259"/>
                  </a:cubicBezTo>
                  <a:cubicBezTo>
                    <a:pt x="12514" y="446837"/>
                    <a:pt x="31516" y="401130"/>
                    <a:pt x="69863" y="377211"/>
                  </a:cubicBezTo>
                  <a:cubicBezTo>
                    <a:pt x="117867" y="349447"/>
                    <a:pt x="179059" y="361878"/>
                    <a:pt x="212404" y="406168"/>
                  </a:cubicBezTo>
                  <a:cubicBezTo>
                    <a:pt x="208679" y="375709"/>
                    <a:pt x="196611" y="346182"/>
                    <a:pt x="197261" y="315486"/>
                  </a:cubicBezTo>
                  <a:cubicBezTo>
                    <a:pt x="197831" y="284727"/>
                    <a:pt x="217662" y="250538"/>
                    <a:pt x="248425" y="249525"/>
                  </a:cubicBezTo>
                  <a:cubicBezTo>
                    <a:pt x="259585" y="249847"/>
                    <a:pt x="270528" y="252684"/>
                    <a:pt x="280437" y="257823"/>
                  </a:cubicBezTo>
                  <a:cubicBezTo>
                    <a:pt x="313128" y="272382"/>
                    <a:pt x="343265" y="292094"/>
                    <a:pt x="369697" y="316207"/>
                  </a:cubicBezTo>
                  <a:cubicBezTo>
                    <a:pt x="328875" y="208308"/>
                    <a:pt x="268754" y="108728"/>
                    <a:pt x="192269" y="22330"/>
                  </a:cubicBezTo>
                  <a:lnTo>
                    <a:pt x="187557" y="22096"/>
                  </a:lnTo>
                  <a:cubicBezTo>
                    <a:pt x="188174" y="14126"/>
                    <a:pt x="190977" y="6481"/>
                    <a:pt x="195658" y="0"/>
                  </a:cubicBezTo>
                  <a:cubicBezTo>
                    <a:pt x="293662" y="83199"/>
                    <a:pt x="384372" y="174615"/>
                    <a:pt x="466798" y="273249"/>
                  </a:cubicBezTo>
                  <a:cubicBezTo>
                    <a:pt x="476239" y="235355"/>
                    <a:pt x="494083" y="200066"/>
                    <a:pt x="519011" y="169992"/>
                  </a:cubicBezTo>
                  <a:cubicBezTo>
                    <a:pt x="536651" y="148786"/>
                    <a:pt x="564319" y="128993"/>
                    <a:pt x="590034" y="139167"/>
                  </a:cubicBezTo>
                  <a:cubicBezTo>
                    <a:pt x="616502" y="149623"/>
                    <a:pt x="622467" y="184320"/>
                    <a:pt x="620576" y="212765"/>
                  </a:cubicBezTo>
                  <a:cubicBezTo>
                    <a:pt x="618479" y="243104"/>
                    <a:pt x="612049" y="272987"/>
                    <a:pt x="601479" y="301505"/>
                  </a:cubicBezTo>
                  <a:cubicBezTo>
                    <a:pt x="619821" y="267519"/>
                    <a:pt x="643919" y="236967"/>
                    <a:pt x="672701" y="211204"/>
                  </a:cubicBezTo>
                  <a:cubicBezTo>
                    <a:pt x="700088" y="186613"/>
                    <a:pt x="744994" y="167565"/>
                    <a:pt x="770648" y="193887"/>
                  </a:cubicBezTo>
                  <a:cubicBezTo>
                    <a:pt x="782384" y="208752"/>
                    <a:pt x="787783" y="227641"/>
                    <a:pt x="785676" y="246457"/>
                  </a:cubicBezTo>
                  <a:cubicBezTo>
                    <a:pt x="785101" y="281068"/>
                    <a:pt x="778540" y="315318"/>
                    <a:pt x="766283" y="347695"/>
                  </a:cubicBezTo>
                  <a:cubicBezTo>
                    <a:pt x="806641" y="322991"/>
                    <a:pt x="850647" y="297332"/>
                    <a:pt x="897843" y="301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3583;p53">
              <a:extLst>
                <a:ext uri="{FF2B5EF4-FFF2-40B4-BE49-F238E27FC236}">
                  <a16:creationId xmlns:a16="http://schemas.microsoft.com/office/drawing/2014/main" id="{9817A594-214D-641C-AD89-AF19A3C4FDB1}"/>
                </a:ext>
              </a:extLst>
            </p:cNvPr>
            <p:cNvSpPr/>
            <p:nvPr/>
          </p:nvSpPr>
          <p:spPr>
            <a:xfrm>
              <a:off x="6785064" y="2847816"/>
              <a:ext cx="1029452" cy="868084"/>
            </a:xfrm>
            <a:custGeom>
              <a:avLst/>
              <a:gdLst/>
              <a:ahLst/>
              <a:cxnLst/>
              <a:rect l="l" t="t" r="r" b="b"/>
              <a:pathLst>
                <a:path w="1029452" h="868084" extrusionOk="0">
                  <a:moveTo>
                    <a:pt x="971086" y="329299"/>
                  </a:moveTo>
                  <a:cubicBezTo>
                    <a:pt x="910708" y="279537"/>
                    <a:pt x="841211" y="306204"/>
                    <a:pt x="781420" y="340983"/>
                  </a:cubicBezTo>
                  <a:cubicBezTo>
                    <a:pt x="797507" y="290825"/>
                    <a:pt x="818848" y="189280"/>
                    <a:pt x="751001" y="181526"/>
                  </a:cubicBezTo>
                  <a:cubicBezTo>
                    <a:pt x="722876" y="178312"/>
                    <a:pt x="694740" y="194838"/>
                    <a:pt x="674420" y="212655"/>
                  </a:cubicBezTo>
                  <a:cubicBezTo>
                    <a:pt x="655208" y="229797"/>
                    <a:pt x="638140" y="249197"/>
                    <a:pt x="623589" y="270434"/>
                  </a:cubicBezTo>
                  <a:cubicBezTo>
                    <a:pt x="636166" y="221119"/>
                    <a:pt x="643234" y="153250"/>
                    <a:pt x="594150" y="138399"/>
                  </a:cubicBezTo>
                  <a:cubicBezTo>
                    <a:pt x="563141" y="129017"/>
                    <a:pt x="534500" y="154130"/>
                    <a:pt x="516664" y="176538"/>
                  </a:cubicBezTo>
                  <a:cubicBezTo>
                    <a:pt x="495396" y="203693"/>
                    <a:pt x="479578" y="234697"/>
                    <a:pt x="470078" y="267847"/>
                  </a:cubicBezTo>
                  <a:cubicBezTo>
                    <a:pt x="389117" y="171984"/>
                    <a:pt x="300437" y="82906"/>
                    <a:pt x="204928" y="1505"/>
                  </a:cubicBezTo>
                  <a:cubicBezTo>
                    <a:pt x="202776" y="-561"/>
                    <a:pt x="199355" y="-491"/>
                    <a:pt x="197288" y="1660"/>
                  </a:cubicBezTo>
                  <a:cubicBezTo>
                    <a:pt x="197018" y="1940"/>
                    <a:pt x="196781" y="2249"/>
                    <a:pt x="196577" y="2580"/>
                  </a:cubicBezTo>
                  <a:cubicBezTo>
                    <a:pt x="190516" y="11950"/>
                    <a:pt x="187429" y="22931"/>
                    <a:pt x="187720" y="34085"/>
                  </a:cubicBezTo>
                  <a:cubicBezTo>
                    <a:pt x="187820" y="37009"/>
                    <a:pt x="190273" y="39298"/>
                    <a:pt x="193199" y="39198"/>
                  </a:cubicBezTo>
                  <a:cubicBezTo>
                    <a:pt x="195873" y="39106"/>
                    <a:pt x="198059" y="37038"/>
                    <a:pt x="198297" y="34375"/>
                  </a:cubicBezTo>
                  <a:cubicBezTo>
                    <a:pt x="266825" y="114906"/>
                    <a:pt x="322152" y="205779"/>
                    <a:pt x="362220" y="303612"/>
                  </a:cubicBezTo>
                  <a:cubicBezTo>
                    <a:pt x="342996" y="288107"/>
                    <a:pt x="322133" y="274749"/>
                    <a:pt x="300004" y="263774"/>
                  </a:cubicBezTo>
                  <a:cubicBezTo>
                    <a:pt x="276704" y="252334"/>
                    <a:pt x="250978" y="242195"/>
                    <a:pt x="227499" y="258548"/>
                  </a:cubicBezTo>
                  <a:cubicBezTo>
                    <a:pt x="182276" y="290049"/>
                    <a:pt x="199843" y="347657"/>
                    <a:pt x="209410" y="394125"/>
                  </a:cubicBezTo>
                  <a:cubicBezTo>
                    <a:pt x="173778" y="360287"/>
                    <a:pt x="120596" y="352745"/>
                    <a:pt x="76949" y="375338"/>
                  </a:cubicBezTo>
                  <a:cubicBezTo>
                    <a:pt x="20984" y="406172"/>
                    <a:pt x="1882" y="479644"/>
                    <a:pt x="266" y="538931"/>
                  </a:cubicBezTo>
                  <a:cubicBezTo>
                    <a:pt x="-3346" y="607453"/>
                    <a:pt x="30023" y="672665"/>
                    <a:pt x="87727" y="709857"/>
                  </a:cubicBezTo>
                  <a:cubicBezTo>
                    <a:pt x="153250" y="753410"/>
                    <a:pt x="223170" y="789966"/>
                    <a:pt x="296335" y="818923"/>
                  </a:cubicBezTo>
                  <a:cubicBezTo>
                    <a:pt x="369377" y="850641"/>
                    <a:pt x="448055" y="867359"/>
                    <a:pt x="527691" y="868084"/>
                  </a:cubicBezTo>
                  <a:cubicBezTo>
                    <a:pt x="597428" y="866417"/>
                    <a:pt x="666000" y="849856"/>
                    <a:pt x="728802" y="819515"/>
                  </a:cubicBezTo>
                  <a:cubicBezTo>
                    <a:pt x="793561" y="788368"/>
                    <a:pt x="852555" y="746450"/>
                    <a:pt x="903261" y="695553"/>
                  </a:cubicBezTo>
                  <a:cubicBezTo>
                    <a:pt x="953530" y="645703"/>
                    <a:pt x="1001451" y="586636"/>
                    <a:pt x="1021390" y="517551"/>
                  </a:cubicBezTo>
                  <a:cubicBezTo>
                    <a:pt x="1040541" y="451193"/>
                    <a:pt x="1026272" y="374783"/>
                    <a:pt x="971086" y="329299"/>
                  </a:cubicBezTo>
                  <a:close/>
                  <a:moveTo>
                    <a:pt x="1014867" y="499880"/>
                  </a:moveTo>
                  <a:cubicBezTo>
                    <a:pt x="1000751" y="564864"/>
                    <a:pt x="959128" y="620837"/>
                    <a:pt x="914597" y="668601"/>
                  </a:cubicBezTo>
                  <a:cubicBezTo>
                    <a:pt x="871854" y="714789"/>
                    <a:pt x="822619" y="754523"/>
                    <a:pt x="768437" y="786557"/>
                  </a:cubicBezTo>
                  <a:cubicBezTo>
                    <a:pt x="654025" y="855106"/>
                    <a:pt x="516569" y="874015"/>
                    <a:pt x="387878" y="838908"/>
                  </a:cubicBezTo>
                  <a:cubicBezTo>
                    <a:pt x="320270" y="819498"/>
                    <a:pt x="255061" y="792553"/>
                    <a:pt x="193478" y="758582"/>
                  </a:cubicBezTo>
                  <a:cubicBezTo>
                    <a:pt x="137300" y="728852"/>
                    <a:pt x="67214" y="698032"/>
                    <a:pt x="33895" y="640907"/>
                  </a:cubicBezTo>
                  <a:cubicBezTo>
                    <a:pt x="-1631" y="579999"/>
                    <a:pt x="4025" y="489837"/>
                    <a:pt x="38624" y="429527"/>
                  </a:cubicBezTo>
                  <a:cubicBezTo>
                    <a:pt x="64288" y="378683"/>
                    <a:pt x="126340" y="358255"/>
                    <a:pt x="177221" y="383901"/>
                  </a:cubicBezTo>
                  <a:cubicBezTo>
                    <a:pt x="191413" y="391054"/>
                    <a:pt x="203759" y="401387"/>
                    <a:pt x="213297" y="414094"/>
                  </a:cubicBezTo>
                  <a:cubicBezTo>
                    <a:pt x="214874" y="416588"/>
                    <a:pt x="218175" y="417332"/>
                    <a:pt x="220671" y="415756"/>
                  </a:cubicBezTo>
                  <a:cubicBezTo>
                    <a:pt x="222604" y="414536"/>
                    <a:pt x="223546" y="412223"/>
                    <a:pt x="223015" y="410000"/>
                  </a:cubicBezTo>
                  <a:cubicBezTo>
                    <a:pt x="216863" y="365953"/>
                    <a:pt x="188148" y="303193"/>
                    <a:pt x="231644" y="268842"/>
                  </a:cubicBezTo>
                  <a:cubicBezTo>
                    <a:pt x="255528" y="249981"/>
                    <a:pt x="285849" y="267700"/>
                    <a:pt x="308602" y="280240"/>
                  </a:cubicBezTo>
                  <a:cubicBezTo>
                    <a:pt x="331180" y="292784"/>
                    <a:pt x="352254" y="307858"/>
                    <a:pt x="371416" y="325170"/>
                  </a:cubicBezTo>
                  <a:cubicBezTo>
                    <a:pt x="375005" y="328386"/>
                    <a:pt x="382304" y="325333"/>
                    <a:pt x="380275" y="320017"/>
                  </a:cubicBezTo>
                  <a:cubicBezTo>
                    <a:pt x="339230" y="211294"/>
                    <a:pt x="278271" y="111165"/>
                    <a:pt x="200519" y="24757"/>
                  </a:cubicBezTo>
                  <a:cubicBezTo>
                    <a:pt x="200191" y="24403"/>
                    <a:pt x="199799" y="24113"/>
                    <a:pt x="199364" y="23902"/>
                  </a:cubicBezTo>
                  <a:cubicBezTo>
                    <a:pt x="200028" y="20370"/>
                    <a:pt x="201133" y="16935"/>
                    <a:pt x="202653" y="13678"/>
                  </a:cubicBezTo>
                  <a:cubicBezTo>
                    <a:pt x="298514" y="95750"/>
                    <a:pt x="387452" y="185570"/>
                    <a:pt x="468564" y="282226"/>
                  </a:cubicBezTo>
                  <a:cubicBezTo>
                    <a:pt x="470679" y="284291"/>
                    <a:pt x="474070" y="284252"/>
                    <a:pt x="476136" y="282138"/>
                  </a:cubicBezTo>
                  <a:cubicBezTo>
                    <a:pt x="476755" y="281506"/>
                    <a:pt x="477206" y="280731"/>
                    <a:pt x="477451" y="279882"/>
                  </a:cubicBezTo>
                  <a:cubicBezTo>
                    <a:pt x="484790" y="250962"/>
                    <a:pt x="497001" y="223502"/>
                    <a:pt x="513560" y="198677"/>
                  </a:cubicBezTo>
                  <a:cubicBezTo>
                    <a:pt x="529623" y="174886"/>
                    <a:pt x="559500" y="137034"/>
                    <a:pt x="592803" y="149362"/>
                  </a:cubicBezTo>
                  <a:cubicBezTo>
                    <a:pt x="645980" y="169045"/>
                    <a:pt x="614649" y="269589"/>
                    <a:pt x="601825" y="305343"/>
                  </a:cubicBezTo>
                  <a:cubicBezTo>
                    <a:pt x="599780" y="311047"/>
                    <a:pt x="608665" y="314650"/>
                    <a:pt x="611545" y="309436"/>
                  </a:cubicBezTo>
                  <a:cubicBezTo>
                    <a:pt x="636658" y="263977"/>
                    <a:pt x="680068" y="200653"/>
                    <a:pt x="736117" y="192564"/>
                  </a:cubicBezTo>
                  <a:cubicBezTo>
                    <a:pt x="815142" y="181160"/>
                    <a:pt x="780671" y="313199"/>
                    <a:pt x="766642" y="351506"/>
                  </a:cubicBezTo>
                  <a:cubicBezTo>
                    <a:pt x="765919" y="354379"/>
                    <a:pt x="767664" y="357295"/>
                    <a:pt x="770540" y="358017"/>
                  </a:cubicBezTo>
                  <a:cubicBezTo>
                    <a:pt x="771862" y="358350"/>
                    <a:pt x="773261" y="358167"/>
                    <a:pt x="774453" y="357506"/>
                  </a:cubicBezTo>
                  <a:cubicBezTo>
                    <a:pt x="832119" y="322347"/>
                    <a:pt x="903018" y="287344"/>
                    <a:pt x="963566" y="336813"/>
                  </a:cubicBezTo>
                  <a:cubicBezTo>
                    <a:pt x="1009715" y="377385"/>
                    <a:pt x="1029482" y="440219"/>
                    <a:pt x="1014867" y="499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5" name="Google Shape;3584;p53">
              <a:extLst>
                <a:ext uri="{FF2B5EF4-FFF2-40B4-BE49-F238E27FC236}">
                  <a16:creationId xmlns:a16="http://schemas.microsoft.com/office/drawing/2014/main" id="{CADA1D77-0BED-142E-5E6B-AED81CEE0140}"/>
                </a:ext>
              </a:extLst>
            </p:cNvPr>
            <p:cNvGrpSpPr/>
            <p:nvPr/>
          </p:nvGrpSpPr>
          <p:grpSpPr>
            <a:xfrm>
              <a:off x="6093793" y="2444778"/>
              <a:ext cx="293468" cy="248173"/>
              <a:chOff x="5981168" y="2244653"/>
              <a:chExt cx="293468" cy="248173"/>
            </a:xfrm>
          </p:grpSpPr>
          <p:sp>
            <p:nvSpPr>
              <p:cNvPr id="1756" name="Google Shape;3585;p53">
                <a:extLst>
                  <a:ext uri="{FF2B5EF4-FFF2-40B4-BE49-F238E27FC236}">
                    <a16:creationId xmlns:a16="http://schemas.microsoft.com/office/drawing/2014/main" id="{1DD27891-30CF-F42E-71D0-9A357DCDD449}"/>
                  </a:ext>
                </a:extLst>
              </p:cNvPr>
              <p:cNvSpPr/>
              <p:nvPr/>
            </p:nvSpPr>
            <p:spPr>
              <a:xfrm>
                <a:off x="6098292" y="2332536"/>
                <a:ext cx="51433" cy="51655"/>
              </a:xfrm>
              <a:custGeom>
                <a:avLst/>
                <a:gdLst/>
                <a:ahLst/>
                <a:cxnLst/>
                <a:rect l="l" t="t" r="r" b="b"/>
                <a:pathLst>
                  <a:path w="51433" h="51655" extrusionOk="0">
                    <a:moveTo>
                      <a:pt x="28895" y="51204"/>
                    </a:moveTo>
                    <a:cubicBezTo>
                      <a:pt x="20992" y="52711"/>
                      <a:pt x="12840" y="50398"/>
                      <a:pt x="6908" y="44966"/>
                    </a:cubicBezTo>
                    <a:cubicBezTo>
                      <a:pt x="5187" y="43242"/>
                      <a:pt x="3741" y="41264"/>
                      <a:pt x="2622" y="39101"/>
                    </a:cubicBezTo>
                    <a:cubicBezTo>
                      <a:pt x="82" y="33736"/>
                      <a:pt x="-638" y="27689"/>
                      <a:pt x="573" y="21879"/>
                    </a:cubicBezTo>
                    <a:cubicBezTo>
                      <a:pt x="1880" y="12548"/>
                      <a:pt x="8162" y="4666"/>
                      <a:pt x="16970" y="1303"/>
                    </a:cubicBezTo>
                    <a:lnTo>
                      <a:pt x="21161" y="279"/>
                    </a:lnTo>
                    <a:cubicBezTo>
                      <a:pt x="22301" y="97"/>
                      <a:pt x="23454" y="4"/>
                      <a:pt x="24609" y="0"/>
                    </a:cubicBezTo>
                    <a:cubicBezTo>
                      <a:pt x="36420" y="652"/>
                      <a:pt x="46590" y="8552"/>
                      <a:pt x="50135" y="19830"/>
                    </a:cubicBezTo>
                    <a:cubicBezTo>
                      <a:pt x="51765" y="24455"/>
                      <a:pt x="51862" y="29482"/>
                      <a:pt x="50415" y="34167"/>
                    </a:cubicBezTo>
                    <a:cubicBezTo>
                      <a:pt x="49970" y="35516"/>
                      <a:pt x="49409" y="36824"/>
                      <a:pt x="48739" y="38076"/>
                    </a:cubicBezTo>
                    <a:cubicBezTo>
                      <a:pt x="44475" y="45248"/>
                      <a:pt x="37167" y="50082"/>
                      <a:pt x="28895" y="512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3586;p53">
                <a:extLst>
                  <a:ext uri="{FF2B5EF4-FFF2-40B4-BE49-F238E27FC236}">
                    <a16:creationId xmlns:a16="http://schemas.microsoft.com/office/drawing/2014/main" id="{B5358C28-9909-8044-C9A7-8E72AC012F66}"/>
                  </a:ext>
                </a:extLst>
              </p:cNvPr>
              <p:cNvSpPr/>
              <p:nvPr/>
            </p:nvSpPr>
            <p:spPr>
              <a:xfrm>
                <a:off x="6053395" y="2371637"/>
                <a:ext cx="73942" cy="115626"/>
              </a:xfrm>
              <a:custGeom>
                <a:avLst/>
                <a:gdLst/>
                <a:ahLst/>
                <a:cxnLst/>
                <a:rect l="l" t="t" r="r" b="b"/>
                <a:pathLst>
                  <a:path w="73942" h="115626" extrusionOk="0">
                    <a:moveTo>
                      <a:pt x="51805" y="5866"/>
                    </a:moveTo>
                    <a:cubicBezTo>
                      <a:pt x="57737" y="11297"/>
                      <a:pt x="65888" y="13610"/>
                      <a:pt x="73791" y="12103"/>
                    </a:cubicBezTo>
                    <a:cubicBezTo>
                      <a:pt x="76289" y="58457"/>
                      <a:pt x="47563" y="100792"/>
                      <a:pt x="3545" y="115627"/>
                    </a:cubicBezTo>
                    <a:cubicBezTo>
                      <a:pt x="-7699" y="73378"/>
                      <a:pt x="8356" y="28581"/>
                      <a:pt x="43886" y="3073"/>
                    </a:cubicBezTo>
                    <a:lnTo>
                      <a:pt x="47519" y="0"/>
                    </a:lnTo>
                    <a:cubicBezTo>
                      <a:pt x="48638" y="2164"/>
                      <a:pt x="50083" y="4142"/>
                      <a:pt x="51805" y="58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3587;p53">
                <a:extLst>
                  <a:ext uri="{FF2B5EF4-FFF2-40B4-BE49-F238E27FC236}">
                    <a16:creationId xmlns:a16="http://schemas.microsoft.com/office/drawing/2014/main" id="{8AA27EF2-1348-4E6F-5FFB-EB099188B96A}"/>
                  </a:ext>
                </a:extLst>
              </p:cNvPr>
              <p:cNvSpPr/>
              <p:nvPr/>
            </p:nvSpPr>
            <p:spPr>
              <a:xfrm>
                <a:off x="6127186" y="2370614"/>
                <a:ext cx="67577" cy="112646"/>
              </a:xfrm>
              <a:custGeom>
                <a:avLst/>
                <a:gdLst/>
                <a:ahLst/>
                <a:cxnLst/>
                <a:rect l="l" t="t" r="r" b="b"/>
                <a:pathLst>
                  <a:path w="67577" h="112646" extrusionOk="0">
                    <a:moveTo>
                      <a:pt x="27669" y="1118"/>
                    </a:moveTo>
                    <a:cubicBezTo>
                      <a:pt x="62947" y="26332"/>
                      <a:pt x="76764" y="72153"/>
                      <a:pt x="61300" y="112646"/>
                    </a:cubicBezTo>
                    <a:cubicBezTo>
                      <a:pt x="26650" y="90648"/>
                      <a:pt x="4046" y="53950"/>
                      <a:pt x="0" y="13127"/>
                    </a:cubicBezTo>
                    <a:cubicBezTo>
                      <a:pt x="8272" y="12005"/>
                      <a:pt x="15579" y="7171"/>
                      <a:pt x="198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3588;p53">
                <a:extLst>
                  <a:ext uri="{FF2B5EF4-FFF2-40B4-BE49-F238E27FC236}">
                    <a16:creationId xmlns:a16="http://schemas.microsoft.com/office/drawing/2014/main" id="{B1172379-2358-0851-CF55-934A764EC584}"/>
                  </a:ext>
                </a:extLst>
              </p:cNvPr>
              <p:cNvSpPr/>
              <p:nvPr/>
            </p:nvSpPr>
            <p:spPr>
              <a:xfrm>
                <a:off x="6147030" y="2339507"/>
                <a:ext cx="122416" cy="46707"/>
              </a:xfrm>
              <a:custGeom>
                <a:avLst/>
                <a:gdLst/>
                <a:ahLst/>
                <a:cxnLst/>
                <a:rect l="l" t="t" r="r" b="b"/>
                <a:pathLst>
                  <a:path w="122416" h="46707" extrusionOk="0">
                    <a:moveTo>
                      <a:pt x="122416" y="27569"/>
                    </a:moveTo>
                    <a:cubicBezTo>
                      <a:pt x="88385" y="51285"/>
                      <a:pt x="43671" y="53102"/>
                      <a:pt x="7826" y="32224"/>
                    </a:cubicBezTo>
                    <a:lnTo>
                      <a:pt x="0" y="31106"/>
                    </a:lnTo>
                    <a:cubicBezTo>
                      <a:pt x="670" y="29854"/>
                      <a:pt x="1231" y="28546"/>
                      <a:pt x="1676" y="27197"/>
                    </a:cubicBezTo>
                    <a:cubicBezTo>
                      <a:pt x="3124" y="22511"/>
                      <a:pt x="3026" y="17485"/>
                      <a:pt x="1397" y="12859"/>
                    </a:cubicBezTo>
                    <a:lnTo>
                      <a:pt x="7639" y="12767"/>
                    </a:lnTo>
                    <a:cubicBezTo>
                      <a:pt x="44866" y="-8705"/>
                      <a:pt x="91865" y="-2644"/>
                      <a:pt x="122416" y="275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3589;p53">
                <a:extLst>
                  <a:ext uri="{FF2B5EF4-FFF2-40B4-BE49-F238E27FC236}">
                    <a16:creationId xmlns:a16="http://schemas.microsoft.com/office/drawing/2014/main" id="{40502A41-3FCF-046A-F2BB-3808DE602F09}"/>
                  </a:ext>
                </a:extLst>
              </p:cNvPr>
              <p:cNvSpPr/>
              <p:nvPr/>
            </p:nvSpPr>
            <p:spPr>
              <a:xfrm>
                <a:off x="6122900" y="2250147"/>
                <a:ext cx="77193" cy="102219"/>
              </a:xfrm>
              <a:custGeom>
                <a:avLst/>
                <a:gdLst/>
                <a:ahLst/>
                <a:cxnLst/>
                <a:rect l="l" t="t" r="r" b="b"/>
                <a:pathLst>
                  <a:path w="77193" h="102219" extrusionOk="0">
                    <a:moveTo>
                      <a:pt x="25527" y="102220"/>
                    </a:moveTo>
                    <a:cubicBezTo>
                      <a:pt x="21981" y="90942"/>
                      <a:pt x="11811" y="83042"/>
                      <a:pt x="0" y="82390"/>
                    </a:cubicBezTo>
                    <a:lnTo>
                      <a:pt x="5870" y="75036"/>
                    </a:lnTo>
                    <a:cubicBezTo>
                      <a:pt x="10771" y="37631"/>
                      <a:pt x="38925" y="7477"/>
                      <a:pt x="75928" y="0"/>
                    </a:cubicBezTo>
                    <a:cubicBezTo>
                      <a:pt x="82172" y="39707"/>
                      <a:pt x="64984" y="79459"/>
                      <a:pt x="31769" y="1021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3590;p53">
                <a:extLst>
                  <a:ext uri="{FF2B5EF4-FFF2-40B4-BE49-F238E27FC236}">
                    <a16:creationId xmlns:a16="http://schemas.microsoft.com/office/drawing/2014/main" id="{9A4D345D-A622-F71A-AEA0-9190DDF1BA92}"/>
                  </a:ext>
                </a:extLst>
              </p:cNvPr>
              <p:cNvSpPr/>
              <p:nvPr/>
            </p:nvSpPr>
            <p:spPr>
              <a:xfrm>
                <a:off x="6048760" y="2249310"/>
                <a:ext cx="80009" cy="105106"/>
              </a:xfrm>
              <a:custGeom>
                <a:avLst/>
                <a:gdLst/>
                <a:ahLst/>
                <a:cxnLst/>
                <a:rect l="l" t="t" r="r" b="b"/>
                <a:pathLst>
                  <a:path w="80009" h="105106" extrusionOk="0">
                    <a:moveTo>
                      <a:pt x="2497" y="0"/>
                    </a:moveTo>
                    <a:cubicBezTo>
                      <a:pt x="37750" y="13449"/>
                      <a:pt x="65825" y="40931"/>
                      <a:pt x="80009" y="75873"/>
                    </a:cubicBezTo>
                    <a:lnTo>
                      <a:pt x="74140" y="83227"/>
                    </a:lnTo>
                    <a:cubicBezTo>
                      <a:pt x="72985" y="83231"/>
                      <a:pt x="71833" y="83325"/>
                      <a:pt x="70692" y="83507"/>
                    </a:cubicBezTo>
                    <a:lnTo>
                      <a:pt x="66501" y="84531"/>
                    </a:lnTo>
                    <a:cubicBezTo>
                      <a:pt x="57693" y="87893"/>
                      <a:pt x="51411" y="95775"/>
                      <a:pt x="50104" y="105106"/>
                    </a:cubicBezTo>
                    <a:lnTo>
                      <a:pt x="47589" y="104640"/>
                    </a:lnTo>
                    <a:cubicBezTo>
                      <a:pt x="42410" y="101031"/>
                      <a:pt x="36886" y="97944"/>
                      <a:pt x="31098" y="95423"/>
                    </a:cubicBezTo>
                    <a:cubicBezTo>
                      <a:pt x="5518" y="70804"/>
                      <a:pt x="-5328" y="34618"/>
                      <a:pt x="24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3591;p53">
                <a:extLst>
                  <a:ext uri="{FF2B5EF4-FFF2-40B4-BE49-F238E27FC236}">
                    <a16:creationId xmlns:a16="http://schemas.microsoft.com/office/drawing/2014/main" id="{A95CA751-1516-3992-529C-76060E8C74E8}"/>
                  </a:ext>
                </a:extLst>
              </p:cNvPr>
              <p:cNvSpPr/>
              <p:nvPr/>
            </p:nvSpPr>
            <p:spPr>
              <a:xfrm>
                <a:off x="5986695" y="2335175"/>
                <a:ext cx="114217" cy="49441"/>
              </a:xfrm>
              <a:custGeom>
                <a:avLst/>
                <a:gdLst/>
                <a:ahLst/>
                <a:cxnLst/>
                <a:rect l="l" t="t" r="r" b="b"/>
                <a:pathLst>
                  <a:path w="114217" h="49441" extrusionOk="0">
                    <a:moveTo>
                      <a:pt x="110586" y="39535"/>
                    </a:moveTo>
                    <a:cubicBezTo>
                      <a:pt x="90516" y="47417"/>
                      <a:pt x="68922" y="50663"/>
                      <a:pt x="47420" y="49030"/>
                    </a:cubicBezTo>
                    <a:cubicBezTo>
                      <a:pt x="25489" y="46925"/>
                      <a:pt x="6880" y="32057"/>
                      <a:pt x="0" y="11141"/>
                    </a:cubicBezTo>
                    <a:cubicBezTo>
                      <a:pt x="29289" y="-3139"/>
                      <a:pt x="63405" y="-3718"/>
                      <a:pt x="93163" y="9559"/>
                    </a:cubicBezTo>
                    <a:cubicBezTo>
                      <a:pt x="98951" y="12079"/>
                      <a:pt x="104475" y="15166"/>
                      <a:pt x="109654" y="18775"/>
                    </a:cubicBezTo>
                    <a:lnTo>
                      <a:pt x="112169" y="19241"/>
                    </a:lnTo>
                    <a:cubicBezTo>
                      <a:pt x="110958" y="25052"/>
                      <a:pt x="111678" y="31098"/>
                      <a:pt x="114218" y="364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3592;p53">
                <a:extLst>
                  <a:ext uri="{FF2B5EF4-FFF2-40B4-BE49-F238E27FC236}">
                    <a16:creationId xmlns:a16="http://schemas.microsoft.com/office/drawing/2014/main" id="{F6C4AFAF-C53F-E1F1-CFAC-9230AD8DBE5F}"/>
                  </a:ext>
                </a:extLst>
              </p:cNvPr>
              <p:cNvSpPr/>
              <p:nvPr/>
            </p:nvSpPr>
            <p:spPr>
              <a:xfrm>
                <a:off x="6092428" y="2327520"/>
                <a:ext cx="63711" cy="63046"/>
              </a:xfrm>
              <a:custGeom>
                <a:avLst/>
                <a:gdLst/>
                <a:ahLst/>
                <a:cxnLst/>
                <a:rect l="l" t="t" r="r" b="b"/>
                <a:pathLst>
                  <a:path w="63711" h="63046" extrusionOk="0">
                    <a:moveTo>
                      <a:pt x="62351" y="23308"/>
                    </a:moveTo>
                    <a:cubicBezTo>
                      <a:pt x="59875" y="15648"/>
                      <a:pt x="54877" y="9052"/>
                      <a:pt x="48170" y="4593"/>
                    </a:cubicBezTo>
                    <a:cubicBezTo>
                      <a:pt x="45047" y="2497"/>
                      <a:pt x="41528" y="1063"/>
                      <a:pt x="37829" y="379"/>
                    </a:cubicBezTo>
                    <a:cubicBezTo>
                      <a:pt x="35574" y="-70"/>
                      <a:pt x="33258" y="-121"/>
                      <a:pt x="30985" y="230"/>
                    </a:cubicBezTo>
                    <a:cubicBezTo>
                      <a:pt x="30245" y="350"/>
                      <a:pt x="29517" y="538"/>
                      <a:pt x="28811" y="792"/>
                    </a:cubicBezTo>
                    <a:cubicBezTo>
                      <a:pt x="28116" y="1065"/>
                      <a:pt x="27466" y="1443"/>
                      <a:pt x="26885" y="1913"/>
                    </a:cubicBezTo>
                    <a:cubicBezTo>
                      <a:pt x="26642" y="2083"/>
                      <a:pt x="26624" y="2118"/>
                      <a:pt x="26650" y="2123"/>
                    </a:cubicBezTo>
                    <a:lnTo>
                      <a:pt x="26186" y="2300"/>
                    </a:lnTo>
                    <a:cubicBezTo>
                      <a:pt x="25167" y="2667"/>
                      <a:pt x="24437" y="3568"/>
                      <a:pt x="24291" y="4640"/>
                    </a:cubicBezTo>
                    <a:cubicBezTo>
                      <a:pt x="23884" y="4263"/>
                      <a:pt x="23356" y="4044"/>
                      <a:pt x="22801" y="4023"/>
                    </a:cubicBezTo>
                    <a:cubicBezTo>
                      <a:pt x="19897" y="4003"/>
                      <a:pt x="17044" y="4789"/>
                      <a:pt x="14561" y="6295"/>
                    </a:cubicBezTo>
                    <a:cubicBezTo>
                      <a:pt x="12107" y="7643"/>
                      <a:pt x="9922" y="9429"/>
                      <a:pt x="8114" y="11565"/>
                    </a:cubicBezTo>
                    <a:cubicBezTo>
                      <a:pt x="4256" y="15981"/>
                      <a:pt x="1681" y="21368"/>
                      <a:pt x="670" y="27143"/>
                    </a:cubicBezTo>
                    <a:cubicBezTo>
                      <a:pt x="-2018" y="39650"/>
                      <a:pt x="3540" y="52483"/>
                      <a:pt x="14506" y="59084"/>
                    </a:cubicBezTo>
                    <a:cubicBezTo>
                      <a:pt x="25545" y="64845"/>
                      <a:pt x="38818" y="64293"/>
                      <a:pt x="49339" y="57636"/>
                    </a:cubicBezTo>
                    <a:cubicBezTo>
                      <a:pt x="61071" y="50554"/>
                      <a:pt x="66444" y="36379"/>
                      <a:pt x="62351" y="23307"/>
                    </a:cubicBezTo>
                    <a:close/>
                    <a:moveTo>
                      <a:pt x="50711" y="34703"/>
                    </a:moveTo>
                    <a:lnTo>
                      <a:pt x="50622" y="35140"/>
                    </a:lnTo>
                    <a:cubicBezTo>
                      <a:pt x="50519" y="35521"/>
                      <a:pt x="50455" y="35914"/>
                      <a:pt x="50354" y="36298"/>
                    </a:cubicBezTo>
                    <a:cubicBezTo>
                      <a:pt x="50187" y="36936"/>
                      <a:pt x="49977" y="37559"/>
                      <a:pt x="49767" y="38184"/>
                    </a:cubicBezTo>
                    <a:lnTo>
                      <a:pt x="49639" y="38523"/>
                    </a:lnTo>
                    <a:lnTo>
                      <a:pt x="49635" y="38525"/>
                    </a:lnTo>
                    <a:cubicBezTo>
                      <a:pt x="49002" y="39516"/>
                      <a:pt x="48516" y="40606"/>
                      <a:pt x="47866" y="41597"/>
                    </a:cubicBezTo>
                    <a:lnTo>
                      <a:pt x="47612" y="41955"/>
                    </a:lnTo>
                    <a:cubicBezTo>
                      <a:pt x="47229" y="42356"/>
                      <a:pt x="46887" y="42803"/>
                      <a:pt x="46503" y="43205"/>
                    </a:cubicBezTo>
                    <a:cubicBezTo>
                      <a:pt x="45757" y="43968"/>
                      <a:pt x="44967" y="44686"/>
                      <a:pt x="44137" y="45356"/>
                    </a:cubicBezTo>
                    <a:lnTo>
                      <a:pt x="43573" y="45760"/>
                    </a:lnTo>
                    <a:cubicBezTo>
                      <a:pt x="43151" y="46045"/>
                      <a:pt x="42720" y="46319"/>
                      <a:pt x="42281" y="46581"/>
                    </a:cubicBezTo>
                    <a:cubicBezTo>
                      <a:pt x="41403" y="47108"/>
                      <a:pt x="40487" y="47541"/>
                      <a:pt x="39570" y="47985"/>
                    </a:cubicBezTo>
                    <a:cubicBezTo>
                      <a:pt x="39441" y="48032"/>
                      <a:pt x="38749" y="48340"/>
                      <a:pt x="38514" y="48426"/>
                    </a:cubicBezTo>
                    <a:cubicBezTo>
                      <a:pt x="38027" y="48601"/>
                      <a:pt x="37540" y="48767"/>
                      <a:pt x="37047" y="48920"/>
                    </a:cubicBezTo>
                    <a:cubicBezTo>
                      <a:pt x="35892" y="49279"/>
                      <a:pt x="34723" y="49541"/>
                      <a:pt x="33541" y="49786"/>
                    </a:cubicBezTo>
                    <a:lnTo>
                      <a:pt x="33124" y="49886"/>
                    </a:lnTo>
                    <a:cubicBezTo>
                      <a:pt x="33077" y="49885"/>
                      <a:pt x="33029" y="49886"/>
                      <a:pt x="32982" y="49890"/>
                    </a:cubicBezTo>
                    <a:cubicBezTo>
                      <a:pt x="32469" y="49933"/>
                      <a:pt x="31958" y="49988"/>
                      <a:pt x="31443" y="50016"/>
                    </a:cubicBezTo>
                    <a:cubicBezTo>
                      <a:pt x="30249" y="50085"/>
                      <a:pt x="29053" y="50079"/>
                      <a:pt x="27860" y="50000"/>
                    </a:cubicBezTo>
                    <a:cubicBezTo>
                      <a:pt x="27528" y="49978"/>
                      <a:pt x="27199" y="49939"/>
                      <a:pt x="26870" y="49905"/>
                    </a:cubicBezTo>
                    <a:cubicBezTo>
                      <a:pt x="26874" y="49895"/>
                      <a:pt x="26220" y="49800"/>
                      <a:pt x="25806" y="49717"/>
                    </a:cubicBezTo>
                    <a:cubicBezTo>
                      <a:pt x="24653" y="49471"/>
                      <a:pt x="23515" y="49158"/>
                      <a:pt x="22399" y="48778"/>
                    </a:cubicBezTo>
                    <a:lnTo>
                      <a:pt x="21916" y="48599"/>
                    </a:lnTo>
                    <a:cubicBezTo>
                      <a:pt x="21514" y="48393"/>
                      <a:pt x="21097" y="48213"/>
                      <a:pt x="20698" y="47998"/>
                    </a:cubicBezTo>
                    <a:cubicBezTo>
                      <a:pt x="20178" y="47719"/>
                      <a:pt x="19668" y="47420"/>
                      <a:pt x="19170" y="47102"/>
                    </a:cubicBezTo>
                    <a:cubicBezTo>
                      <a:pt x="18914" y="46938"/>
                      <a:pt x="17650" y="46009"/>
                      <a:pt x="18150" y="46409"/>
                    </a:cubicBezTo>
                    <a:cubicBezTo>
                      <a:pt x="18649" y="46809"/>
                      <a:pt x="17464" y="45785"/>
                      <a:pt x="17221" y="45553"/>
                    </a:cubicBezTo>
                    <a:cubicBezTo>
                      <a:pt x="16847" y="45197"/>
                      <a:pt x="16486" y="44826"/>
                      <a:pt x="16138" y="44442"/>
                    </a:cubicBezTo>
                    <a:cubicBezTo>
                      <a:pt x="15828" y="44099"/>
                      <a:pt x="15166" y="43259"/>
                      <a:pt x="15812" y="44123"/>
                    </a:cubicBezTo>
                    <a:cubicBezTo>
                      <a:pt x="15407" y="43581"/>
                      <a:pt x="15027" y="43022"/>
                      <a:pt x="14674" y="42444"/>
                    </a:cubicBezTo>
                    <a:cubicBezTo>
                      <a:pt x="14410" y="42015"/>
                      <a:pt x="14161" y="41576"/>
                      <a:pt x="13925" y="41128"/>
                    </a:cubicBezTo>
                    <a:cubicBezTo>
                      <a:pt x="13773" y="40838"/>
                      <a:pt x="13133" y="39444"/>
                      <a:pt x="13381" y="40039"/>
                    </a:cubicBezTo>
                    <a:cubicBezTo>
                      <a:pt x="13650" y="40685"/>
                      <a:pt x="13137" y="39343"/>
                      <a:pt x="13061" y="39122"/>
                    </a:cubicBezTo>
                    <a:cubicBezTo>
                      <a:pt x="12845" y="38483"/>
                      <a:pt x="12663" y="37836"/>
                      <a:pt x="12491" y="37183"/>
                    </a:cubicBezTo>
                    <a:cubicBezTo>
                      <a:pt x="12233" y="36211"/>
                      <a:pt x="12027" y="35233"/>
                      <a:pt x="11854" y="34244"/>
                    </a:cubicBezTo>
                    <a:cubicBezTo>
                      <a:pt x="11828" y="34044"/>
                      <a:pt x="11786" y="33725"/>
                      <a:pt x="11768" y="33514"/>
                    </a:cubicBezTo>
                    <a:cubicBezTo>
                      <a:pt x="11720" y="32917"/>
                      <a:pt x="11690" y="32319"/>
                      <a:pt x="11677" y="31720"/>
                    </a:cubicBezTo>
                    <a:cubicBezTo>
                      <a:pt x="11661" y="30437"/>
                      <a:pt x="11716" y="29154"/>
                      <a:pt x="11842" y="27878"/>
                    </a:cubicBezTo>
                    <a:lnTo>
                      <a:pt x="11870" y="27697"/>
                    </a:lnTo>
                    <a:lnTo>
                      <a:pt x="12026" y="26809"/>
                    </a:lnTo>
                    <a:cubicBezTo>
                      <a:pt x="12140" y="26217"/>
                      <a:pt x="12279" y="25631"/>
                      <a:pt x="12421" y="25045"/>
                    </a:cubicBezTo>
                    <a:cubicBezTo>
                      <a:pt x="12714" y="23795"/>
                      <a:pt x="13086" y="22566"/>
                      <a:pt x="13536" y="21364"/>
                    </a:cubicBezTo>
                    <a:cubicBezTo>
                      <a:pt x="13151" y="22371"/>
                      <a:pt x="14577" y="18959"/>
                      <a:pt x="14010" y="20224"/>
                    </a:cubicBezTo>
                    <a:cubicBezTo>
                      <a:pt x="14254" y="19679"/>
                      <a:pt x="14505" y="19138"/>
                      <a:pt x="14781" y="18607"/>
                    </a:cubicBezTo>
                    <a:cubicBezTo>
                      <a:pt x="15836" y="16545"/>
                      <a:pt x="17179" y="14644"/>
                      <a:pt x="18771" y="12960"/>
                    </a:cubicBezTo>
                    <a:cubicBezTo>
                      <a:pt x="19493" y="12087"/>
                      <a:pt x="20278" y="11266"/>
                      <a:pt x="21118" y="10505"/>
                    </a:cubicBezTo>
                    <a:cubicBezTo>
                      <a:pt x="22264" y="9707"/>
                      <a:pt x="23367" y="8848"/>
                      <a:pt x="24422" y="7933"/>
                    </a:cubicBezTo>
                    <a:cubicBezTo>
                      <a:pt x="24599" y="7667"/>
                      <a:pt x="24714" y="7365"/>
                      <a:pt x="24759" y="7048"/>
                    </a:cubicBezTo>
                    <a:cubicBezTo>
                      <a:pt x="25268" y="7804"/>
                      <a:pt x="26096" y="8284"/>
                      <a:pt x="27005" y="8353"/>
                    </a:cubicBezTo>
                    <a:lnTo>
                      <a:pt x="27003" y="8350"/>
                    </a:lnTo>
                    <a:cubicBezTo>
                      <a:pt x="27907" y="8438"/>
                      <a:pt x="27080" y="8384"/>
                      <a:pt x="27765" y="8762"/>
                    </a:cubicBezTo>
                    <a:cubicBezTo>
                      <a:pt x="28534" y="9131"/>
                      <a:pt x="29338" y="9425"/>
                      <a:pt x="30163" y="9640"/>
                    </a:cubicBezTo>
                    <a:cubicBezTo>
                      <a:pt x="31447" y="10053"/>
                      <a:pt x="32750" y="10425"/>
                      <a:pt x="34026" y="10860"/>
                    </a:cubicBezTo>
                    <a:cubicBezTo>
                      <a:pt x="34322" y="10961"/>
                      <a:pt x="35458" y="11395"/>
                      <a:pt x="35251" y="11312"/>
                    </a:cubicBezTo>
                    <a:cubicBezTo>
                      <a:pt x="35671" y="11482"/>
                      <a:pt x="36374" y="11791"/>
                      <a:pt x="36695" y="11965"/>
                    </a:cubicBezTo>
                    <a:cubicBezTo>
                      <a:pt x="37911" y="12623"/>
                      <a:pt x="39071" y="13308"/>
                      <a:pt x="40237" y="14049"/>
                    </a:cubicBezTo>
                    <a:lnTo>
                      <a:pt x="40465" y="14207"/>
                    </a:lnTo>
                    <a:cubicBezTo>
                      <a:pt x="40736" y="14421"/>
                      <a:pt x="41812" y="15228"/>
                      <a:pt x="41669" y="15115"/>
                    </a:cubicBezTo>
                    <a:cubicBezTo>
                      <a:pt x="40935" y="14532"/>
                      <a:pt x="42058" y="15446"/>
                      <a:pt x="42266" y="15627"/>
                    </a:cubicBezTo>
                    <a:cubicBezTo>
                      <a:pt x="43317" y="16540"/>
                      <a:pt x="44304" y="17524"/>
                      <a:pt x="45221" y="18571"/>
                    </a:cubicBezTo>
                    <a:lnTo>
                      <a:pt x="45802" y="19256"/>
                    </a:lnTo>
                    <a:lnTo>
                      <a:pt x="45874" y="19336"/>
                    </a:lnTo>
                    <a:lnTo>
                      <a:pt x="45905" y="19379"/>
                    </a:lnTo>
                    <a:cubicBezTo>
                      <a:pt x="46254" y="19862"/>
                      <a:pt x="46592" y="20353"/>
                      <a:pt x="46919" y="20850"/>
                    </a:cubicBezTo>
                    <a:cubicBezTo>
                      <a:pt x="47681" y="22009"/>
                      <a:pt x="48374" y="23212"/>
                      <a:pt x="48996" y="24452"/>
                    </a:cubicBezTo>
                    <a:cubicBezTo>
                      <a:pt x="49104" y="24665"/>
                      <a:pt x="49202" y="24881"/>
                      <a:pt x="49300" y="25098"/>
                    </a:cubicBezTo>
                    <a:cubicBezTo>
                      <a:pt x="49538" y="25734"/>
                      <a:pt x="49769" y="26372"/>
                      <a:pt x="49967" y="27022"/>
                    </a:cubicBezTo>
                    <a:cubicBezTo>
                      <a:pt x="50137" y="27583"/>
                      <a:pt x="50289" y="28149"/>
                      <a:pt x="50422" y="28720"/>
                    </a:cubicBezTo>
                    <a:cubicBezTo>
                      <a:pt x="50483" y="28985"/>
                      <a:pt x="50643" y="30006"/>
                      <a:pt x="50695" y="30221"/>
                    </a:cubicBezTo>
                    <a:cubicBezTo>
                      <a:pt x="50802" y="31266"/>
                      <a:pt x="50840" y="32318"/>
                      <a:pt x="50809" y="33369"/>
                    </a:cubicBezTo>
                    <a:cubicBezTo>
                      <a:pt x="50752" y="33812"/>
                      <a:pt x="50720" y="34257"/>
                      <a:pt x="50711" y="34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3593;p53">
                <a:extLst>
                  <a:ext uri="{FF2B5EF4-FFF2-40B4-BE49-F238E27FC236}">
                    <a16:creationId xmlns:a16="http://schemas.microsoft.com/office/drawing/2014/main" id="{630F2CB0-2BB4-BBA5-AEC1-87BF01E202E9}"/>
                  </a:ext>
                </a:extLst>
              </p:cNvPr>
              <p:cNvSpPr/>
              <p:nvPr/>
            </p:nvSpPr>
            <p:spPr>
              <a:xfrm>
                <a:off x="5981168" y="2244653"/>
                <a:ext cx="293468" cy="248173"/>
              </a:xfrm>
              <a:custGeom>
                <a:avLst/>
                <a:gdLst/>
                <a:ahLst/>
                <a:cxnLst/>
                <a:rect l="l" t="t" r="r" b="b"/>
                <a:pathLst>
                  <a:path w="293468" h="248173" extrusionOk="0">
                    <a:moveTo>
                      <a:pt x="292697" y="119678"/>
                    </a:moveTo>
                    <a:cubicBezTo>
                      <a:pt x="292496" y="119348"/>
                      <a:pt x="292259" y="119041"/>
                      <a:pt x="291991" y="118763"/>
                    </a:cubicBezTo>
                    <a:cubicBezTo>
                      <a:pt x="266559" y="94224"/>
                      <a:pt x="230174" y="84693"/>
                      <a:pt x="195966" y="93608"/>
                    </a:cubicBezTo>
                    <a:cubicBezTo>
                      <a:pt x="217548" y="69174"/>
                      <a:pt x="227176" y="36435"/>
                      <a:pt x="222255" y="4218"/>
                    </a:cubicBezTo>
                    <a:cubicBezTo>
                      <a:pt x="221520" y="1703"/>
                      <a:pt x="218918" y="226"/>
                      <a:pt x="216379" y="884"/>
                    </a:cubicBezTo>
                    <a:cubicBezTo>
                      <a:pt x="182641" y="8039"/>
                      <a:pt x="155559" y="33128"/>
                      <a:pt x="145870" y="66206"/>
                    </a:cubicBezTo>
                    <a:cubicBezTo>
                      <a:pt x="129767" y="35948"/>
                      <a:pt x="103293" y="12501"/>
                      <a:pt x="71298" y="162"/>
                    </a:cubicBezTo>
                    <a:cubicBezTo>
                      <a:pt x="68827" y="-504"/>
                      <a:pt x="66280" y="941"/>
                      <a:pt x="65586" y="3403"/>
                    </a:cubicBezTo>
                    <a:cubicBezTo>
                      <a:pt x="58751" y="34550"/>
                      <a:pt x="66161" y="67122"/>
                      <a:pt x="85798" y="92256"/>
                    </a:cubicBezTo>
                    <a:cubicBezTo>
                      <a:pt x="58592" y="82811"/>
                      <a:pt x="28759" y="84456"/>
                      <a:pt x="2757" y="96833"/>
                    </a:cubicBezTo>
                    <a:cubicBezTo>
                      <a:pt x="585" y="98117"/>
                      <a:pt x="-464" y="100691"/>
                      <a:pt x="195" y="103126"/>
                    </a:cubicBezTo>
                    <a:cubicBezTo>
                      <a:pt x="13028" y="147191"/>
                      <a:pt x="59191" y="149093"/>
                      <a:pt x="97397" y="140494"/>
                    </a:cubicBezTo>
                    <a:cubicBezTo>
                      <a:pt x="70994" y="168005"/>
                      <a:pt x="60785" y="207245"/>
                      <a:pt x="70438" y="244123"/>
                    </a:cubicBezTo>
                    <a:cubicBezTo>
                      <a:pt x="71275" y="247048"/>
                      <a:pt x="74302" y="248766"/>
                      <a:pt x="77245" y="247985"/>
                    </a:cubicBezTo>
                    <a:cubicBezTo>
                      <a:pt x="112215" y="235960"/>
                      <a:pt x="138801" y="207186"/>
                      <a:pt x="148012" y="171395"/>
                    </a:cubicBezTo>
                    <a:cubicBezTo>
                      <a:pt x="158281" y="201018"/>
                      <a:pt x="178167" y="226361"/>
                      <a:pt x="204507" y="243392"/>
                    </a:cubicBezTo>
                    <a:cubicBezTo>
                      <a:pt x="207192" y="244901"/>
                      <a:pt x="210593" y="243949"/>
                      <a:pt x="212103" y="241266"/>
                    </a:cubicBezTo>
                    <a:cubicBezTo>
                      <a:pt x="212309" y="240899"/>
                      <a:pt x="212474" y="240509"/>
                      <a:pt x="212593" y="240105"/>
                    </a:cubicBezTo>
                    <a:cubicBezTo>
                      <a:pt x="224803" y="207281"/>
                      <a:pt x="219037" y="170473"/>
                      <a:pt x="197373" y="142947"/>
                    </a:cubicBezTo>
                    <a:cubicBezTo>
                      <a:pt x="229397" y="151755"/>
                      <a:pt x="263682" y="145881"/>
                      <a:pt x="290940" y="126915"/>
                    </a:cubicBezTo>
                    <a:cubicBezTo>
                      <a:pt x="293425" y="125402"/>
                      <a:pt x="294212" y="122162"/>
                      <a:pt x="292698" y="119679"/>
                    </a:cubicBezTo>
                    <a:cubicBezTo>
                      <a:pt x="292698" y="119678"/>
                      <a:pt x="292698" y="119678"/>
                      <a:pt x="292698" y="119678"/>
                    </a:cubicBezTo>
                    <a:close/>
                    <a:moveTo>
                      <a:pt x="176555" y="122259"/>
                    </a:moveTo>
                    <a:lnTo>
                      <a:pt x="176556" y="122259"/>
                    </a:lnTo>
                    <a:cubicBezTo>
                      <a:pt x="173824" y="120788"/>
                      <a:pt x="170417" y="121808"/>
                      <a:pt x="168945" y="124538"/>
                    </a:cubicBezTo>
                    <a:cubicBezTo>
                      <a:pt x="167545" y="127134"/>
                      <a:pt x="168394" y="130370"/>
                      <a:pt x="170888" y="131946"/>
                    </a:cubicBezTo>
                    <a:cubicBezTo>
                      <a:pt x="201504" y="154203"/>
                      <a:pt x="214829" y="193279"/>
                      <a:pt x="204182" y="229587"/>
                    </a:cubicBezTo>
                    <a:cubicBezTo>
                      <a:pt x="174110" y="207727"/>
                      <a:pt x="154843" y="174046"/>
                      <a:pt x="151252" y="137059"/>
                    </a:cubicBezTo>
                    <a:cubicBezTo>
                      <a:pt x="150610" y="130262"/>
                      <a:pt x="139959" y="130121"/>
                      <a:pt x="140499" y="137059"/>
                    </a:cubicBezTo>
                    <a:cubicBezTo>
                      <a:pt x="143453" y="179276"/>
                      <a:pt x="119075" y="218654"/>
                      <a:pt x="79955" y="234861"/>
                    </a:cubicBezTo>
                    <a:cubicBezTo>
                      <a:pt x="72352" y="196703"/>
                      <a:pt x="87438" y="157584"/>
                      <a:pt x="118701" y="134393"/>
                    </a:cubicBezTo>
                    <a:cubicBezTo>
                      <a:pt x="123141" y="131294"/>
                      <a:pt x="120611" y="123420"/>
                      <a:pt x="114815" y="125185"/>
                    </a:cubicBezTo>
                    <a:cubicBezTo>
                      <a:pt x="82038" y="135159"/>
                      <a:pt x="28467" y="144944"/>
                      <a:pt x="12672" y="104724"/>
                    </a:cubicBezTo>
                    <a:cubicBezTo>
                      <a:pt x="38913" y="93347"/>
                      <a:pt x="68518" y="92446"/>
                      <a:pt x="95402" y="102208"/>
                    </a:cubicBezTo>
                    <a:cubicBezTo>
                      <a:pt x="100446" y="106898"/>
                      <a:pt x="106051" y="110946"/>
                      <a:pt x="112091" y="114259"/>
                    </a:cubicBezTo>
                    <a:cubicBezTo>
                      <a:pt x="113590" y="114962"/>
                      <a:pt x="115376" y="114318"/>
                      <a:pt x="116080" y="112820"/>
                    </a:cubicBezTo>
                    <a:cubicBezTo>
                      <a:pt x="116333" y="112281"/>
                      <a:pt x="116420" y="111678"/>
                      <a:pt x="116329" y="111089"/>
                    </a:cubicBezTo>
                    <a:cubicBezTo>
                      <a:pt x="117353" y="110391"/>
                      <a:pt x="117616" y="108994"/>
                      <a:pt x="116916" y="107971"/>
                    </a:cubicBezTo>
                    <a:cubicBezTo>
                      <a:pt x="116761" y="107744"/>
                      <a:pt x="116566" y="107548"/>
                      <a:pt x="116340" y="107392"/>
                    </a:cubicBezTo>
                    <a:cubicBezTo>
                      <a:pt x="113039" y="105131"/>
                      <a:pt x="109608" y="103193"/>
                      <a:pt x="106171" y="101279"/>
                    </a:cubicBezTo>
                    <a:cubicBezTo>
                      <a:pt x="81065" y="78556"/>
                      <a:pt x="68918" y="44841"/>
                      <a:pt x="73767" y="11341"/>
                    </a:cubicBezTo>
                    <a:cubicBezTo>
                      <a:pt x="105084" y="25029"/>
                      <a:pt x="129896" y="50282"/>
                      <a:pt x="143019" y="81822"/>
                    </a:cubicBezTo>
                    <a:cubicBezTo>
                      <a:pt x="144524" y="85459"/>
                      <a:pt x="151386" y="87046"/>
                      <a:pt x="152099" y="81822"/>
                    </a:cubicBezTo>
                    <a:cubicBezTo>
                      <a:pt x="156648" y="48281"/>
                      <a:pt x="180778" y="20684"/>
                      <a:pt x="213430" y="11681"/>
                    </a:cubicBezTo>
                    <a:cubicBezTo>
                      <a:pt x="216996" y="47670"/>
                      <a:pt x="200809" y="82772"/>
                      <a:pt x="171115" y="103445"/>
                    </a:cubicBezTo>
                    <a:cubicBezTo>
                      <a:pt x="168871" y="104862"/>
                      <a:pt x="168201" y="107828"/>
                      <a:pt x="169619" y="110070"/>
                    </a:cubicBezTo>
                    <a:cubicBezTo>
                      <a:pt x="170968" y="112203"/>
                      <a:pt x="173739" y="112929"/>
                      <a:pt x="175961" y="111732"/>
                    </a:cubicBezTo>
                    <a:cubicBezTo>
                      <a:pt x="209097" y="93130"/>
                      <a:pt x="250312" y="97074"/>
                      <a:pt x="279313" y="121621"/>
                    </a:cubicBezTo>
                    <a:cubicBezTo>
                      <a:pt x="247569" y="139928"/>
                      <a:pt x="208522" y="140170"/>
                      <a:pt x="176554" y="122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6" name="Google Shape;3594;p53">
              <a:extLst>
                <a:ext uri="{FF2B5EF4-FFF2-40B4-BE49-F238E27FC236}">
                  <a16:creationId xmlns:a16="http://schemas.microsoft.com/office/drawing/2014/main" id="{252521E7-5410-0EFA-FA8A-AE251D563AE6}"/>
                </a:ext>
              </a:extLst>
            </p:cNvPr>
            <p:cNvGrpSpPr/>
            <p:nvPr/>
          </p:nvGrpSpPr>
          <p:grpSpPr>
            <a:xfrm>
              <a:off x="5951964" y="2905818"/>
              <a:ext cx="360561" cy="323460"/>
              <a:chOff x="5841314" y="2876018"/>
              <a:chExt cx="360561" cy="323460"/>
            </a:xfrm>
          </p:grpSpPr>
          <p:sp>
            <p:nvSpPr>
              <p:cNvPr id="1746" name="Google Shape;3595;p53">
                <a:extLst>
                  <a:ext uri="{FF2B5EF4-FFF2-40B4-BE49-F238E27FC236}">
                    <a16:creationId xmlns:a16="http://schemas.microsoft.com/office/drawing/2014/main" id="{DB4AB6EE-9A24-3C58-129E-774788A4B0CB}"/>
                  </a:ext>
                </a:extLst>
              </p:cNvPr>
              <p:cNvSpPr/>
              <p:nvPr/>
            </p:nvSpPr>
            <p:spPr>
              <a:xfrm>
                <a:off x="5992456" y="3001840"/>
                <a:ext cx="71009" cy="62689"/>
              </a:xfrm>
              <a:custGeom>
                <a:avLst/>
                <a:gdLst/>
                <a:ahLst/>
                <a:cxnLst/>
                <a:rect l="l" t="t" r="r" b="b"/>
                <a:pathLst>
                  <a:path w="71009" h="62689" extrusionOk="0">
                    <a:moveTo>
                      <a:pt x="1690" y="19433"/>
                    </a:moveTo>
                    <a:cubicBezTo>
                      <a:pt x="3174" y="15261"/>
                      <a:pt x="5709" y="11542"/>
                      <a:pt x="9050" y="8634"/>
                    </a:cubicBezTo>
                    <a:lnTo>
                      <a:pt x="10912" y="3794"/>
                    </a:lnTo>
                    <a:cubicBezTo>
                      <a:pt x="17260" y="2232"/>
                      <a:pt x="23701" y="1081"/>
                      <a:pt x="30198" y="349"/>
                    </a:cubicBezTo>
                    <a:cubicBezTo>
                      <a:pt x="35599" y="-259"/>
                      <a:pt x="41061" y="-72"/>
                      <a:pt x="46407" y="907"/>
                    </a:cubicBezTo>
                    <a:cubicBezTo>
                      <a:pt x="54641" y="2455"/>
                      <a:pt x="61991" y="7041"/>
                      <a:pt x="66997" y="13754"/>
                    </a:cubicBezTo>
                    <a:cubicBezTo>
                      <a:pt x="69119" y="16728"/>
                      <a:pt x="70463" y="20184"/>
                      <a:pt x="70909" y="23808"/>
                    </a:cubicBezTo>
                    <a:cubicBezTo>
                      <a:pt x="71309" y="28645"/>
                      <a:pt x="70509" y="33505"/>
                      <a:pt x="68581" y="37959"/>
                    </a:cubicBezTo>
                    <a:cubicBezTo>
                      <a:pt x="61802" y="53699"/>
                      <a:pt x="45922" y="63546"/>
                      <a:pt x="28799" y="62630"/>
                    </a:cubicBezTo>
                    <a:cubicBezTo>
                      <a:pt x="24987" y="62430"/>
                      <a:pt x="21251" y="61480"/>
                      <a:pt x="17806" y="59837"/>
                    </a:cubicBezTo>
                    <a:cubicBezTo>
                      <a:pt x="12264" y="57148"/>
                      <a:pt x="7680" y="52826"/>
                      <a:pt x="4671" y="47454"/>
                    </a:cubicBezTo>
                    <a:cubicBezTo>
                      <a:pt x="-259" y="38961"/>
                      <a:pt x="-1343" y="28772"/>
                      <a:pt x="1690" y="194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3596;p53">
                <a:extLst>
                  <a:ext uri="{FF2B5EF4-FFF2-40B4-BE49-F238E27FC236}">
                    <a16:creationId xmlns:a16="http://schemas.microsoft.com/office/drawing/2014/main" id="{97734AEC-AF4D-E6B5-6C1D-9B5390F80A8A}"/>
                  </a:ext>
                </a:extLst>
              </p:cNvPr>
              <p:cNvSpPr/>
              <p:nvPr/>
            </p:nvSpPr>
            <p:spPr>
              <a:xfrm>
                <a:off x="5898838" y="3049295"/>
                <a:ext cx="122416" cy="115811"/>
              </a:xfrm>
              <a:custGeom>
                <a:avLst/>
                <a:gdLst/>
                <a:ahLst/>
                <a:cxnLst/>
                <a:rect l="l" t="t" r="r" b="b"/>
                <a:pathLst>
                  <a:path w="122416" h="115811" extrusionOk="0">
                    <a:moveTo>
                      <a:pt x="98288" y="0"/>
                    </a:moveTo>
                    <a:cubicBezTo>
                      <a:pt x="101297" y="5372"/>
                      <a:pt x="105881" y="9694"/>
                      <a:pt x="111423" y="12383"/>
                    </a:cubicBezTo>
                    <a:cubicBezTo>
                      <a:pt x="114868" y="14026"/>
                      <a:pt x="118604" y="14975"/>
                      <a:pt x="122416" y="15176"/>
                    </a:cubicBezTo>
                    <a:lnTo>
                      <a:pt x="122231" y="18434"/>
                    </a:lnTo>
                    <a:cubicBezTo>
                      <a:pt x="108554" y="74998"/>
                      <a:pt x="58229" y="115090"/>
                      <a:pt x="0" y="115812"/>
                    </a:cubicBezTo>
                    <a:cubicBezTo>
                      <a:pt x="19285" y="68612"/>
                      <a:pt x="44440" y="15920"/>
                      <a:pt x="93350" y="15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3597;p53">
                <a:extLst>
                  <a:ext uri="{FF2B5EF4-FFF2-40B4-BE49-F238E27FC236}">
                    <a16:creationId xmlns:a16="http://schemas.microsoft.com/office/drawing/2014/main" id="{949519BA-D0AA-7082-3B26-DC7D477A09A5}"/>
                  </a:ext>
                </a:extLst>
              </p:cNvPr>
              <p:cNvSpPr/>
              <p:nvPr/>
            </p:nvSpPr>
            <p:spPr>
              <a:xfrm>
                <a:off x="5846854" y="2999978"/>
                <a:ext cx="150272" cy="55520"/>
              </a:xfrm>
              <a:custGeom>
                <a:avLst/>
                <a:gdLst/>
                <a:ahLst/>
                <a:cxnLst/>
                <a:rect l="l" t="t" r="r" b="b"/>
                <a:pathLst>
                  <a:path w="150272" h="55520" extrusionOk="0">
                    <a:moveTo>
                      <a:pt x="150273" y="49315"/>
                    </a:moveTo>
                    <a:lnTo>
                      <a:pt x="145335" y="50898"/>
                    </a:lnTo>
                    <a:cubicBezTo>
                      <a:pt x="118896" y="55912"/>
                      <a:pt x="91845" y="56854"/>
                      <a:pt x="65121" y="53691"/>
                    </a:cubicBezTo>
                    <a:cubicBezTo>
                      <a:pt x="38056" y="50315"/>
                      <a:pt x="14045" y="34697"/>
                      <a:pt x="0" y="11333"/>
                    </a:cubicBezTo>
                    <a:cubicBezTo>
                      <a:pt x="44406" y="-4860"/>
                      <a:pt x="93298" y="-3663"/>
                      <a:pt x="136857" y="14683"/>
                    </a:cubicBezTo>
                    <a:cubicBezTo>
                      <a:pt x="136857" y="14870"/>
                      <a:pt x="136949" y="14870"/>
                      <a:pt x="137044" y="14778"/>
                    </a:cubicBezTo>
                    <a:cubicBezTo>
                      <a:pt x="140310" y="17176"/>
                      <a:pt x="143733" y="19353"/>
                      <a:pt x="147291" y="21293"/>
                    </a:cubicBezTo>
                    <a:cubicBezTo>
                      <a:pt x="144258" y="30633"/>
                      <a:pt x="145342" y="40821"/>
                      <a:pt x="150273" y="493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3598;p53">
                <a:extLst>
                  <a:ext uri="{FF2B5EF4-FFF2-40B4-BE49-F238E27FC236}">
                    <a16:creationId xmlns:a16="http://schemas.microsoft.com/office/drawing/2014/main" id="{0AA068A0-2AE5-A7BF-0280-9EC6EA0B2077}"/>
                  </a:ext>
                </a:extLst>
              </p:cNvPr>
              <p:cNvSpPr/>
              <p:nvPr/>
            </p:nvSpPr>
            <p:spPr>
              <a:xfrm>
                <a:off x="5923266" y="2885073"/>
                <a:ext cx="99572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99572" h="136200" extrusionOk="0">
                    <a:moveTo>
                      <a:pt x="78240" y="125401"/>
                    </a:moveTo>
                    <a:cubicBezTo>
                      <a:pt x="74899" y="128309"/>
                      <a:pt x="72363" y="132028"/>
                      <a:pt x="70879" y="136200"/>
                    </a:cubicBezTo>
                    <a:cubicBezTo>
                      <a:pt x="67322" y="134259"/>
                      <a:pt x="63898" y="132083"/>
                      <a:pt x="60632" y="129685"/>
                    </a:cubicBezTo>
                    <a:cubicBezTo>
                      <a:pt x="60538" y="129777"/>
                      <a:pt x="60445" y="129777"/>
                      <a:pt x="60445" y="129590"/>
                    </a:cubicBezTo>
                    <a:cubicBezTo>
                      <a:pt x="18655" y="100270"/>
                      <a:pt x="-4178" y="50798"/>
                      <a:pt x="634" y="0"/>
                    </a:cubicBezTo>
                    <a:cubicBezTo>
                      <a:pt x="50271" y="16458"/>
                      <a:pt x="87755" y="57549"/>
                      <a:pt x="99573" y="108458"/>
                    </a:cubicBezTo>
                    <a:lnTo>
                      <a:pt x="99387" y="117116"/>
                    </a:lnTo>
                    <a:cubicBezTo>
                      <a:pt x="92891" y="117848"/>
                      <a:pt x="86449" y="118999"/>
                      <a:pt x="80102" y="1205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3599;p53">
                <a:extLst>
                  <a:ext uri="{FF2B5EF4-FFF2-40B4-BE49-F238E27FC236}">
                    <a16:creationId xmlns:a16="http://schemas.microsoft.com/office/drawing/2014/main" id="{64D54A17-4A96-D62F-ECC0-43B920580FD6}"/>
                  </a:ext>
                </a:extLst>
              </p:cNvPr>
              <p:cNvSpPr/>
              <p:nvPr/>
            </p:nvSpPr>
            <p:spPr>
              <a:xfrm>
                <a:off x="6022654" y="2880975"/>
                <a:ext cx="95062" cy="134617"/>
              </a:xfrm>
              <a:custGeom>
                <a:avLst/>
                <a:gdLst/>
                <a:ahLst/>
                <a:cxnLst/>
                <a:rect l="l" t="t" r="r" b="b"/>
                <a:pathLst>
                  <a:path w="95062" h="134617" extrusionOk="0">
                    <a:moveTo>
                      <a:pt x="94560" y="0"/>
                    </a:moveTo>
                    <a:cubicBezTo>
                      <a:pt x="98549" y="50692"/>
                      <a:pt x="78634" y="100341"/>
                      <a:pt x="40711" y="134245"/>
                    </a:cubicBezTo>
                    <a:lnTo>
                      <a:pt x="36800" y="134618"/>
                    </a:lnTo>
                    <a:cubicBezTo>
                      <a:pt x="31793" y="127905"/>
                      <a:pt x="24443" y="123319"/>
                      <a:pt x="16210" y="121770"/>
                    </a:cubicBezTo>
                    <a:cubicBezTo>
                      <a:pt x="10863" y="120792"/>
                      <a:pt x="5401" y="120604"/>
                      <a:pt x="0" y="121213"/>
                    </a:cubicBezTo>
                    <a:lnTo>
                      <a:pt x="185" y="112554"/>
                    </a:lnTo>
                    <a:cubicBezTo>
                      <a:pt x="11932" y="62169"/>
                      <a:pt x="46973" y="20377"/>
                      <a:pt x="945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3600;p53">
                <a:extLst>
                  <a:ext uri="{FF2B5EF4-FFF2-40B4-BE49-F238E27FC236}">
                    <a16:creationId xmlns:a16="http://schemas.microsoft.com/office/drawing/2014/main" id="{13F793E2-52CB-7734-EED4-01C9B37F1DAE}"/>
                  </a:ext>
                </a:extLst>
              </p:cNvPr>
              <p:cNvSpPr/>
              <p:nvPr/>
            </p:nvSpPr>
            <p:spPr>
              <a:xfrm>
                <a:off x="6021069" y="3004487"/>
                <a:ext cx="175612" cy="189479"/>
              </a:xfrm>
              <a:custGeom>
                <a:avLst/>
                <a:gdLst/>
                <a:ahLst/>
                <a:cxnLst/>
                <a:rect l="l" t="t" r="r" b="b"/>
                <a:pathLst>
                  <a:path w="175612" h="189479" extrusionOk="0">
                    <a:moveTo>
                      <a:pt x="48445" y="45181"/>
                    </a:moveTo>
                    <a:cubicBezTo>
                      <a:pt x="87639" y="82158"/>
                      <a:pt x="105208" y="136585"/>
                      <a:pt x="95026" y="189479"/>
                    </a:cubicBezTo>
                    <a:cubicBezTo>
                      <a:pt x="46577" y="163107"/>
                      <a:pt x="11922" y="117069"/>
                      <a:pt x="0" y="63241"/>
                    </a:cubicBezTo>
                    <a:lnTo>
                      <a:pt x="186" y="59983"/>
                    </a:lnTo>
                    <a:cubicBezTo>
                      <a:pt x="17309" y="60898"/>
                      <a:pt x="33188" y="51051"/>
                      <a:pt x="39967" y="35311"/>
                    </a:cubicBezTo>
                    <a:cubicBezTo>
                      <a:pt x="41895" y="30857"/>
                      <a:pt x="42695" y="25997"/>
                      <a:pt x="42296" y="21161"/>
                    </a:cubicBezTo>
                    <a:cubicBezTo>
                      <a:pt x="41850" y="17536"/>
                      <a:pt x="40505" y="14080"/>
                      <a:pt x="38384" y="11106"/>
                    </a:cubicBezTo>
                    <a:lnTo>
                      <a:pt x="42296" y="10734"/>
                    </a:lnTo>
                    <a:cubicBezTo>
                      <a:pt x="85976" y="-6721"/>
                      <a:pt x="135316" y="-2725"/>
                      <a:pt x="175613" y="21533"/>
                    </a:cubicBezTo>
                    <a:cubicBezTo>
                      <a:pt x="136019" y="42201"/>
                      <a:pt x="89250" y="63334"/>
                      <a:pt x="48445" y="451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3601;p53">
                <a:extLst>
                  <a:ext uri="{FF2B5EF4-FFF2-40B4-BE49-F238E27FC236}">
                    <a16:creationId xmlns:a16="http://schemas.microsoft.com/office/drawing/2014/main" id="{1F7B6044-09DA-0502-AAED-D1DFBFE48805}"/>
                  </a:ext>
                </a:extLst>
              </p:cNvPr>
              <p:cNvSpPr/>
              <p:nvPr/>
            </p:nvSpPr>
            <p:spPr>
              <a:xfrm>
                <a:off x="5993394" y="3062961"/>
                <a:ext cx="27861" cy="58399"/>
              </a:xfrm>
              <a:custGeom>
                <a:avLst/>
                <a:gdLst/>
                <a:ahLst/>
                <a:cxnLst/>
                <a:rect l="l" t="t" r="r" b="b"/>
                <a:pathLst>
                  <a:path w="27861" h="58399" extrusionOk="0">
                    <a:moveTo>
                      <a:pt x="20432" y="0"/>
                    </a:moveTo>
                    <a:cubicBezTo>
                      <a:pt x="17129" y="20520"/>
                      <a:pt x="10211" y="40293"/>
                      <a:pt x="0" y="58399"/>
                    </a:cubicBezTo>
                    <a:cubicBezTo>
                      <a:pt x="13664" y="43182"/>
                      <a:pt x="23193" y="24716"/>
                      <a:pt x="27674" y="4768"/>
                    </a:cubicBezTo>
                    <a:lnTo>
                      <a:pt x="27861" y="1510"/>
                    </a:lnTo>
                    <a:cubicBezTo>
                      <a:pt x="25329" y="1336"/>
                      <a:pt x="22831" y="829"/>
                      <a:pt x="20432" y="0"/>
                    </a:cubicBezTo>
                    <a:close/>
                  </a:path>
                </a:pathLst>
              </a:custGeom>
              <a:solidFill>
                <a:srgbClr val="F0C573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3602;p53">
                <a:extLst>
                  <a:ext uri="{FF2B5EF4-FFF2-40B4-BE49-F238E27FC236}">
                    <a16:creationId xmlns:a16="http://schemas.microsoft.com/office/drawing/2014/main" id="{A31597DD-3992-30D7-10DF-F4F3EA82E91D}"/>
                  </a:ext>
                </a:extLst>
              </p:cNvPr>
              <p:cNvSpPr/>
              <p:nvPr/>
            </p:nvSpPr>
            <p:spPr>
              <a:xfrm>
                <a:off x="6001949" y="2944946"/>
                <a:ext cx="20891" cy="58376"/>
              </a:xfrm>
              <a:custGeom>
                <a:avLst/>
                <a:gdLst/>
                <a:ahLst/>
                <a:cxnLst/>
                <a:rect l="l" t="t" r="r" b="b"/>
                <a:pathLst>
                  <a:path w="20891" h="58376" extrusionOk="0">
                    <a:moveTo>
                      <a:pt x="0" y="0"/>
                    </a:moveTo>
                    <a:cubicBezTo>
                      <a:pt x="6189" y="18994"/>
                      <a:pt x="10511" y="38545"/>
                      <a:pt x="12905" y="58377"/>
                    </a:cubicBezTo>
                    <a:cubicBezTo>
                      <a:pt x="15507" y="57916"/>
                      <a:pt x="18114" y="57467"/>
                      <a:pt x="20704" y="57242"/>
                    </a:cubicBezTo>
                    <a:lnTo>
                      <a:pt x="20891" y="48583"/>
                    </a:lnTo>
                    <a:cubicBezTo>
                      <a:pt x="16982" y="31241"/>
                      <a:pt x="9900" y="14770"/>
                      <a:pt x="0" y="0"/>
                    </a:cubicBezTo>
                    <a:close/>
                  </a:path>
                </a:pathLst>
              </a:custGeom>
              <a:solidFill>
                <a:srgbClr val="F0C573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3603;p53">
                <a:extLst>
                  <a:ext uri="{FF2B5EF4-FFF2-40B4-BE49-F238E27FC236}">
                    <a16:creationId xmlns:a16="http://schemas.microsoft.com/office/drawing/2014/main" id="{5728ABB2-A0D0-0FAF-76B5-10A40FF1E24D}"/>
                  </a:ext>
                </a:extLst>
              </p:cNvPr>
              <p:cNvSpPr/>
              <p:nvPr/>
            </p:nvSpPr>
            <p:spPr>
              <a:xfrm>
                <a:off x="5986694" y="2996194"/>
                <a:ext cx="82845" cy="74411"/>
              </a:xfrm>
              <a:custGeom>
                <a:avLst/>
                <a:gdLst/>
                <a:ahLst/>
                <a:cxnLst/>
                <a:rect l="l" t="t" r="r" b="b"/>
                <a:pathLst>
                  <a:path w="82845" h="74411" extrusionOk="0">
                    <a:moveTo>
                      <a:pt x="74737" y="12274"/>
                    </a:moveTo>
                    <a:cubicBezTo>
                      <a:pt x="68086" y="5544"/>
                      <a:pt x="59292" y="1345"/>
                      <a:pt x="49873" y="402"/>
                    </a:cubicBezTo>
                    <a:cubicBezTo>
                      <a:pt x="38182" y="-847"/>
                      <a:pt x="26363" y="825"/>
                      <a:pt x="15477" y="5267"/>
                    </a:cubicBezTo>
                    <a:cubicBezTo>
                      <a:pt x="13409" y="5891"/>
                      <a:pt x="12088" y="7912"/>
                      <a:pt x="12349" y="10055"/>
                    </a:cubicBezTo>
                    <a:cubicBezTo>
                      <a:pt x="12403" y="10475"/>
                      <a:pt x="12744" y="10734"/>
                      <a:pt x="12906" y="11106"/>
                    </a:cubicBezTo>
                    <a:cubicBezTo>
                      <a:pt x="7298" y="14621"/>
                      <a:pt x="3204" y="20098"/>
                      <a:pt x="1421" y="26469"/>
                    </a:cubicBezTo>
                    <a:cubicBezTo>
                      <a:pt x="-458" y="33103"/>
                      <a:pt x="-474" y="40126"/>
                      <a:pt x="1376" y="46769"/>
                    </a:cubicBezTo>
                    <a:cubicBezTo>
                      <a:pt x="4917" y="60576"/>
                      <a:pt x="16077" y="71125"/>
                      <a:pt x="30070" y="73890"/>
                    </a:cubicBezTo>
                    <a:cubicBezTo>
                      <a:pt x="45545" y="76224"/>
                      <a:pt x="61159" y="70628"/>
                      <a:pt x="71623" y="58998"/>
                    </a:cubicBezTo>
                    <a:cubicBezTo>
                      <a:pt x="77398" y="52794"/>
                      <a:pt x="81195" y="45013"/>
                      <a:pt x="82530" y="36646"/>
                    </a:cubicBezTo>
                    <a:cubicBezTo>
                      <a:pt x="83853" y="27755"/>
                      <a:pt x="80975" y="18752"/>
                      <a:pt x="74737" y="12274"/>
                    </a:cubicBezTo>
                    <a:close/>
                    <a:moveTo>
                      <a:pt x="64862" y="48074"/>
                    </a:moveTo>
                    <a:cubicBezTo>
                      <a:pt x="58269" y="56928"/>
                      <a:pt x="47926" y="62208"/>
                      <a:pt x="36883" y="62358"/>
                    </a:cubicBezTo>
                    <a:cubicBezTo>
                      <a:pt x="26673" y="62411"/>
                      <a:pt x="17502" y="56128"/>
                      <a:pt x="13871" y="46593"/>
                    </a:cubicBezTo>
                    <a:cubicBezTo>
                      <a:pt x="9561" y="36804"/>
                      <a:pt x="10958" y="25443"/>
                      <a:pt x="17510" y="16988"/>
                    </a:cubicBezTo>
                    <a:cubicBezTo>
                      <a:pt x="18265" y="16074"/>
                      <a:pt x="18528" y="14850"/>
                      <a:pt x="18215" y="13707"/>
                    </a:cubicBezTo>
                    <a:cubicBezTo>
                      <a:pt x="32918" y="12661"/>
                      <a:pt x="48030" y="7743"/>
                      <a:pt x="61403" y="16650"/>
                    </a:cubicBezTo>
                    <a:cubicBezTo>
                      <a:pt x="66289" y="19646"/>
                      <a:pt x="69653" y="24593"/>
                      <a:pt x="70641" y="30236"/>
                    </a:cubicBezTo>
                    <a:cubicBezTo>
                      <a:pt x="70942" y="36685"/>
                      <a:pt x="68888" y="43025"/>
                      <a:pt x="64862" y="480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3604;p53">
                <a:extLst>
                  <a:ext uri="{FF2B5EF4-FFF2-40B4-BE49-F238E27FC236}">
                    <a16:creationId xmlns:a16="http://schemas.microsoft.com/office/drawing/2014/main" id="{25F13B19-1293-7893-ED9D-B633DFD055AC}"/>
                  </a:ext>
                </a:extLst>
              </p:cNvPr>
              <p:cNvSpPr/>
              <p:nvPr/>
            </p:nvSpPr>
            <p:spPr>
              <a:xfrm>
                <a:off x="5841314" y="2876018"/>
                <a:ext cx="360561" cy="323460"/>
              </a:xfrm>
              <a:custGeom>
                <a:avLst/>
                <a:gdLst/>
                <a:ahLst/>
                <a:cxnLst/>
                <a:rect l="l" t="t" r="r" b="b"/>
                <a:pathLst>
                  <a:path w="360561" h="323460" extrusionOk="0">
                    <a:moveTo>
                      <a:pt x="359802" y="147248"/>
                    </a:moveTo>
                    <a:cubicBezTo>
                      <a:pt x="359358" y="146513"/>
                      <a:pt x="358741" y="145897"/>
                      <a:pt x="358005" y="145453"/>
                    </a:cubicBezTo>
                    <a:cubicBezTo>
                      <a:pt x="322298" y="124497"/>
                      <a:pt x="279791" y="118368"/>
                      <a:pt x="239612" y="128382"/>
                    </a:cubicBezTo>
                    <a:cubicBezTo>
                      <a:pt x="269171" y="94318"/>
                      <a:pt x="284021" y="49937"/>
                      <a:pt x="280909" y="4956"/>
                    </a:cubicBezTo>
                    <a:cubicBezTo>
                      <a:pt x="280833" y="2144"/>
                      <a:pt x="278490" y="-74"/>
                      <a:pt x="275676" y="2"/>
                    </a:cubicBezTo>
                    <a:cubicBezTo>
                      <a:pt x="274866" y="24"/>
                      <a:pt x="274073" y="238"/>
                      <a:pt x="273363" y="628"/>
                    </a:cubicBezTo>
                    <a:cubicBezTo>
                      <a:pt x="230358" y="19456"/>
                      <a:pt x="197091" y="55262"/>
                      <a:pt x="181490" y="99514"/>
                    </a:cubicBezTo>
                    <a:cubicBezTo>
                      <a:pt x="165373" y="54366"/>
                      <a:pt x="129480" y="19062"/>
                      <a:pt x="84050" y="3675"/>
                    </a:cubicBezTo>
                    <a:cubicBezTo>
                      <a:pt x="81018" y="2891"/>
                      <a:pt x="77924" y="4713"/>
                      <a:pt x="77140" y="7743"/>
                    </a:cubicBezTo>
                    <a:cubicBezTo>
                      <a:pt x="77028" y="8178"/>
                      <a:pt x="76968" y="8623"/>
                      <a:pt x="76961" y="9072"/>
                    </a:cubicBezTo>
                    <a:cubicBezTo>
                      <a:pt x="73165" y="52080"/>
                      <a:pt x="88396" y="94593"/>
                      <a:pt x="118645" y="125422"/>
                    </a:cubicBezTo>
                    <a:cubicBezTo>
                      <a:pt x="80857" y="115313"/>
                      <a:pt x="40889" y="116906"/>
                      <a:pt x="4027" y="129991"/>
                    </a:cubicBezTo>
                    <a:cubicBezTo>
                      <a:pt x="1052" y="130868"/>
                      <a:pt x="-647" y="133990"/>
                      <a:pt x="231" y="136962"/>
                    </a:cubicBezTo>
                    <a:cubicBezTo>
                      <a:pt x="350" y="137363"/>
                      <a:pt x="514" y="137751"/>
                      <a:pt x="719" y="138117"/>
                    </a:cubicBezTo>
                    <a:cubicBezTo>
                      <a:pt x="25986" y="182084"/>
                      <a:pt x="75236" y="187214"/>
                      <a:pt x="121416" y="183697"/>
                    </a:cubicBezTo>
                    <a:cubicBezTo>
                      <a:pt x="87053" y="207563"/>
                      <a:pt x="67655" y="249131"/>
                      <a:pt x="51917" y="287548"/>
                    </a:cubicBezTo>
                    <a:cubicBezTo>
                      <a:pt x="51089" y="290645"/>
                      <a:pt x="52930" y="293826"/>
                      <a:pt x="56029" y="294654"/>
                    </a:cubicBezTo>
                    <a:cubicBezTo>
                      <a:pt x="56504" y="294781"/>
                      <a:pt x="56993" y="294847"/>
                      <a:pt x="57484" y="294851"/>
                    </a:cubicBezTo>
                    <a:cubicBezTo>
                      <a:pt x="111222" y="293797"/>
                      <a:pt x="159173" y="260875"/>
                      <a:pt x="179431" y="211127"/>
                    </a:cubicBezTo>
                    <a:cubicBezTo>
                      <a:pt x="195126" y="258629"/>
                      <a:pt x="228159" y="298477"/>
                      <a:pt x="271945" y="322727"/>
                    </a:cubicBezTo>
                    <a:cubicBezTo>
                      <a:pt x="274631" y="324255"/>
                      <a:pt x="278049" y="323319"/>
                      <a:pt x="279578" y="320634"/>
                    </a:cubicBezTo>
                    <a:cubicBezTo>
                      <a:pt x="279798" y="320249"/>
                      <a:pt x="279971" y="319840"/>
                      <a:pt x="280093" y="319414"/>
                    </a:cubicBezTo>
                    <a:cubicBezTo>
                      <a:pt x="289020" y="271446"/>
                      <a:pt x="276329" y="221986"/>
                      <a:pt x="245404" y="184230"/>
                    </a:cubicBezTo>
                    <a:cubicBezTo>
                      <a:pt x="284428" y="191008"/>
                      <a:pt x="323415" y="172502"/>
                      <a:pt x="358004" y="154498"/>
                    </a:cubicBezTo>
                    <a:cubicBezTo>
                      <a:pt x="360504" y="152992"/>
                      <a:pt x="361309" y="149746"/>
                      <a:pt x="359802" y="147249"/>
                    </a:cubicBezTo>
                    <a:close/>
                    <a:moveTo>
                      <a:pt x="229651" y="168328"/>
                    </a:moveTo>
                    <a:lnTo>
                      <a:pt x="229650" y="168329"/>
                    </a:lnTo>
                    <a:cubicBezTo>
                      <a:pt x="224373" y="166233"/>
                      <a:pt x="220490" y="173967"/>
                      <a:pt x="224265" y="177573"/>
                    </a:cubicBezTo>
                    <a:cubicBezTo>
                      <a:pt x="259719" y="211381"/>
                      <a:pt x="276848" y="260099"/>
                      <a:pt x="270347" y="308638"/>
                    </a:cubicBezTo>
                    <a:cubicBezTo>
                      <a:pt x="227195" y="282204"/>
                      <a:pt x="196519" y="239512"/>
                      <a:pt x="185249" y="190203"/>
                    </a:cubicBezTo>
                    <a:cubicBezTo>
                      <a:pt x="184331" y="187182"/>
                      <a:pt x="181136" y="185476"/>
                      <a:pt x="178113" y="186394"/>
                    </a:cubicBezTo>
                    <a:cubicBezTo>
                      <a:pt x="176286" y="186948"/>
                      <a:pt x="174856" y="188377"/>
                      <a:pt x="174301" y="190203"/>
                    </a:cubicBezTo>
                    <a:cubicBezTo>
                      <a:pt x="161829" y="240974"/>
                      <a:pt x="118440" y="278208"/>
                      <a:pt x="66331" y="282857"/>
                    </a:cubicBezTo>
                    <a:cubicBezTo>
                      <a:pt x="83928" y="241054"/>
                      <a:pt x="106547" y="195184"/>
                      <a:pt x="152366" y="180280"/>
                    </a:cubicBezTo>
                    <a:cubicBezTo>
                      <a:pt x="155348" y="179339"/>
                      <a:pt x="157001" y="176161"/>
                      <a:pt x="156059" y="173182"/>
                    </a:cubicBezTo>
                    <a:cubicBezTo>
                      <a:pt x="155166" y="170358"/>
                      <a:pt x="152244" y="168700"/>
                      <a:pt x="149359" y="169381"/>
                    </a:cubicBezTo>
                    <a:cubicBezTo>
                      <a:pt x="103313" y="175756"/>
                      <a:pt x="44072" y="181113"/>
                      <a:pt x="14218" y="138476"/>
                    </a:cubicBezTo>
                    <a:cubicBezTo>
                      <a:pt x="57613" y="124744"/>
                      <a:pt x="104549" y="127481"/>
                      <a:pt x="146051" y="146163"/>
                    </a:cubicBezTo>
                    <a:cubicBezTo>
                      <a:pt x="147819" y="147179"/>
                      <a:pt x="149397" y="148445"/>
                      <a:pt x="151224" y="149379"/>
                    </a:cubicBezTo>
                    <a:cubicBezTo>
                      <a:pt x="153361" y="150521"/>
                      <a:pt x="156020" y="149716"/>
                      <a:pt x="157163" y="147580"/>
                    </a:cubicBezTo>
                    <a:cubicBezTo>
                      <a:pt x="157775" y="146437"/>
                      <a:pt x="157849" y="145082"/>
                      <a:pt x="157367" y="143879"/>
                    </a:cubicBezTo>
                    <a:cubicBezTo>
                      <a:pt x="157922" y="141839"/>
                      <a:pt x="156869" y="139705"/>
                      <a:pt x="154911" y="138904"/>
                    </a:cubicBezTo>
                    <a:cubicBezTo>
                      <a:pt x="152434" y="137703"/>
                      <a:pt x="149878" y="136778"/>
                      <a:pt x="147369" y="135684"/>
                    </a:cubicBezTo>
                    <a:cubicBezTo>
                      <a:pt x="109205" y="108474"/>
                      <a:pt x="86984" y="64158"/>
                      <a:pt x="88019" y="17321"/>
                    </a:cubicBezTo>
                    <a:cubicBezTo>
                      <a:pt x="132264" y="34825"/>
                      <a:pt x="165230" y="72733"/>
                      <a:pt x="176404" y="118955"/>
                    </a:cubicBezTo>
                    <a:cubicBezTo>
                      <a:pt x="177255" y="121757"/>
                      <a:pt x="180217" y="123338"/>
                      <a:pt x="183020" y="122488"/>
                    </a:cubicBezTo>
                    <a:cubicBezTo>
                      <a:pt x="184715" y="121974"/>
                      <a:pt x="186041" y="120649"/>
                      <a:pt x="186556" y="118955"/>
                    </a:cubicBezTo>
                    <a:cubicBezTo>
                      <a:pt x="197590" y="72890"/>
                      <a:pt x="228524" y="34099"/>
                      <a:pt x="270996" y="13068"/>
                    </a:cubicBezTo>
                    <a:cubicBezTo>
                      <a:pt x="272167" y="59599"/>
                      <a:pt x="252987" y="104331"/>
                      <a:pt x="218465" y="135579"/>
                    </a:cubicBezTo>
                    <a:cubicBezTo>
                      <a:pt x="214860" y="138856"/>
                      <a:pt x="218623" y="145891"/>
                      <a:pt x="223402" y="144055"/>
                    </a:cubicBezTo>
                    <a:cubicBezTo>
                      <a:pt x="262574" y="128809"/>
                      <a:pt x="306390" y="130955"/>
                      <a:pt x="343883" y="149954"/>
                    </a:cubicBezTo>
                    <a:cubicBezTo>
                      <a:pt x="308415" y="167796"/>
                      <a:pt x="268656" y="183817"/>
                      <a:pt x="229651" y="168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7" name="Google Shape;3605;p53">
              <a:extLst>
                <a:ext uri="{FF2B5EF4-FFF2-40B4-BE49-F238E27FC236}">
                  <a16:creationId xmlns:a16="http://schemas.microsoft.com/office/drawing/2014/main" id="{AE8F5033-DD9E-A53E-23C2-1DCE16BDCE26}"/>
                </a:ext>
              </a:extLst>
            </p:cNvPr>
            <p:cNvSpPr/>
            <p:nvPr/>
          </p:nvSpPr>
          <p:spPr>
            <a:xfrm>
              <a:off x="7012413" y="2878225"/>
              <a:ext cx="173660" cy="151165"/>
            </a:xfrm>
            <a:custGeom>
              <a:avLst/>
              <a:gdLst/>
              <a:ahLst/>
              <a:cxnLst/>
              <a:rect l="l" t="t" r="r" b="b"/>
              <a:pathLst>
                <a:path w="173660" h="151165" extrusionOk="0">
                  <a:moveTo>
                    <a:pt x="173660" y="37311"/>
                  </a:moveTo>
                  <a:cubicBezTo>
                    <a:pt x="128012" y="74309"/>
                    <a:pt x="82342" y="111333"/>
                    <a:pt x="36652" y="148382"/>
                  </a:cubicBezTo>
                  <a:cubicBezTo>
                    <a:pt x="34451" y="150123"/>
                    <a:pt x="31545" y="152009"/>
                    <a:pt x="28964" y="150762"/>
                  </a:cubicBezTo>
                  <a:cubicBezTo>
                    <a:pt x="27324" y="149673"/>
                    <a:pt x="26188" y="147974"/>
                    <a:pt x="25808" y="146043"/>
                  </a:cubicBezTo>
                  <a:cubicBezTo>
                    <a:pt x="17825" y="123229"/>
                    <a:pt x="9836" y="100368"/>
                    <a:pt x="1842" y="77459"/>
                  </a:cubicBezTo>
                  <a:lnTo>
                    <a:pt x="0" y="74983"/>
                  </a:lnTo>
                  <a:cubicBezTo>
                    <a:pt x="30681" y="52588"/>
                    <a:pt x="59294" y="27494"/>
                    <a:pt x="85496" y="0"/>
                  </a:cubicBezTo>
                  <a:lnTo>
                    <a:pt x="87817" y="2211"/>
                  </a:lnTo>
                  <a:cubicBezTo>
                    <a:pt x="116882" y="12687"/>
                    <a:pt x="145573" y="24427"/>
                    <a:pt x="173660" y="373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3606;p53">
              <a:extLst>
                <a:ext uri="{FF2B5EF4-FFF2-40B4-BE49-F238E27FC236}">
                  <a16:creationId xmlns:a16="http://schemas.microsoft.com/office/drawing/2014/main" id="{600A68C0-9D76-EA10-A6BC-4EAD71609196}"/>
                </a:ext>
              </a:extLst>
            </p:cNvPr>
            <p:cNvSpPr/>
            <p:nvPr/>
          </p:nvSpPr>
          <p:spPr>
            <a:xfrm>
              <a:off x="6723129" y="2553700"/>
              <a:ext cx="148803" cy="157088"/>
            </a:xfrm>
            <a:custGeom>
              <a:avLst/>
              <a:gdLst/>
              <a:ahLst/>
              <a:cxnLst/>
              <a:rect l="l" t="t" r="r" b="b"/>
              <a:pathLst>
                <a:path w="148803" h="157088" extrusionOk="0">
                  <a:moveTo>
                    <a:pt x="31569" y="16844"/>
                  </a:moveTo>
                  <a:cubicBezTo>
                    <a:pt x="46834" y="3194"/>
                    <a:pt x="67566" y="-2620"/>
                    <a:pt x="87708" y="1103"/>
                  </a:cubicBezTo>
                  <a:cubicBezTo>
                    <a:pt x="120156" y="9666"/>
                    <a:pt x="144024" y="37245"/>
                    <a:pt x="147824" y="70567"/>
                  </a:cubicBezTo>
                  <a:cubicBezTo>
                    <a:pt x="149396" y="80732"/>
                    <a:pt x="149074" y="91101"/>
                    <a:pt x="146874" y="101150"/>
                  </a:cubicBezTo>
                  <a:cubicBezTo>
                    <a:pt x="138416" y="133441"/>
                    <a:pt x="109604" y="156249"/>
                    <a:pt x="76212" y="157089"/>
                  </a:cubicBezTo>
                  <a:cubicBezTo>
                    <a:pt x="42877" y="156445"/>
                    <a:pt x="13594" y="134812"/>
                    <a:pt x="3205" y="103153"/>
                  </a:cubicBezTo>
                  <a:cubicBezTo>
                    <a:pt x="-5984" y="71214"/>
                    <a:pt x="4984" y="36889"/>
                    <a:pt x="30995" y="161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3607;p53">
              <a:extLst>
                <a:ext uri="{FF2B5EF4-FFF2-40B4-BE49-F238E27FC236}">
                  <a16:creationId xmlns:a16="http://schemas.microsoft.com/office/drawing/2014/main" id="{A0A61161-ADBA-E490-3233-E38D5AA7B2F2}"/>
                </a:ext>
              </a:extLst>
            </p:cNvPr>
            <p:cNvSpPr/>
            <p:nvPr/>
          </p:nvSpPr>
          <p:spPr>
            <a:xfrm>
              <a:off x="6570450" y="2415571"/>
              <a:ext cx="555908" cy="567910"/>
            </a:xfrm>
            <a:custGeom>
              <a:avLst/>
              <a:gdLst/>
              <a:ahLst/>
              <a:cxnLst/>
              <a:rect l="l" t="t" r="r" b="b"/>
              <a:pathLst>
                <a:path w="555908" h="567910" extrusionOk="0">
                  <a:moveTo>
                    <a:pt x="89018" y="320684"/>
                  </a:moveTo>
                  <a:cubicBezTo>
                    <a:pt x="56114" y="285586"/>
                    <a:pt x="26329" y="247692"/>
                    <a:pt x="0" y="207432"/>
                  </a:cubicBezTo>
                  <a:lnTo>
                    <a:pt x="1148" y="206665"/>
                  </a:lnTo>
                  <a:cubicBezTo>
                    <a:pt x="81363" y="158027"/>
                    <a:pt x="159371" y="93619"/>
                    <a:pt x="187037" y="4067"/>
                  </a:cubicBezTo>
                  <a:lnTo>
                    <a:pt x="189430" y="0"/>
                  </a:lnTo>
                  <a:cubicBezTo>
                    <a:pt x="238425" y="29111"/>
                    <a:pt x="283509" y="64343"/>
                    <a:pt x="323590" y="104845"/>
                  </a:cubicBezTo>
                  <a:cubicBezTo>
                    <a:pt x="337577" y="118751"/>
                    <a:pt x="351043" y="133216"/>
                    <a:pt x="363969" y="148024"/>
                  </a:cubicBezTo>
                  <a:cubicBezTo>
                    <a:pt x="402043" y="192389"/>
                    <a:pt x="437015" y="239321"/>
                    <a:pt x="468636" y="288488"/>
                  </a:cubicBezTo>
                  <a:cubicBezTo>
                    <a:pt x="497899" y="332958"/>
                    <a:pt x="525351" y="378770"/>
                    <a:pt x="552639" y="424381"/>
                  </a:cubicBezTo>
                  <a:lnTo>
                    <a:pt x="555908" y="430890"/>
                  </a:lnTo>
                  <a:cubicBezTo>
                    <a:pt x="546792" y="441776"/>
                    <a:pt x="537291" y="452414"/>
                    <a:pt x="527459" y="462653"/>
                  </a:cubicBezTo>
                  <a:cubicBezTo>
                    <a:pt x="501256" y="490146"/>
                    <a:pt x="472643" y="515241"/>
                    <a:pt x="441962" y="537636"/>
                  </a:cubicBezTo>
                  <a:cubicBezTo>
                    <a:pt x="427350" y="548370"/>
                    <a:pt x="412236" y="558433"/>
                    <a:pt x="396762" y="567813"/>
                  </a:cubicBezTo>
                  <a:lnTo>
                    <a:pt x="390932" y="567911"/>
                  </a:lnTo>
                  <a:cubicBezTo>
                    <a:pt x="345778" y="535746"/>
                    <a:pt x="300546" y="503518"/>
                    <a:pt x="256586" y="469644"/>
                  </a:cubicBezTo>
                  <a:cubicBezTo>
                    <a:pt x="213043" y="436644"/>
                    <a:pt x="171328" y="401303"/>
                    <a:pt x="131624" y="363778"/>
                  </a:cubicBezTo>
                  <a:cubicBezTo>
                    <a:pt x="117059" y="349860"/>
                    <a:pt x="102807" y="335477"/>
                    <a:pt x="89018" y="320684"/>
                  </a:cubicBezTo>
                  <a:close/>
                  <a:moveTo>
                    <a:pt x="299553" y="239280"/>
                  </a:moveTo>
                  <a:cubicBezTo>
                    <a:pt x="301753" y="229231"/>
                    <a:pt x="302075" y="218862"/>
                    <a:pt x="300503" y="208697"/>
                  </a:cubicBezTo>
                  <a:cubicBezTo>
                    <a:pt x="296703" y="175375"/>
                    <a:pt x="272836" y="147796"/>
                    <a:pt x="240387" y="139233"/>
                  </a:cubicBezTo>
                  <a:cubicBezTo>
                    <a:pt x="220245" y="135510"/>
                    <a:pt x="199513" y="141324"/>
                    <a:pt x="184248" y="154974"/>
                  </a:cubicBezTo>
                  <a:lnTo>
                    <a:pt x="183674" y="154311"/>
                  </a:lnTo>
                  <a:cubicBezTo>
                    <a:pt x="157663" y="175019"/>
                    <a:pt x="146696" y="209344"/>
                    <a:pt x="155885" y="241282"/>
                  </a:cubicBezTo>
                  <a:cubicBezTo>
                    <a:pt x="166273" y="272941"/>
                    <a:pt x="195556" y="294575"/>
                    <a:pt x="228891" y="295218"/>
                  </a:cubicBezTo>
                  <a:cubicBezTo>
                    <a:pt x="262284" y="294379"/>
                    <a:pt x="291095" y="271571"/>
                    <a:pt x="299554" y="239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3608;p53">
              <a:extLst>
                <a:ext uri="{FF2B5EF4-FFF2-40B4-BE49-F238E27FC236}">
                  <a16:creationId xmlns:a16="http://schemas.microsoft.com/office/drawing/2014/main" id="{2252D2A7-2E67-7CB5-22FF-CAF7A39C84B5}"/>
                </a:ext>
              </a:extLst>
            </p:cNvPr>
            <p:cNvSpPr/>
            <p:nvPr/>
          </p:nvSpPr>
          <p:spPr>
            <a:xfrm>
              <a:off x="6894041" y="2510383"/>
              <a:ext cx="339515" cy="254748"/>
            </a:xfrm>
            <a:custGeom>
              <a:avLst/>
              <a:gdLst/>
              <a:ahLst/>
              <a:cxnLst/>
              <a:rect l="l" t="t" r="r" b="b"/>
              <a:pathLst>
                <a:path w="339515" h="254748" extrusionOk="0">
                  <a:moveTo>
                    <a:pt x="147005" y="192392"/>
                  </a:moveTo>
                  <a:lnTo>
                    <a:pt x="145046" y="193676"/>
                  </a:lnTo>
                  <a:cubicBezTo>
                    <a:pt x="113425" y="144509"/>
                    <a:pt x="78453" y="97577"/>
                    <a:pt x="40379" y="53212"/>
                  </a:cubicBezTo>
                  <a:cubicBezTo>
                    <a:pt x="27452" y="38404"/>
                    <a:pt x="13986" y="23939"/>
                    <a:pt x="0" y="10033"/>
                  </a:cubicBezTo>
                  <a:cubicBezTo>
                    <a:pt x="33263" y="2767"/>
                    <a:pt x="67265" y="-573"/>
                    <a:pt x="101307" y="80"/>
                  </a:cubicBezTo>
                  <a:cubicBezTo>
                    <a:pt x="136359" y="820"/>
                    <a:pt x="170022" y="13911"/>
                    <a:pt x="196356" y="37040"/>
                  </a:cubicBezTo>
                  <a:cubicBezTo>
                    <a:pt x="208662" y="49841"/>
                    <a:pt x="219383" y="64074"/>
                    <a:pt x="228287" y="79433"/>
                  </a:cubicBezTo>
                  <a:cubicBezTo>
                    <a:pt x="265341" y="137874"/>
                    <a:pt x="302417" y="196312"/>
                    <a:pt x="339516" y="254749"/>
                  </a:cubicBezTo>
                  <a:cubicBezTo>
                    <a:pt x="275842" y="232495"/>
                    <a:pt x="211672" y="211710"/>
                    <a:pt x="147005" y="192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3609;p53">
              <a:extLst>
                <a:ext uri="{FF2B5EF4-FFF2-40B4-BE49-F238E27FC236}">
                  <a16:creationId xmlns:a16="http://schemas.microsoft.com/office/drawing/2014/main" id="{AC540605-4AF2-ED05-257F-147F8AB894BC}"/>
                </a:ext>
              </a:extLst>
            </p:cNvPr>
            <p:cNvSpPr/>
            <p:nvPr/>
          </p:nvSpPr>
          <p:spPr>
            <a:xfrm>
              <a:off x="6644216" y="2736256"/>
              <a:ext cx="230684" cy="357334"/>
            </a:xfrm>
            <a:custGeom>
              <a:avLst/>
              <a:gdLst/>
              <a:ahLst/>
              <a:cxnLst/>
              <a:rect l="l" t="t" r="r" b="b"/>
              <a:pathLst>
                <a:path w="230684" h="357334" extrusionOk="0">
                  <a:moveTo>
                    <a:pt x="182820" y="148960"/>
                  </a:moveTo>
                  <a:lnTo>
                    <a:pt x="179443" y="153272"/>
                  </a:lnTo>
                  <a:cubicBezTo>
                    <a:pt x="184115" y="223817"/>
                    <a:pt x="201473" y="292943"/>
                    <a:pt x="230685" y="357335"/>
                  </a:cubicBezTo>
                  <a:cubicBezTo>
                    <a:pt x="202716" y="352447"/>
                    <a:pt x="176666" y="339863"/>
                    <a:pt x="155459" y="320996"/>
                  </a:cubicBezTo>
                  <a:cubicBezTo>
                    <a:pt x="120889" y="294945"/>
                    <a:pt x="87626" y="267342"/>
                    <a:pt x="55669" y="238186"/>
                  </a:cubicBezTo>
                  <a:cubicBezTo>
                    <a:pt x="37912" y="223648"/>
                    <a:pt x="23100" y="205853"/>
                    <a:pt x="12027" y="185759"/>
                  </a:cubicBezTo>
                  <a:cubicBezTo>
                    <a:pt x="1950" y="160826"/>
                    <a:pt x="-1883" y="133811"/>
                    <a:pt x="862" y="107062"/>
                  </a:cubicBezTo>
                  <a:cubicBezTo>
                    <a:pt x="2460" y="71018"/>
                    <a:pt x="7276" y="35188"/>
                    <a:pt x="15253" y="0"/>
                  </a:cubicBezTo>
                  <a:cubicBezTo>
                    <a:pt x="29041" y="14792"/>
                    <a:pt x="43293" y="29175"/>
                    <a:pt x="57858" y="43093"/>
                  </a:cubicBezTo>
                  <a:cubicBezTo>
                    <a:pt x="97562" y="80618"/>
                    <a:pt x="139278" y="115959"/>
                    <a:pt x="182820" y="1489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3610;p53">
              <a:extLst>
                <a:ext uri="{FF2B5EF4-FFF2-40B4-BE49-F238E27FC236}">
                  <a16:creationId xmlns:a16="http://schemas.microsoft.com/office/drawing/2014/main" id="{E5E09D45-D7FE-1CCD-962D-AEC261B1EBA7}"/>
                </a:ext>
              </a:extLst>
            </p:cNvPr>
            <p:cNvSpPr/>
            <p:nvPr/>
          </p:nvSpPr>
          <p:spPr>
            <a:xfrm>
              <a:off x="6464204" y="2336120"/>
              <a:ext cx="295675" cy="286883"/>
            </a:xfrm>
            <a:custGeom>
              <a:avLst/>
              <a:gdLst/>
              <a:ahLst/>
              <a:cxnLst/>
              <a:rect l="l" t="t" r="r" b="b"/>
              <a:pathLst>
                <a:path w="295675" h="286883" extrusionOk="0">
                  <a:moveTo>
                    <a:pt x="295676" y="79452"/>
                  </a:moveTo>
                  <a:lnTo>
                    <a:pt x="293283" y="83519"/>
                  </a:lnTo>
                  <a:cubicBezTo>
                    <a:pt x="265617" y="173071"/>
                    <a:pt x="187609" y="237478"/>
                    <a:pt x="107394" y="286116"/>
                  </a:cubicBezTo>
                  <a:lnTo>
                    <a:pt x="106246" y="286884"/>
                  </a:lnTo>
                  <a:cubicBezTo>
                    <a:pt x="83411" y="251873"/>
                    <a:pt x="64106" y="214686"/>
                    <a:pt x="48615" y="175868"/>
                  </a:cubicBezTo>
                  <a:cubicBezTo>
                    <a:pt x="27752" y="118632"/>
                    <a:pt x="11495" y="59822"/>
                    <a:pt x="0" y="0"/>
                  </a:cubicBezTo>
                  <a:cubicBezTo>
                    <a:pt x="67795" y="4746"/>
                    <a:pt x="134880" y="16788"/>
                    <a:pt x="200090" y="35918"/>
                  </a:cubicBezTo>
                  <a:cubicBezTo>
                    <a:pt x="233369" y="47096"/>
                    <a:pt x="265402" y="61685"/>
                    <a:pt x="295676" y="794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3611;p53">
              <a:extLst>
                <a:ext uri="{FF2B5EF4-FFF2-40B4-BE49-F238E27FC236}">
                  <a16:creationId xmlns:a16="http://schemas.microsoft.com/office/drawing/2014/main" id="{F260C703-8570-A1AD-602A-2E244959DDFF}"/>
                </a:ext>
              </a:extLst>
            </p:cNvPr>
            <p:cNvSpPr/>
            <p:nvPr/>
          </p:nvSpPr>
          <p:spPr>
            <a:xfrm>
              <a:off x="6687208" y="2764739"/>
              <a:ext cx="150400" cy="128477"/>
            </a:xfrm>
            <a:custGeom>
              <a:avLst/>
              <a:gdLst/>
              <a:ahLst/>
              <a:cxnLst/>
              <a:rect l="l" t="t" r="r" b="b"/>
              <a:pathLst>
                <a:path w="150400" h="128477" extrusionOk="0">
                  <a:moveTo>
                    <a:pt x="135253" y="104351"/>
                  </a:moveTo>
                  <a:cubicBezTo>
                    <a:pt x="93974" y="69912"/>
                    <a:pt x="46738" y="35905"/>
                    <a:pt x="0" y="0"/>
                  </a:cubicBezTo>
                  <a:cubicBezTo>
                    <a:pt x="4932" y="4898"/>
                    <a:pt x="9852" y="9817"/>
                    <a:pt x="14866" y="14610"/>
                  </a:cubicBezTo>
                  <a:cubicBezTo>
                    <a:pt x="54570" y="52134"/>
                    <a:pt x="96286" y="87475"/>
                    <a:pt x="139828" y="120476"/>
                  </a:cubicBezTo>
                  <a:cubicBezTo>
                    <a:pt x="143328" y="123174"/>
                    <a:pt x="146883" y="125800"/>
                    <a:pt x="150400" y="128477"/>
                  </a:cubicBezTo>
                  <a:cubicBezTo>
                    <a:pt x="145242" y="120523"/>
                    <a:pt x="140213" y="112441"/>
                    <a:pt x="135253" y="104351"/>
                  </a:cubicBezTo>
                  <a:close/>
                </a:path>
              </a:pathLst>
            </a:custGeom>
            <a:solidFill>
              <a:srgbClr val="9DCCC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3612;p53">
              <a:extLst>
                <a:ext uri="{FF2B5EF4-FFF2-40B4-BE49-F238E27FC236}">
                  <a16:creationId xmlns:a16="http://schemas.microsoft.com/office/drawing/2014/main" id="{14E242B6-86B6-28E1-3B22-20CFAAFC0B07}"/>
                </a:ext>
              </a:extLst>
            </p:cNvPr>
            <p:cNvSpPr/>
            <p:nvPr/>
          </p:nvSpPr>
          <p:spPr>
            <a:xfrm>
              <a:off x="6464205" y="2336120"/>
              <a:ext cx="43070" cy="7363"/>
            </a:xfrm>
            <a:custGeom>
              <a:avLst/>
              <a:gdLst/>
              <a:ahLst/>
              <a:cxnLst/>
              <a:rect l="l" t="t" r="r" b="b"/>
              <a:pathLst>
                <a:path w="43070" h="7363" extrusionOk="0">
                  <a:moveTo>
                    <a:pt x="43070" y="4745"/>
                  </a:moveTo>
                  <a:cubicBezTo>
                    <a:pt x="28714" y="3076"/>
                    <a:pt x="14357" y="1494"/>
                    <a:pt x="0" y="0"/>
                  </a:cubicBezTo>
                  <a:cubicBezTo>
                    <a:pt x="539" y="2455"/>
                    <a:pt x="1082" y="4909"/>
                    <a:pt x="1626" y="7363"/>
                  </a:cubicBezTo>
                  <a:cubicBezTo>
                    <a:pt x="15266" y="4674"/>
                    <a:pt x="29201" y="3794"/>
                    <a:pt x="43070" y="4745"/>
                  </a:cubicBezTo>
                  <a:close/>
                </a:path>
              </a:pathLst>
            </a:custGeom>
            <a:solidFill>
              <a:srgbClr val="E5898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3613;p53">
              <a:extLst>
                <a:ext uri="{FF2B5EF4-FFF2-40B4-BE49-F238E27FC236}">
                  <a16:creationId xmlns:a16="http://schemas.microsoft.com/office/drawing/2014/main" id="{8DDF24A0-9989-F18B-7C4A-0D4CF04B4B4D}"/>
                </a:ext>
              </a:extLst>
            </p:cNvPr>
            <p:cNvSpPr/>
            <p:nvPr/>
          </p:nvSpPr>
          <p:spPr>
            <a:xfrm>
              <a:off x="6458996" y="2330804"/>
              <a:ext cx="672236" cy="655428"/>
            </a:xfrm>
            <a:custGeom>
              <a:avLst/>
              <a:gdLst/>
              <a:ahLst/>
              <a:cxnLst/>
              <a:rect l="l" t="t" r="r" b="b"/>
              <a:pathLst>
                <a:path w="672236" h="655428" extrusionOk="0">
                  <a:moveTo>
                    <a:pt x="668848" y="510672"/>
                  </a:moveTo>
                  <a:cubicBezTo>
                    <a:pt x="669396" y="509302"/>
                    <a:pt x="669320" y="507762"/>
                    <a:pt x="668641" y="506452"/>
                  </a:cubicBezTo>
                  <a:cubicBezTo>
                    <a:pt x="555803" y="318235"/>
                    <a:pt x="426929" y="109452"/>
                    <a:pt x="206695" y="36132"/>
                  </a:cubicBezTo>
                  <a:cubicBezTo>
                    <a:pt x="141035" y="16897"/>
                    <a:pt x="73491" y="4791"/>
                    <a:pt x="5234" y="26"/>
                  </a:cubicBezTo>
                  <a:cubicBezTo>
                    <a:pt x="1606" y="-360"/>
                    <a:pt x="-546" y="3705"/>
                    <a:pt x="120" y="6733"/>
                  </a:cubicBezTo>
                  <a:cubicBezTo>
                    <a:pt x="13222" y="77496"/>
                    <a:pt x="33863" y="146655"/>
                    <a:pt x="61691" y="213030"/>
                  </a:cubicBezTo>
                  <a:cubicBezTo>
                    <a:pt x="89837" y="272830"/>
                    <a:pt x="126067" y="328486"/>
                    <a:pt x="169366" y="378437"/>
                  </a:cubicBezTo>
                  <a:cubicBezTo>
                    <a:pt x="262942" y="488468"/>
                    <a:pt x="381914" y="574641"/>
                    <a:pt x="501001" y="654951"/>
                  </a:cubicBezTo>
                  <a:cubicBezTo>
                    <a:pt x="503901" y="656907"/>
                    <a:pt x="506375" y="652359"/>
                    <a:pt x="503695" y="650345"/>
                  </a:cubicBezTo>
                  <a:cubicBezTo>
                    <a:pt x="390638" y="565376"/>
                    <a:pt x="274032" y="483537"/>
                    <a:pt x="181025" y="375760"/>
                  </a:cubicBezTo>
                  <a:cubicBezTo>
                    <a:pt x="138015" y="326750"/>
                    <a:pt x="101854" y="272137"/>
                    <a:pt x="73532" y="213415"/>
                  </a:cubicBezTo>
                  <a:cubicBezTo>
                    <a:pt x="45536" y="148569"/>
                    <a:pt x="24896" y="80793"/>
                    <a:pt x="11997" y="11355"/>
                  </a:cubicBezTo>
                  <a:cubicBezTo>
                    <a:pt x="84902" y="19143"/>
                    <a:pt x="158452" y="27854"/>
                    <a:pt x="227182" y="54774"/>
                  </a:cubicBezTo>
                  <a:cubicBezTo>
                    <a:pt x="290601" y="80588"/>
                    <a:pt x="348957" y="117393"/>
                    <a:pt x="399561" y="163495"/>
                  </a:cubicBezTo>
                  <a:cubicBezTo>
                    <a:pt x="508935" y="260729"/>
                    <a:pt x="585029" y="387523"/>
                    <a:pt x="659530" y="511773"/>
                  </a:cubicBezTo>
                  <a:cubicBezTo>
                    <a:pt x="660186" y="512686"/>
                    <a:pt x="661126" y="513357"/>
                    <a:pt x="662204" y="513679"/>
                  </a:cubicBezTo>
                  <a:cubicBezTo>
                    <a:pt x="639156" y="541055"/>
                    <a:pt x="613882" y="566479"/>
                    <a:pt x="586640" y="589692"/>
                  </a:cubicBezTo>
                  <a:cubicBezTo>
                    <a:pt x="572711" y="601531"/>
                    <a:pt x="558304" y="612782"/>
                    <a:pt x="543420" y="623445"/>
                  </a:cubicBezTo>
                  <a:cubicBezTo>
                    <a:pt x="535991" y="628762"/>
                    <a:pt x="528436" y="633906"/>
                    <a:pt x="520849" y="638994"/>
                  </a:cubicBezTo>
                  <a:cubicBezTo>
                    <a:pt x="516089" y="642186"/>
                    <a:pt x="506350" y="646016"/>
                    <a:pt x="506450" y="652610"/>
                  </a:cubicBezTo>
                  <a:cubicBezTo>
                    <a:pt x="506450" y="653230"/>
                    <a:pt x="506779" y="653802"/>
                    <a:pt x="507314" y="654115"/>
                  </a:cubicBezTo>
                  <a:lnTo>
                    <a:pt x="507313" y="654115"/>
                  </a:lnTo>
                  <a:cubicBezTo>
                    <a:pt x="513106" y="657186"/>
                    <a:pt x="519697" y="651020"/>
                    <a:pt x="524547" y="648025"/>
                  </a:cubicBezTo>
                  <a:cubicBezTo>
                    <a:pt x="532703" y="642988"/>
                    <a:pt x="540651" y="637628"/>
                    <a:pt x="548492" y="632117"/>
                  </a:cubicBezTo>
                  <a:cubicBezTo>
                    <a:pt x="563419" y="621625"/>
                    <a:pt x="577868" y="610501"/>
                    <a:pt x="591837" y="598743"/>
                  </a:cubicBezTo>
                  <a:cubicBezTo>
                    <a:pt x="620472" y="574591"/>
                    <a:pt x="646958" y="548006"/>
                    <a:pt x="671000" y="519285"/>
                  </a:cubicBezTo>
                  <a:cubicBezTo>
                    <a:pt x="672931" y="516896"/>
                    <a:pt x="672559" y="513395"/>
                    <a:pt x="670169" y="511464"/>
                  </a:cubicBezTo>
                  <a:cubicBezTo>
                    <a:pt x="669768" y="511140"/>
                    <a:pt x="669323" y="510874"/>
                    <a:pt x="668849" y="510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3614;p53">
              <a:extLst>
                <a:ext uri="{FF2B5EF4-FFF2-40B4-BE49-F238E27FC236}">
                  <a16:creationId xmlns:a16="http://schemas.microsoft.com/office/drawing/2014/main" id="{FF3C18A3-EDBC-7894-F5BB-FBA77385017D}"/>
                </a:ext>
              </a:extLst>
            </p:cNvPr>
            <p:cNvSpPr/>
            <p:nvPr/>
          </p:nvSpPr>
          <p:spPr>
            <a:xfrm>
              <a:off x="6569073" y="2415035"/>
              <a:ext cx="192759" cy="209741"/>
            </a:xfrm>
            <a:custGeom>
              <a:avLst/>
              <a:gdLst/>
              <a:ahLst/>
              <a:cxnLst/>
              <a:rect l="l" t="t" r="r" b="b"/>
              <a:pathLst>
                <a:path w="192759" h="209741" extrusionOk="0">
                  <a:moveTo>
                    <a:pt x="184521" y="2323"/>
                  </a:moveTo>
                  <a:cubicBezTo>
                    <a:pt x="179516" y="12575"/>
                    <a:pt x="176430" y="23735"/>
                    <a:pt x="171538" y="34093"/>
                  </a:cubicBezTo>
                  <a:cubicBezTo>
                    <a:pt x="166661" y="44390"/>
                    <a:pt x="161134" y="54367"/>
                    <a:pt x="154992" y="63964"/>
                  </a:cubicBezTo>
                  <a:cubicBezTo>
                    <a:pt x="142147" y="83769"/>
                    <a:pt x="127227" y="102150"/>
                    <a:pt x="110485" y="118796"/>
                  </a:cubicBezTo>
                  <a:cubicBezTo>
                    <a:pt x="93418" y="135747"/>
                    <a:pt x="75164" y="151462"/>
                    <a:pt x="55861" y="165821"/>
                  </a:cubicBezTo>
                  <a:cubicBezTo>
                    <a:pt x="46906" y="172587"/>
                    <a:pt x="37754" y="179090"/>
                    <a:pt x="28498" y="185437"/>
                  </a:cubicBezTo>
                  <a:cubicBezTo>
                    <a:pt x="18737" y="191345"/>
                    <a:pt x="9449" y="198002"/>
                    <a:pt x="717" y="205345"/>
                  </a:cubicBezTo>
                  <a:cubicBezTo>
                    <a:pt x="-274" y="206386"/>
                    <a:pt x="-233" y="208033"/>
                    <a:pt x="809" y="209024"/>
                  </a:cubicBezTo>
                  <a:cubicBezTo>
                    <a:pt x="1454" y="209637"/>
                    <a:pt x="2367" y="209879"/>
                    <a:pt x="3231" y="209665"/>
                  </a:cubicBezTo>
                  <a:cubicBezTo>
                    <a:pt x="24943" y="200128"/>
                    <a:pt x="45185" y="187548"/>
                    <a:pt x="63345" y="172305"/>
                  </a:cubicBezTo>
                  <a:cubicBezTo>
                    <a:pt x="83019" y="157939"/>
                    <a:pt x="101537" y="142054"/>
                    <a:pt x="118728" y="124797"/>
                  </a:cubicBezTo>
                  <a:cubicBezTo>
                    <a:pt x="135301" y="108238"/>
                    <a:pt x="150110" y="90005"/>
                    <a:pt x="162916" y="70392"/>
                  </a:cubicBezTo>
                  <a:cubicBezTo>
                    <a:pt x="176958" y="50994"/>
                    <a:pt x="187076" y="29043"/>
                    <a:pt x="192703" y="5771"/>
                  </a:cubicBezTo>
                  <a:cubicBezTo>
                    <a:pt x="193435" y="1195"/>
                    <a:pt x="186937" y="-2627"/>
                    <a:pt x="184521" y="2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3615;p53">
              <a:extLst>
                <a:ext uri="{FF2B5EF4-FFF2-40B4-BE49-F238E27FC236}">
                  <a16:creationId xmlns:a16="http://schemas.microsoft.com/office/drawing/2014/main" id="{2C2C7BE0-5379-00F1-C30D-F654406C03FE}"/>
                </a:ext>
              </a:extLst>
            </p:cNvPr>
            <p:cNvSpPr/>
            <p:nvPr/>
          </p:nvSpPr>
          <p:spPr>
            <a:xfrm>
              <a:off x="6718167" y="2549023"/>
              <a:ext cx="158644" cy="166564"/>
            </a:xfrm>
            <a:custGeom>
              <a:avLst/>
              <a:gdLst/>
              <a:ahLst/>
              <a:cxnLst/>
              <a:rect l="l" t="t" r="r" b="b"/>
              <a:pathLst>
                <a:path w="158644" h="166564" extrusionOk="0">
                  <a:moveTo>
                    <a:pt x="133722" y="23788"/>
                  </a:moveTo>
                  <a:cubicBezTo>
                    <a:pt x="107564" y="-5527"/>
                    <a:pt x="62576" y="-8102"/>
                    <a:pt x="33239" y="18037"/>
                  </a:cubicBezTo>
                  <a:cubicBezTo>
                    <a:pt x="32081" y="19068"/>
                    <a:pt x="30958" y="20136"/>
                    <a:pt x="29869" y="21243"/>
                  </a:cubicBezTo>
                  <a:cubicBezTo>
                    <a:pt x="29486" y="21812"/>
                    <a:pt x="29242" y="22464"/>
                    <a:pt x="29155" y="23145"/>
                  </a:cubicBezTo>
                  <a:cubicBezTo>
                    <a:pt x="17818" y="31050"/>
                    <a:pt x="9455" y="42519"/>
                    <a:pt x="5397" y="55724"/>
                  </a:cubicBezTo>
                  <a:cubicBezTo>
                    <a:pt x="-471" y="71408"/>
                    <a:pt x="-1583" y="88474"/>
                    <a:pt x="2203" y="104785"/>
                  </a:cubicBezTo>
                  <a:cubicBezTo>
                    <a:pt x="10747" y="137179"/>
                    <a:pt x="37858" y="161322"/>
                    <a:pt x="71042" y="166086"/>
                  </a:cubicBezTo>
                  <a:cubicBezTo>
                    <a:pt x="104916" y="169799"/>
                    <a:pt x="137416" y="151628"/>
                    <a:pt x="151971" y="120837"/>
                  </a:cubicBezTo>
                  <a:cubicBezTo>
                    <a:pt x="165370" y="87701"/>
                    <a:pt x="158243" y="49804"/>
                    <a:pt x="133722" y="23788"/>
                  </a:cubicBezTo>
                  <a:close/>
                  <a:moveTo>
                    <a:pt x="145817" y="108735"/>
                  </a:moveTo>
                  <a:cubicBezTo>
                    <a:pt x="136551" y="136754"/>
                    <a:pt x="110688" y="155950"/>
                    <a:pt x="81167" y="156721"/>
                  </a:cubicBezTo>
                  <a:cubicBezTo>
                    <a:pt x="41410" y="156508"/>
                    <a:pt x="9354" y="124128"/>
                    <a:pt x="9567" y="84400"/>
                  </a:cubicBezTo>
                  <a:cubicBezTo>
                    <a:pt x="9607" y="76969"/>
                    <a:pt x="10799" y="69588"/>
                    <a:pt x="13101" y="62522"/>
                  </a:cubicBezTo>
                  <a:cubicBezTo>
                    <a:pt x="17922" y="50478"/>
                    <a:pt x="24347" y="39140"/>
                    <a:pt x="32203" y="28814"/>
                  </a:cubicBezTo>
                  <a:cubicBezTo>
                    <a:pt x="33717" y="29343"/>
                    <a:pt x="35398" y="29027"/>
                    <a:pt x="36616" y="27984"/>
                  </a:cubicBezTo>
                  <a:cubicBezTo>
                    <a:pt x="59422" y="5421"/>
                    <a:pt x="95718" y="4065"/>
                    <a:pt x="120146" y="24864"/>
                  </a:cubicBezTo>
                  <a:cubicBezTo>
                    <a:pt x="143997" y="45649"/>
                    <a:pt x="153952" y="78174"/>
                    <a:pt x="145817" y="1087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3616;p53">
              <a:extLst>
                <a:ext uri="{FF2B5EF4-FFF2-40B4-BE49-F238E27FC236}">
                  <a16:creationId xmlns:a16="http://schemas.microsoft.com/office/drawing/2014/main" id="{847B8CBC-9300-5051-4D84-2B7480435417}"/>
                </a:ext>
              </a:extLst>
            </p:cNvPr>
            <p:cNvSpPr/>
            <p:nvPr/>
          </p:nvSpPr>
          <p:spPr>
            <a:xfrm>
              <a:off x="6639334" y="2731296"/>
              <a:ext cx="240679" cy="367664"/>
            </a:xfrm>
            <a:custGeom>
              <a:avLst/>
              <a:gdLst/>
              <a:ahLst/>
              <a:cxnLst/>
              <a:rect l="l" t="t" r="r" b="b"/>
              <a:pathLst>
                <a:path w="240679" h="367664" extrusionOk="0">
                  <a:moveTo>
                    <a:pt x="240171" y="359647"/>
                  </a:moveTo>
                  <a:cubicBezTo>
                    <a:pt x="211670" y="295979"/>
                    <a:pt x="194567" y="227808"/>
                    <a:pt x="189640" y="158234"/>
                  </a:cubicBezTo>
                  <a:cubicBezTo>
                    <a:pt x="189158" y="151478"/>
                    <a:pt x="178562" y="151425"/>
                    <a:pt x="179048" y="158234"/>
                  </a:cubicBezTo>
                  <a:cubicBezTo>
                    <a:pt x="183912" y="226103"/>
                    <a:pt x="200081" y="292685"/>
                    <a:pt x="226887" y="355234"/>
                  </a:cubicBezTo>
                  <a:cubicBezTo>
                    <a:pt x="190693" y="347232"/>
                    <a:pt x="159764" y="319517"/>
                    <a:pt x="131748" y="297070"/>
                  </a:cubicBezTo>
                  <a:cubicBezTo>
                    <a:pt x="102263" y="274266"/>
                    <a:pt x="74184" y="249702"/>
                    <a:pt x="47664" y="223513"/>
                  </a:cubicBezTo>
                  <a:cubicBezTo>
                    <a:pt x="21276" y="196296"/>
                    <a:pt x="7819" y="159086"/>
                    <a:pt x="10700" y="121299"/>
                  </a:cubicBezTo>
                  <a:cubicBezTo>
                    <a:pt x="12932" y="81608"/>
                    <a:pt x="17226" y="42061"/>
                    <a:pt x="23565" y="2815"/>
                  </a:cubicBezTo>
                  <a:cubicBezTo>
                    <a:pt x="23990" y="-616"/>
                    <a:pt x="18769" y="-952"/>
                    <a:pt x="17785" y="2033"/>
                  </a:cubicBezTo>
                  <a:lnTo>
                    <a:pt x="17784" y="2032"/>
                  </a:lnTo>
                  <a:cubicBezTo>
                    <a:pt x="5074" y="43683"/>
                    <a:pt x="-893" y="87096"/>
                    <a:pt x="108" y="130628"/>
                  </a:cubicBezTo>
                  <a:cubicBezTo>
                    <a:pt x="-939" y="167179"/>
                    <a:pt x="12776" y="202614"/>
                    <a:pt x="38162" y="228949"/>
                  </a:cubicBezTo>
                  <a:cubicBezTo>
                    <a:pt x="69203" y="260036"/>
                    <a:pt x="102446" y="288848"/>
                    <a:pt x="137632" y="315161"/>
                  </a:cubicBezTo>
                  <a:cubicBezTo>
                    <a:pt x="167202" y="338256"/>
                    <a:pt x="197193" y="362811"/>
                    <a:pt x="235590" y="367624"/>
                  </a:cubicBezTo>
                  <a:cubicBezTo>
                    <a:pt x="240033" y="368181"/>
                    <a:pt x="241590" y="362820"/>
                    <a:pt x="240171" y="3596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3617;p53">
              <a:extLst>
                <a:ext uri="{FF2B5EF4-FFF2-40B4-BE49-F238E27FC236}">
                  <a16:creationId xmlns:a16="http://schemas.microsoft.com/office/drawing/2014/main" id="{EC7963C6-DCF5-D8C0-38AC-1C1667D4737F}"/>
                </a:ext>
              </a:extLst>
            </p:cNvPr>
            <p:cNvSpPr/>
            <p:nvPr/>
          </p:nvSpPr>
          <p:spPr>
            <a:xfrm>
              <a:off x="6890002" y="2504402"/>
              <a:ext cx="348812" cy="265999"/>
            </a:xfrm>
            <a:custGeom>
              <a:avLst/>
              <a:gdLst/>
              <a:ahLst/>
              <a:cxnLst/>
              <a:rect l="l" t="t" r="r" b="b"/>
              <a:pathLst>
                <a:path w="348812" h="265999" extrusionOk="0">
                  <a:moveTo>
                    <a:pt x="348144" y="258093"/>
                  </a:moveTo>
                  <a:cubicBezTo>
                    <a:pt x="324217" y="220393"/>
                    <a:pt x="300290" y="182692"/>
                    <a:pt x="276362" y="144991"/>
                  </a:cubicBezTo>
                  <a:cubicBezTo>
                    <a:pt x="255023" y="111370"/>
                    <a:pt x="235714" y="72678"/>
                    <a:pt x="208093" y="43678"/>
                  </a:cubicBezTo>
                  <a:cubicBezTo>
                    <a:pt x="157625" y="-9310"/>
                    <a:pt x="65998" y="-7452"/>
                    <a:pt x="1474" y="14383"/>
                  </a:cubicBezTo>
                  <a:cubicBezTo>
                    <a:pt x="371" y="14723"/>
                    <a:pt x="-247" y="15893"/>
                    <a:pt x="94" y="16995"/>
                  </a:cubicBezTo>
                  <a:cubicBezTo>
                    <a:pt x="358" y="17848"/>
                    <a:pt x="1134" y="18439"/>
                    <a:pt x="2027" y="18466"/>
                  </a:cubicBezTo>
                  <a:lnTo>
                    <a:pt x="2025" y="18467"/>
                  </a:lnTo>
                  <a:cubicBezTo>
                    <a:pt x="39559" y="17389"/>
                    <a:pt x="75720" y="7584"/>
                    <a:pt x="113586" y="11518"/>
                  </a:cubicBezTo>
                  <a:cubicBezTo>
                    <a:pt x="153105" y="14278"/>
                    <a:pt x="189463" y="34100"/>
                    <a:pt x="213174" y="65813"/>
                  </a:cubicBezTo>
                  <a:cubicBezTo>
                    <a:pt x="235383" y="96339"/>
                    <a:pt x="254204" y="129757"/>
                    <a:pt x="274429" y="161623"/>
                  </a:cubicBezTo>
                  <a:cubicBezTo>
                    <a:pt x="293343" y="191423"/>
                    <a:pt x="312256" y="221223"/>
                    <a:pt x="331168" y="251024"/>
                  </a:cubicBezTo>
                  <a:cubicBezTo>
                    <a:pt x="271992" y="230586"/>
                    <a:pt x="212413" y="211376"/>
                    <a:pt x="152431" y="193395"/>
                  </a:cubicBezTo>
                  <a:cubicBezTo>
                    <a:pt x="149651" y="192734"/>
                    <a:pt x="146861" y="194450"/>
                    <a:pt x="146199" y="197228"/>
                  </a:cubicBezTo>
                  <a:cubicBezTo>
                    <a:pt x="145571" y="199868"/>
                    <a:pt x="147091" y="202545"/>
                    <a:pt x="149682" y="203358"/>
                  </a:cubicBezTo>
                  <a:cubicBezTo>
                    <a:pt x="214319" y="222738"/>
                    <a:pt x="278487" y="243564"/>
                    <a:pt x="342186" y="265837"/>
                  </a:cubicBezTo>
                  <a:cubicBezTo>
                    <a:pt x="345039" y="266554"/>
                    <a:pt x="347934" y="264824"/>
                    <a:pt x="348651" y="261973"/>
                  </a:cubicBezTo>
                  <a:cubicBezTo>
                    <a:pt x="348981" y="260662"/>
                    <a:pt x="348800" y="259275"/>
                    <a:pt x="348144" y="258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3618;p53">
              <a:extLst>
                <a:ext uri="{FF2B5EF4-FFF2-40B4-BE49-F238E27FC236}">
                  <a16:creationId xmlns:a16="http://schemas.microsoft.com/office/drawing/2014/main" id="{ABF0F20D-EAD6-C8AE-6F4B-4D04BDCA2270}"/>
                </a:ext>
              </a:extLst>
            </p:cNvPr>
            <p:cNvSpPr/>
            <p:nvPr/>
          </p:nvSpPr>
          <p:spPr>
            <a:xfrm>
              <a:off x="7011161" y="2875006"/>
              <a:ext cx="180175" cy="158756"/>
            </a:xfrm>
            <a:custGeom>
              <a:avLst/>
              <a:gdLst/>
              <a:ahLst/>
              <a:cxnLst/>
              <a:rect l="l" t="t" r="r" b="b"/>
              <a:pathLst>
                <a:path w="180175" h="158756" extrusionOk="0">
                  <a:moveTo>
                    <a:pt x="178600" y="36786"/>
                  </a:moveTo>
                  <a:cubicBezTo>
                    <a:pt x="178289" y="36480"/>
                    <a:pt x="177942" y="36212"/>
                    <a:pt x="177566" y="35989"/>
                  </a:cubicBezTo>
                  <a:cubicBezTo>
                    <a:pt x="149039" y="22896"/>
                    <a:pt x="120005" y="11013"/>
                    <a:pt x="90467" y="339"/>
                  </a:cubicBezTo>
                  <a:cubicBezTo>
                    <a:pt x="84045" y="-1978"/>
                    <a:pt x="81278" y="8246"/>
                    <a:pt x="87651" y="10546"/>
                  </a:cubicBezTo>
                  <a:cubicBezTo>
                    <a:pt x="113799" y="19985"/>
                    <a:pt x="139496" y="30532"/>
                    <a:pt x="164848" y="41933"/>
                  </a:cubicBezTo>
                  <a:cubicBezTo>
                    <a:pt x="133591" y="67274"/>
                    <a:pt x="102357" y="92641"/>
                    <a:pt x="71144" y="118036"/>
                  </a:cubicBezTo>
                  <a:cubicBezTo>
                    <a:pt x="63253" y="124450"/>
                    <a:pt x="55367" y="130871"/>
                    <a:pt x="47488" y="137301"/>
                  </a:cubicBezTo>
                  <a:cubicBezTo>
                    <a:pt x="45082" y="139265"/>
                    <a:pt x="36251" y="148725"/>
                    <a:pt x="33611" y="148549"/>
                  </a:cubicBezTo>
                  <a:cubicBezTo>
                    <a:pt x="30184" y="148321"/>
                    <a:pt x="29017" y="139930"/>
                    <a:pt x="28003" y="137061"/>
                  </a:cubicBezTo>
                  <a:cubicBezTo>
                    <a:pt x="24516" y="127189"/>
                    <a:pt x="20956" y="117346"/>
                    <a:pt x="17323" y="107532"/>
                  </a:cubicBezTo>
                  <a:cubicBezTo>
                    <a:pt x="14273" y="97754"/>
                    <a:pt x="10420" y="88245"/>
                    <a:pt x="5803" y="79102"/>
                  </a:cubicBezTo>
                  <a:cubicBezTo>
                    <a:pt x="3901" y="75793"/>
                    <a:pt x="-469" y="78190"/>
                    <a:pt x="41" y="81529"/>
                  </a:cubicBezTo>
                  <a:cubicBezTo>
                    <a:pt x="2577" y="93367"/>
                    <a:pt x="6079" y="104977"/>
                    <a:pt x="10510" y="116244"/>
                  </a:cubicBezTo>
                  <a:cubicBezTo>
                    <a:pt x="14269" y="127651"/>
                    <a:pt x="17632" y="139512"/>
                    <a:pt x="22230" y="150614"/>
                  </a:cubicBezTo>
                  <a:cubicBezTo>
                    <a:pt x="30799" y="171306"/>
                    <a:pt x="51662" y="146954"/>
                    <a:pt x="61308" y="139192"/>
                  </a:cubicBezTo>
                  <a:cubicBezTo>
                    <a:pt x="100494" y="107657"/>
                    <a:pt x="139604" y="76027"/>
                    <a:pt x="178637" y="44302"/>
                  </a:cubicBezTo>
                  <a:cubicBezTo>
                    <a:pt x="180704" y="42216"/>
                    <a:pt x="180686" y="38851"/>
                    <a:pt x="178600" y="36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3619;p53">
              <a:extLst>
                <a:ext uri="{FF2B5EF4-FFF2-40B4-BE49-F238E27FC236}">
                  <a16:creationId xmlns:a16="http://schemas.microsoft.com/office/drawing/2014/main" id="{CF03A77D-FA4D-10FD-E20B-0EBBEEC77070}"/>
                </a:ext>
              </a:extLst>
            </p:cNvPr>
            <p:cNvSpPr/>
            <p:nvPr/>
          </p:nvSpPr>
          <p:spPr>
            <a:xfrm>
              <a:off x="6199121" y="3249410"/>
              <a:ext cx="1027344" cy="407363"/>
            </a:xfrm>
            <a:custGeom>
              <a:avLst/>
              <a:gdLst/>
              <a:ahLst/>
              <a:cxnLst/>
              <a:rect l="l" t="t" r="r" b="b"/>
              <a:pathLst>
                <a:path w="1027344" h="407363" extrusionOk="0">
                  <a:moveTo>
                    <a:pt x="1377" y="114345"/>
                  </a:moveTo>
                  <a:cubicBezTo>
                    <a:pt x="59663" y="72699"/>
                    <a:pt x="120837" y="35245"/>
                    <a:pt x="184437" y="2266"/>
                  </a:cubicBezTo>
                  <a:lnTo>
                    <a:pt x="188241" y="0"/>
                  </a:lnTo>
                  <a:cubicBezTo>
                    <a:pt x="233542" y="11252"/>
                    <a:pt x="278816" y="22721"/>
                    <a:pt x="324063" y="34409"/>
                  </a:cubicBezTo>
                  <a:cubicBezTo>
                    <a:pt x="366671" y="45432"/>
                    <a:pt x="409219" y="56582"/>
                    <a:pt x="451708" y="67859"/>
                  </a:cubicBezTo>
                  <a:cubicBezTo>
                    <a:pt x="528730" y="86654"/>
                    <a:pt x="604386" y="110650"/>
                    <a:pt x="678156" y="139683"/>
                  </a:cubicBezTo>
                  <a:cubicBezTo>
                    <a:pt x="808299" y="195927"/>
                    <a:pt x="926536" y="276417"/>
                    <a:pt x="1026554" y="376852"/>
                  </a:cubicBezTo>
                  <a:lnTo>
                    <a:pt x="1027345" y="380301"/>
                  </a:lnTo>
                  <a:cubicBezTo>
                    <a:pt x="1004933" y="385538"/>
                    <a:pt x="983534" y="394418"/>
                    <a:pt x="964002" y="406585"/>
                  </a:cubicBezTo>
                  <a:lnTo>
                    <a:pt x="959971" y="407363"/>
                  </a:lnTo>
                  <a:cubicBezTo>
                    <a:pt x="947547" y="396068"/>
                    <a:pt x="938606" y="381465"/>
                    <a:pt x="934200" y="365269"/>
                  </a:cubicBezTo>
                  <a:lnTo>
                    <a:pt x="926685" y="363738"/>
                  </a:lnTo>
                  <a:cubicBezTo>
                    <a:pt x="616571" y="286930"/>
                    <a:pt x="307676" y="205408"/>
                    <a:pt x="0" y="1191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3620;p53">
              <a:extLst>
                <a:ext uri="{FF2B5EF4-FFF2-40B4-BE49-F238E27FC236}">
                  <a16:creationId xmlns:a16="http://schemas.microsoft.com/office/drawing/2014/main" id="{4A5A89F2-F217-FFB4-9AAA-60C30E7C83E3}"/>
                </a:ext>
              </a:extLst>
            </p:cNvPr>
            <p:cNvSpPr/>
            <p:nvPr/>
          </p:nvSpPr>
          <p:spPr>
            <a:xfrm>
              <a:off x="6456496" y="3183952"/>
              <a:ext cx="794187" cy="445757"/>
            </a:xfrm>
            <a:custGeom>
              <a:avLst/>
              <a:gdLst/>
              <a:ahLst/>
              <a:cxnLst/>
              <a:rect l="l" t="t" r="r" b="b"/>
              <a:pathLst>
                <a:path w="794187" h="445757" extrusionOk="0">
                  <a:moveTo>
                    <a:pt x="794106" y="440671"/>
                  </a:moveTo>
                  <a:lnTo>
                    <a:pt x="794188" y="441456"/>
                  </a:lnTo>
                  <a:cubicBezTo>
                    <a:pt x="786040" y="442430"/>
                    <a:pt x="777954" y="443867"/>
                    <a:pt x="769968" y="445757"/>
                  </a:cubicBezTo>
                  <a:lnTo>
                    <a:pt x="769178" y="442308"/>
                  </a:lnTo>
                  <a:cubicBezTo>
                    <a:pt x="669160" y="341873"/>
                    <a:pt x="550922" y="261384"/>
                    <a:pt x="420780" y="205139"/>
                  </a:cubicBezTo>
                  <a:cubicBezTo>
                    <a:pt x="347010" y="176107"/>
                    <a:pt x="271353" y="152110"/>
                    <a:pt x="194332" y="133315"/>
                  </a:cubicBezTo>
                  <a:cubicBezTo>
                    <a:pt x="151837" y="121991"/>
                    <a:pt x="109289" y="110841"/>
                    <a:pt x="66687" y="99865"/>
                  </a:cubicBezTo>
                  <a:lnTo>
                    <a:pt x="67053" y="98530"/>
                  </a:lnTo>
                  <a:cubicBezTo>
                    <a:pt x="44658" y="66753"/>
                    <a:pt x="22307" y="34949"/>
                    <a:pt x="0" y="3117"/>
                  </a:cubicBezTo>
                  <a:cubicBezTo>
                    <a:pt x="88445" y="-5384"/>
                    <a:pt x="177700" y="3545"/>
                    <a:pt x="262703" y="29400"/>
                  </a:cubicBezTo>
                  <a:cubicBezTo>
                    <a:pt x="307239" y="43439"/>
                    <a:pt x="350663" y="60782"/>
                    <a:pt x="392614" y="81282"/>
                  </a:cubicBezTo>
                  <a:cubicBezTo>
                    <a:pt x="558111" y="159975"/>
                    <a:pt x="715553" y="275171"/>
                    <a:pt x="794106" y="4406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3621;p53">
              <a:extLst>
                <a:ext uri="{FF2B5EF4-FFF2-40B4-BE49-F238E27FC236}">
                  <a16:creationId xmlns:a16="http://schemas.microsoft.com/office/drawing/2014/main" id="{C14092A6-0B8B-E927-FA04-0B00A1F0A643}"/>
                </a:ext>
              </a:extLst>
            </p:cNvPr>
            <p:cNvSpPr/>
            <p:nvPr/>
          </p:nvSpPr>
          <p:spPr>
            <a:xfrm>
              <a:off x="7255857" y="3066076"/>
              <a:ext cx="656888" cy="558814"/>
            </a:xfrm>
            <a:custGeom>
              <a:avLst/>
              <a:gdLst/>
              <a:ahLst/>
              <a:cxnLst/>
              <a:rect l="l" t="t" r="r" b="b"/>
              <a:pathLst>
                <a:path w="656888" h="558814" extrusionOk="0">
                  <a:moveTo>
                    <a:pt x="656888" y="0"/>
                  </a:moveTo>
                  <a:cubicBezTo>
                    <a:pt x="656874" y="24301"/>
                    <a:pt x="654773" y="48556"/>
                    <a:pt x="650608" y="72499"/>
                  </a:cubicBezTo>
                  <a:cubicBezTo>
                    <a:pt x="586255" y="99465"/>
                    <a:pt x="521927" y="126452"/>
                    <a:pt x="457625" y="153460"/>
                  </a:cubicBezTo>
                  <a:cubicBezTo>
                    <a:pt x="417996" y="169239"/>
                    <a:pt x="379259" y="187168"/>
                    <a:pt x="341586" y="207165"/>
                  </a:cubicBezTo>
                  <a:cubicBezTo>
                    <a:pt x="203543" y="283825"/>
                    <a:pt x="101744" y="413892"/>
                    <a:pt x="30095" y="554466"/>
                  </a:cubicBezTo>
                  <a:lnTo>
                    <a:pt x="29901" y="558162"/>
                  </a:lnTo>
                  <a:cubicBezTo>
                    <a:pt x="20112" y="557659"/>
                    <a:pt x="10300" y="557877"/>
                    <a:pt x="544" y="558815"/>
                  </a:cubicBezTo>
                  <a:lnTo>
                    <a:pt x="0" y="552168"/>
                  </a:lnTo>
                  <a:cubicBezTo>
                    <a:pt x="518" y="516009"/>
                    <a:pt x="18331" y="482533"/>
                    <a:pt x="37669" y="451926"/>
                  </a:cubicBezTo>
                  <a:cubicBezTo>
                    <a:pt x="176590" y="231692"/>
                    <a:pt x="410977" y="85921"/>
                    <a:pt x="656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3622;p53">
              <a:extLst>
                <a:ext uri="{FF2B5EF4-FFF2-40B4-BE49-F238E27FC236}">
                  <a16:creationId xmlns:a16="http://schemas.microsoft.com/office/drawing/2014/main" id="{17C2D7AD-83A3-7FC2-7C00-29EF6CB264F9}"/>
                </a:ext>
              </a:extLst>
            </p:cNvPr>
            <p:cNvSpPr/>
            <p:nvPr/>
          </p:nvSpPr>
          <p:spPr>
            <a:xfrm>
              <a:off x="7285757" y="3065888"/>
              <a:ext cx="938721" cy="573361"/>
            </a:xfrm>
            <a:custGeom>
              <a:avLst/>
              <a:gdLst/>
              <a:ahLst/>
              <a:cxnLst/>
              <a:rect l="l" t="t" r="r" b="b"/>
              <a:pathLst>
                <a:path w="938721" h="573361" extrusionOk="0">
                  <a:moveTo>
                    <a:pt x="620706" y="72687"/>
                  </a:moveTo>
                  <a:cubicBezTo>
                    <a:pt x="673506" y="50445"/>
                    <a:pt x="726312" y="28275"/>
                    <a:pt x="779126" y="6175"/>
                  </a:cubicBezTo>
                  <a:cubicBezTo>
                    <a:pt x="786452" y="2508"/>
                    <a:pt x="794463" y="405"/>
                    <a:pt x="802648" y="0"/>
                  </a:cubicBezTo>
                  <a:cubicBezTo>
                    <a:pt x="811653" y="1017"/>
                    <a:pt x="820297" y="4123"/>
                    <a:pt x="827889" y="9069"/>
                  </a:cubicBezTo>
                  <a:cubicBezTo>
                    <a:pt x="864107" y="28752"/>
                    <a:pt x="900330" y="48484"/>
                    <a:pt x="936559" y="68261"/>
                  </a:cubicBezTo>
                  <a:lnTo>
                    <a:pt x="938714" y="72362"/>
                  </a:lnTo>
                  <a:lnTo>
                    <a:pt x="938722" y="72434"/>
                  </a:lnTo>
                  <a:cubicBezTo>
                    <a:pt x="710544" y="189675"/>
                    <a:pt x="482298" y="306947"/>
                    <a:pt x="253982" y="424249"/>
                  </a:cubicBezTo>
                  <a:cubicBezTo>
                    <a:pt x="193383" y="455440"/>
                    <a:pt x="132733" y="486612"/>
                    <a:pt x="72031" y="517765"/>
                  </a:cubicBezTo>
                  <a:lnTo>
                    <a:pt x="71145" y="519657"/>
                  </a:lnTo>
                  <a:cubicBezTo>
                    <a:pt x="70409" y="538011"/>
                    <a:pt x="62752" y="555407"/>
                    <a:pt x="49712" y="568353"/>
                  </a:cubicBezTo>
                  <a:cubicBezTo>
                    <a:pt x="48226" y="570019"/>
                    <a:pt x="46740" y="571687"/>
                    <a:pt x="45183" y="573361"/>
                  </a:cubicBezTo>
                  <a:lnTo>
                    <a:pt x="35319" y="563065"/>
                  </a:lnTo>
                  <a:cubicBezTo>
                    <a:pt x="23718" y="560427"/>
                    <a:pt x="11896" y="558872"/>
                    <a:pt x="6" y="558422"/>
                  </a:cubicBezTo>
                  <a:lnTo>
                    <a:pt x="0" y="558351"/>
                  </a:lnTo>
                  <a:lnTo>
                    <a:pt x="194" y="554656"/>
                  </a:lnTo>
                  <a:cubicBezTo>
                    <a:pt x="71844" y="414081"/>
                    <a:pt x="173642" y="284014"/>
                    <a:pt x="311685" y="207355"/>
                  </a:cubicBezTo>
                  <a:cubicBezTo>
                    <a:pt x="349358" y="187357"/>
                    <a:pt x="388096" y="169429"/>
                    <a:pt x="427724" y="153649"/>
                  </a:cubicBezTo>
                  <a:cubicBezTo>
                    <a:pt x="492070" y="126613"/>
                    <a:pt x="556397" y="99625"/>
                    <a:pt x="620706" y="726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3623;p53">
              <a:extLst>
                <a:ext uri="{FF2B5EF4-FFF2-40B4-BE49-F238E27FC236}">
                  <a16:creationId xmlns:a16="http://schemas.microsoft.com/office/drawing/2014/main" id="{AE66BEFD-E16F-D1D2-65F0-C544B4F7322A}"/>
                </a:ext>
              </a:extLst>
            </p:cNvPr>
            <p:cNvSpPr/>
            <p:nvPr/>
          </p:nvSpPr>
          <p:spPr>
            <a:xfrm>
              <a:off x="6987894" y="3138218"/>
              <a:ext cx="16469" cy="31225"/>
            </a:xfrm>
            <a:custGeom>
              <a:avLst/>
              <a:gdLst/>
              <a:ahLst/>
              <a:cxnLst/>
              <a:rect l="l" t="t" r="r" b="b"/>
              <a:pathLst>
                <a:path w="16469" h="31225" extrusionOk="0">
                  <a:moveTo>
                    <a:pt x="6722" y="31225"/>
                  </a:moveTo>
                  <a:cubicBezTo>
                    <a:pt x="8990" y="22380"/>
                    <a:pt x="12260" y="13822"/>
                    <a:pt x="16469" y="5717"/>
                  </a:cubicBezTo>
                  <a:cubicBezTo>
                    <a:pt x="13280" y="3620"/>
                    <a:pt x="9970" y="1712"/>
                    <a:pt x="6558" y="0"/>
                  </a:cubicBezTo>
                  <a:cubicBezTo>
                    <a:pt x="2629" y="9183"/>
                    <a:pt x="406" y="19005"/>
                    <a:pt x="0" y="28985"/>
                  </a:cubicBezTo>
                  <a:cubicBezTo>
                    <a:pt x="2241" y="29672"/>
                    <a:pt x="4485" y="30350"/>
                    <a:pt x="6722" y="31225"/>
                  </a:cubicBezTo>
                  <a:close/>
                </a:path>
              </a:pathLst>
            </a:custGeom>
            <a:solidFill>
              <a:srgbClr val="F5DBD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3624;p53">
              <a:extLst>
                <a:ext uri="{FF2B5EF4-FFF2-40B4-BE49-F238E27FC236}">
                  <a16:creationId xmlns:a16="http://schemas.microsoft.com/office/drawing/2014/main" id="{8E71010E-7FE1-A33F-9EFF-16C22EFACA37}"/>
                </a:ext>
              </a:extLst>
            </p:cNvPr>
            <p:cNvSpPr/>
            <p:nvPr/>
          </p:nvSpPr>
          <p:spPr>
            <a:xfrm>
              <a:off x="7656519" y="4032857"/>
              <a:ext cx="401995" cy="292719"/>
            </a:xfrm>
            <a:custGeom>
              <a:avLst/>
              <a:gdLst/>
              <a:ahLst/>
              <a:cxnLst/>
              <a:rect l="l" t="t" r="r" b="b"/>
              <a:pathLst>
                <a:path w="401995" h="292719" extrusionOk="0">
                  <a:moveTo>
                    <a:pt x="401995" y="3826"/>
                  </a:moveTo>
                  <a:cubicBezTo>
                    <a:pt x="396496" y="49003"/>
                    <a:pt x="390953" y="94209"/>
                    <a:pt x="385364" y="139443"/>
                  </a:cubicBezTo>
                  <a:cubicBezTo>
                    <a:pt x="385258" y="144403"/>
                    <a:pt x="383701" y="149224"/>
                    <a:pt x="380884" y="153309"/>
                  </a:cubicBezTo>
                  <a:cubicBezTo>
                    <a:pt x="377804" y="156392"/>
                    <a:pt x="373992" y="158645"/>
                    <a:pt x="369805" y="159857"/>
                  </a:cubicBezTo>
                  <a:cubicBezTo>
                    <a:pt x="254450" y="204123"/>
                    <a:pt x="139121" y="248411"/>
                    <a:pt x="23816" y="292719"/>
                  </a:cubicBezTo>
                  <a:cubicBezTo>
                    <a:pt x="15849" y="242158"/>
                    <a:pt x="7910" y="191642"/>
                    <a:pt x="0" y="141172"/>
                  </a:cubicBezTo>
                  <a:lnTo>
                    <a:pt x="643" y="139015"/>
                  </a:lnTo>
                  <a:cubicBezTo>
                    <a:pt x="56444" y="117905"/>
                    <a:pt x="112291" y="97006"/>
                    <a:pt x="168183" y="76318"/>
                  </a:cubicBezTo>
                  <a:lnTo>
                    <a:pt x="265049" y="40159"/>
                  </a:lnTo>
                  <a:cubicBezTo>
                    <a:pt x="286436" y="32186"/>
                    <a:pt x="307761" y="24292"/>
                    <a:pt x="329343" y="16802"/>
                  </a:cubicBezTo>
                  <a:cubicBezTo>
                    <a:pt x="346470" y="10855"/>
                    <a:pt x="363783" y="5321"/>
                    <a:pt x="381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3625;p53">
              <a:extLst>
                <a:ext uri="{FF2B5EF4-FFF2-40B4-BE49-F238E27FC236}">
                  <a16:creationId xmlns:a16="http://schemas.microsoft.com/office/drawing/2014/main" id="{BC48E36F-9A4A-B551-5622-118080A478C8}"/>
                </a:ext>
              </a:extLst>
            </p:cNvPr>
            <p:cNvSpPr/>
            <p:nvPr/>
          </p:nvSpPr>
          <p:spPr>
            <a:xfrm>
              <a:off x="7159091" y="3623975"/>
              <a:ext cx="171849" cy="61050"/>
            </a:xfrm>
            <a:custGeom>
              <a:avLst/>
              <a:gdLst/>
              <a:ahLst/>
              <a:cxnLst/>
              <a:rect l="l" t="t" r="r" b="b"/>
              <a:pathLst>
                <a:path w="171849" h="61050" extrusionOk="0">
                  <a:moveTo>
                    <a:pt x="161985" y="4977"/>
                  </a:moveTo>
                  <a:lnTo>
                    <a:pt x="171849" y="15273"/>
                  </a:lnTo>
                  <a:cubicBezTo>
                    <a:pt x="145019" y="44737"/>
                    <a:pt x="106898" y="61385"/>
                    <a:pt x="67034" y="61045"/>
                  </a:cubicBezTo>
                  <a:cubicBezTo>
                    <a:pt x="42074" y="59738"/>
                    <a:pt x="18359" y="49744"/>
                    <a:pt x="0" y="32797"/>
                  </a:cubicBezTo>
                  <a:lnTo>
                    <a:pt x="4031" y="32019"/>
                  </a:lnTo>
                  <a:cubicBezTo>
                    <a:pt x="23563" y="19852"/>
                    <a:pt x="44962" y="10972"/>
                    <a:pt x="67374" y="5735"/>
                  </a:cubicBezTo>
                  <a:cubicBezTo>
                    <a:pt x="75359" y="3845"/>
                    <a:pt x="83445" y="2408"/>
                    <a:pt x="91593" y="1434"/>
                  </a:cubicBezTo>
                  <a:cubicBezTo>
                    <a:pt x="93449" y="1242"/>
                    <a:pt x="95374" y="1044"/>
                    <a:pt x="97309" y="916"/>
                  </a:cubicBezTo>
                  <a:cubicBezTo>
                    <a:pt x="107066" y="-22"/>
                    <a:pt x="116878" y="-240"/>
                    <a:pt x="126666" y="263"/>
                  </a:cubicBezTo>
                  <a:lnTo>
                    <a:pt x="126672" y="334"/>
                  </a:lnTo>
                  <a:cubicBezTo>
                    <a:pt x="138562" y="784"/>
                    <a:pt x="150384" y="2339"/>
                    <a:pt x="161985" y="49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3626;p53">
              <a:extLst>
                <a:ext uri="{FF2B5EF4-FFF2-40B4-BE49-F238E27FC236}">
                  <a16:creationId xmlns:a16="http://schemas.microsoft.com/office/drawing/2014/main" id="{F7CBA3D6-3F98-B2DD-5B75-64AFA867B30C}"/>
                </a:ext>
              </a:extLst>
            </p:cNvPr>
            <p:cNvSpPr/>
            <p:nvPr/>
          </p:nvSpPr>
          <p:spPr>
            <a:xfrm>
              <a:off x="6128884" y="3106557"/>
              <a:ext cx="2195524" cy="607331"/>
            </a:xfrm>
            <a:custGeom>
              <a:avLst/>
              <a:gdLst/>
              <a:ahLst/>
              <a:cxnLst/>
              <a:rect l="l" t="t" r="r" b="b"/>
              <a:pathLst>
                <a:path w="2195524" h="607331" extrusionOk="0">
                  <a:moveTo>
                    <a:pt x="994744" y="551785"/>
                  </a:moveTo>
                  <a:lnTo>
                    <a:pt x="993894" y="551944"/>
                  </a:lnTo>
                  <a:cubicBezTo>
                    <a:pt x="993675" y="550525"/>
                    <a:pt x="993449" y="549036"/>
                    <a:pt x="993230" y="547617"/>
                  </a:cubicBezTo>
                  <a:cubicBezTo>
                    <a:pt x="729298" y="472454"/>
                    <a:pt x="465286" y="397229"/>
                    <a:pt x="200794" y="323639"/>
                  </a:cubicBezTo>
                  <a:cubicBezTo>
                    <a:pt x="136408" y="303368"/>
                    <a:pt x="70115" y="289735"/>
                    <a:pt x="2952" y="282950"/>
                  </a:cubicBezTo>
                  <a:cubicBezTo>
                    <a:pt x="2216" y="282809"/>
                    <a:pt x="1424" y="282820"/>
                    <a:pt x="694" y="282750"/>
                  </a:cubicBezTo>
                  <a:lnTo>
                    <a:pt x="0" y="279507"/>
                  </a:lnTo>
                  <a:cubicBezTo>
                    <a:pt x="14077" y="272597"/>
                    <a:pt x="27330" y="264121"/>
                    <a:pt x="39505" y="254241"/>
                  </a:cubicBezTo>
                  <a:lnTo>
                    <a:pt x="44917" y="254980"/>
                  </a:lnTo>
                  <a:cubicBezTo>
                    <a:pt x="53384" y="257349"/>
                    <a:pt x="61779" y="259725"/>
                    <a:pt x="70237" y="262023"/>
                  </a:cubicBezTo>
                  <a:cubicBezTo>
                    <a:pt x="377863" y="348240"/>
                    <a:pt x="686759" y="429762"/>
                    <a:pt x="996922" y="506590"/>
                  </a:cubicBezTo>
                  <a:lnTo>
                    <a:pt x="1004436" y="508120"/>
                  </a:lnTo>
                  <a:cubicBezTo>
                    <a:pt x="1008843" y="524317"/>
                    <a:pt x="1017783" y="538920"/>
                    <a:pt x="1030207" y="550214"/>
                  </a:cubicBezTo>
                  <a:cubicBezTo>
                    <a:pt x="1048567" y="567161"/>
                    <a:pt x="1072282" y="577155"/>
                    <a:pt x="1097241" y="578462"/>
                  </a:cubicBezTo>
                  <a:cubicBezTo>
                    <a:pt x="1137105" y="578802"/>
                    <a:pt x="1175226" y="562155"/>
                    <a:pt x="1202057" y="532690"/>
                  </a:cubicBezTo>
                  <a:cubicBezTo>
                    <a:pt x="1203613" y="531017"/>
                    <a:pt x="1205099" y="529349"/>
                    <a:pt x="1206586" y="527683"/>
                  </a:cubicBezTo>
                  <a:cubicBezTo>
                    <a:pt x="1219626" y="514736"/>
                    <a:pt x="1227283" y="497340"/>
                    <a:pt x="1228019" y="478987"/>
                  </a:cubicBezTo>
                  <a:lnTo>
                    <a:pt x="1228905" y="477094"/>
                  </a:lnTo>
                  <a:cubicBezTo>
                    <a:pt x="1289585" y="445967"/>
                    <a:pt x="1350235" y="414795"/>
                    <a:pt x="1410856" y="383578"/>
                  </a:cubicBezTo>
                  <a:cubicBezTo>
                    <a:pt x="1639097" y="266258"/>
                    <a:pt x="1867344" y="148986"/>
                    <a:pt x="2095596" y="31763"/>
                  </a:cubicBezTo>
                  <a:lnTo>
                    <a:pt x="2095588" y="31691"/>
                  </a:lnTo>
                  <a:cubicBezTo>
                    <a:pt x="2115178" y="21671"/>
                    <a:pt x="2134689" y="11584"/>
                    <a:pt x="2154279" y="1563"/>
                  </a:cubicBezTo>
                  <a:lnTo>
                    <a:pt x="2156858" y="0"/>
                  </a:lnTo>
                  <a:cubicBezTo>
                    <a:pt x="2170641" y="3645"/>
                    <a:pt x="2183711" y="9580"/>
                    <a:pt x="2195524" y="17556"/>
                  </a:cubicBezTo>
                  <a:lnTo>
                    <a:pt x="2192941" y="26039"/>
                  </a:lnTo>
                  <a:cubicBezTo>
                    <a:pt x="1874532" y="178754"/>
                    <a:pt x="1561073" y="341215"/>
                    <a:pt x="1252566" y="513422"/>
                  </a:cubicBezTo>
                  <a:lnTo>
                    <a:pt x="1251760" y="518190"/>
                  </a:lnTo>
                  <a:lnTo>
                    <a:pt x="1251871" y="519259"/>
                  </a:lnTo>
                  <a:lnTo>
                    <a:pt x="1250152" y="519365"/>
                  </a:lnTo>
                  <a:cubicBezTo>
                    <a:pt x="1231569" y="548120"/>
                    <a:pt x="1205878" y="571598"/>
                    <a:pt x="1175561" y="587529"/>
                  </a:cubicBezTo>
                  <a:cubicBezTo>
                    <a:pt x="1145541" y="604018"/>
                    <a:pt x="1111024" y="610460"/>
                    <a:pt x="1077072" y="605911"/>
                  </a:cubicBezTo>
                  <a:cubicBezTo>
                    <a:pt x="1042923" y="601047"/>
                    <a:pt x="1012731" y="581197"/>
                    <a:pt x="994744" y="5517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3627;p53">
              <a:extLst>
                <a:ext uri="{FF2B5EF4-FFF2-40B4-BE49-F238E27FC236}">
                  <a16:creationId xmlns:a16="http://schemas.microsoft.com/office/drawing/2014/main" id="{6F171812-526C-FF0A-8BF8-2288B8E304FA}"/>
                </a:ext>
              </a:extLst>
            </p:cNvPr>
            <p:cNvSpPr/>
            <p:nvPr/>
          </p:nvSpPr>
          <p:spPr>
            <a:xfrm>
              <a:off x="6131638" y="3389507"/>
              <a:ext cx="1133294" cy="1165035"/>
            </a:xfrm>
            <a:custGeom>
              <a:avLst/>
              <a:gdLst/>
              <a:ahLst/>
              <a:cxnLst/>
              <a:rect l="l" t="t" r="r" b="b"/>
              <a:pathLst>
                <a:path w="1133294" h="1165035" extrusionOk="0">
                  <a:moveTo>
                    <a:pt x="1129548" y="1157916"/>
                  </a:moveTo>
                  <a:cubicBezTo>
                    <a:pt x="1130771" y="1158583"/>
                    <a:pt x="1132002" y="1159321"/>
                    <a:pt x="1133295" y="1159980"/>
                  </a:cubicBezTo>
                  <a:lnTo>
                    <a:pt x="1130691" y="1164788"/>
                  </a:lnTo>
                  <a:cubicBezTo>
                    <a:pt x="883082" y="1167400"/>
                    <a:pt x="635687" y="1149330"/>
                    <a:pt x="391090" y="1110768"/>
                  </a:cubicBezTo>
                  <a:lnTo>
                    <a:pt x="387535" y="1108468"/>
                  </a:lnTo>
                  <a:cubicBezTo>
                    <a:pt x="239581" y="746813"/>
                    <a:pt x="110234" y="377833"/>
                    <a:pt x="0" y="2974"/>
                  </a:cubicBezTo>
                  <a:lnTo>
                    <a:pt x="198" y="0"/>
                  </a:lnTo>
                  <a:cubicBezTo>
                    <a:pt x="67361" y="6784"/>
                    <a:pt x="133653" y="20418"/>
                    <a:pt x="198040" y="40689"/>
                  </a:cubicBezTo>
                  <a:cubicBezTo>
                    <a:pt x="462532" y="114280"/>
                    <a:pt x="726544" y="189504"/>
                    <a:pt x="990475" y="264667"/>
                  </a:cubicBezTo>
                  <a:cubicBezTo>
                    <a:pt x="990694" y="266086"/>
                    <a:pt x="990921" y="267575"/>
                    <a:pt x="991140" y="268994"/>
                  </a:cubicBezTo>
                  <a:cubicBezTo>
                    <a:pt x="1037232" y="564177"/>
                    <a:pt x="1083298" y="859339"/>
                    <a:pt x="1129337" y="11544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3628;p53">
              <a:extLst>
                <a:ext uri="{FF2B5EF4-FFF2-40B4-BE49-F238E27FC236}">
                  <a16:creationId xmlns:a16="http://schemas.microsoft.com/office/drawing/2014/main" id="{0F1C6D45-314D-3281-E927-5B3D42E1DC84}"/>
                </a:ext>
              </a:extLst>
            </p:cNvPr>
            <p:cNvSpPr/>
            <p:nvPr/>
          </p:nvSpPr>
          <p:spPr>
            <a:xfrm>
              <a:off x="7122777" y="3625818"/>
              <a:ext cx="343909" cy="941153"/>
            </a:xfrm>
            <a:custGeom>
              <a:avLst/>
              <a:gdLst/>
              <a:ahLst/>
              <a:cxnLst/>
              <a:rect l="l" t="t" r="r" b="b"/>
              <a:pathLst>
                <a:path w="343909" h="941153" extrusionOk="0">
                  <a:moveTo>
                    <a:pt x="256258" y="106"/>
                  </a:moveTo>
                  <a:lnTo>
                    <a:pt x="257977" y="0"/>
                  </a:lnTo>
                  <a:cubicBezTo>
                    <a:pt x="279643" y="301669"/>
                    <a:pt x="308287" y="602713"/>
                    <a:pt x="343910" y="903132"/>
                  </a:cubicBezTo>
                  <a:lnTo>
                    <a:pt x="341945" y="904344"/>
                  </a:lnTo>
                  <a:cubicBezTo>
                    <a:pt x="339963" y="905413"/>
                    <a:pt x="338054" y="906475"/>
                    <a:pt x="336066" y="907473"/>
                  </a:cubicBezTo>
                  <a:cubicBezTo>
                    <a:pt x="306756" y="923548"/>
                    <a:pt x="274840" y="934332"/>
                    <a:pt x="241782" y="939330"/>
                  </a:cubicBezTo>
                  <a:cubicBezTo>
                    <a:pt x="207752" y="944370"/>
                    <a:pt x="172993" y="938907"/>
                    <a:pt x="142155" y="923671"/>
                  </a:cubicBezTo>
                  <a:cubicBezTo>
                    <a:pt x="140861" y="923012"/>
                    <a:pt x="139630" y="922274"/>
                    <a:pt x="138409" y="921607"/>
                  </a:cubicBezTo>
                  <a:lnTo>
                    <a:pt x="138198" y="918170"/>
                  </a:lnTo>
                  <a:cubicBezTo>
                    <a:pt x="92177" y="622980"/>
                    <a:pt x="46111" y="327818"/>
                    <a:pt x="0" y="32685"/>
                  </a:cubicBezTo>
                  <a:lnTo>
                    <a:pt x="850" y="32525"/>
                  </a:lnTo>
                  <a:cubicBezTo>
                    <a:pt x="18837" y="61938"/>
                    <a:pt x="49029" y="81787"/>
                    <a:pt x="83178" y="86653"/>
                  </a:cubicBezTo>
                  <a:cubicBezTo>
                    <a:pt x="117129" y="91201"/>
                    <a:pt x="151647" y="84759"/>
                    <a:pt x="181667" y="68271"/>
                  </a:cubicBezTo>
                  <a:cubicBezTo>
                    <a:pt x="211984" y="52339"/>
                    <a:pt x="237675" y="28861"/>
                    <a:pt x="25625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3629;p53">
              <a:extLst>
                <a:ext uri="{FF2B5EF4-FFF2-40B4-BE49-F238E27FC236}">
                  <a16:creationId xmlns:a16="http://schemas.microsoft.com/office/drawing/2014/main" id="{1D401CAC-2987-E0A6-0F5F-AF9AC4A19468}"/>
                </a:ext>
              </a:extLst>
            </p:cNvPr>
            <p:cNvSpPr/>
            <p:nvPr/>
          </p:nvSpPr>
          <p:spPr>
            <a:xfrm>
              <a:off x="7380644" y="3124114"/>
              <a:ext cx="951488" cy="1409175"/>
            </a:xfrm>
            <a:custGeom>
              <a:avLst/>
              <a:gdLst/>
              <a:ahLst/>
              <a:cxnLst/>
              <a:rect l="l" t="t" r="r" b="b"/>
              <a:pathLst>
                <a:path w="951488" h="1409175" extrusionOk="0">
                  <a:moveTo>
                    <a:pt x="656994" y="908742"/>
                  </a:moveTo>
                  <a:cubicBezTo>
                    <a:pt x="639659" y="914063"/>
                    <a:pt x="622346" y="919597"/>
                    <a:pt x="605219" y="925545"/>
                  </a:cubicBezTo>
                  <a:cubicBezTo>
                    <a:pt x="583636" y="933034"/>
                    <a:pt x="562312" y="940929"/>
                    <a:pt x="540924" y="948901"/>
                  </a:cubicBezTo>
                  <a:lnTo>
                    <a:pt x="444059" y="985061"/>
                  </a:lnTo>
                  <a:cubicBezTo>
                    <a:pt x="388150" y="1005821"/>
                    <a:pt x="332303" y="1026720"/>
                    <a:pt x="276519" y="1047757"/>
                  </a:cubicBezTo>
                  <a:lnTo>
                    <a:pt x="275876" y="1049914"/>
                  </a:lnTo>
                  <a:cubicBezTo>
                    <a:pt x="283836" y="1100404"/>
                    <a:pt x="291775" y="1150919"/>
                    <a:pt x="299693" y="1201461"/>
                  </a:cubicBezTo>
                  <a:cubicBezTo>
                    <a:pt x="415041" y="1157125"/>
                    <a:pt x="530371" y="1112837"/>
                    <a:pt x="645681" y="1068599"/>
                  </a:cubicBezTo>
                  <a:cubicBezTo>
                    <a:pt x="649869" y="1067387"/>
                    <a:pt x="653680" y="1065134"/>
                    <a:pt x="656760" y="1062052"/>
                  </a:cubicBezTo>
                  <a:cubicBezTo>
                    <a:pt x="659577" y="1057966"/>
                    <a:pt x="661135" y="1053145"/>
                    <a:pt x="661241" y="1048185"/>
                  </a:cubicBezTo>
                  <a:cubicBezTo>
                    <a:pt x="666804" y="1002929"/>
                    <a:pt x="672347" y="957724"/>
                    <a:pt x="677871" y="912568"/>
                  </a:cubicBezTo>
                  <a:close/>
                  <a:moveTo>
                    <a:pt x="941179" y="8483"/>
                  </a:moveTo>
                  <a:lnTo>
                    <a:pt x="943763" y="0"/>
                  </a:lnTo>
                  <a:cubicBezTo>
                    <a:pt x="945467" y="1121"/>
                    <a:pt x="947106" y="2322"/>
                    <a:pt x="948744" y="3522"/>
                  </a:cubicBezTo>
                  <a:lnTo>
                    <a:pt x="951489" y="7058"/>
                  </a:lnTo>
                  <a:cubicBezTo>
                    <a:pt x="892970" y="377900"/>
                    <a:pt x="834425" y="748720"/>
                    <a:pt x="775854" y="1119519"/>
                  </a:cubicBezTo>
                  <a:lnTo>
                    <a:pt x="776649" y="1122318"/>
                  </a:lnTo>
                  <a:cubicBezTo>
                    <a:pt x="555363" y="1234291"/>
                    <a:pt x="326199" y="1329988"/>
                    <a:pt x="90982" y="1408649"/>
                  </a:cubicBezTo>
                  <a:lnTo>
                    <a:pt x="78199" y="1409176"/>
                  </a:lnTo>
                  <a:cubicBezTo>
                    <a:pt x="80187" y="1408178"/>
                    <a:pt x="82097" y="1407116"/>
                    <a:pt x="84079" y="1406047"/>
                  </a:cubicBezTo>
                  <a:lnTo>
                    <a:pt x="86044" y="1404835"/>
                  </a:lnTo>
                  <a:cubicBezTo>
                    <a:pt x="50457" y="1104531"/>
                    <a:pt x="21813" y="803487"/>
                    <a:pt x="111" y="501703"/>
                  </a:cubicBezTo>
                  <a:lnTo>
                    <a:pt x="0" y="500634"/>
                  </a:lnTo>
                  <a:lnTo>
                    <a:pt x="806" y="495866"/>
                  </a:lnTo>
                  <a:cubicBezTo>
                    <a:pt x="309136" y="323796"/>
                    <a:pt x="622594" y="161335"/>
                    <a:pt x="941179" y="8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3630;p53">
              <a:extLst>
                <a:ext uri="{FF2B5EF4-FFF2-40B4-BE49-F238E27FC236}">
                  <a16:creationId xmlns:a16="http://schemas.microsoft.com/office/drawing/2014/main" id="{3795D3B6-100A-5CD9-1716-3E9FFED6827D}"/>
                </a:ext>
              </a:extLst>
            </p:cNvPr>
            <p:cNvSpPr/>
            <p:nvPr/>
          </p:nvSpPr>
          <p:spPr>
            <a:xfrm>
              <a:off x="6394799" y="3448415"/>
              <a:ext cx="466245" cy="131488"/>
            </a:xfrm>
            <a:custGeom>
              <a:avLst/>
              <a:gdLst/>
              <a:ahLst/>
              <a:cxnLst/>
              <a:rect l="l" t="t" r="r" b="b"/>
              <a:pathLst>
                <a:path w="466245" h="131488" extrusionOk="0">
                  <a:moveTo>
                    <a:pt x="51051" y="17137"/>
                  </a:moveTo>
                  <a:cubicBezTo>
                    <a:pt x="175216" y="59206"/>
                    <a:pt x="301450" y="94910"/>
                    <a:pt x="429260" y="124109"/>
                  </a:cubicBezTo>
                  <a:cubicBezTo>
                    <a:pt x="441178" y="126747"/>
                    <a:pt x="453605" y="129121"/>
                    <a:pt x="466245" y="131489"/>
                  </a:cubicBezTo>
                  <a:cubicBezTo>
                    <a:pt x="310934" y="87360"/>
                    <a:pt x="155519" y="43531"/>
                    <a:pt x="0" y="0"/>
                  </a:cubicBezTo>
                  <a:cubicBezTo>
                    <a:pt x="17076" y="5750"/>
                    <a:pt x="34097" y="11511"/>
                    <a:pt x="51051" y="17137"/>
                  </a:cubicBezTo>
                  <a:close/>
                </a:path>
              </a:pathLst>
            </a:custGeom>
            <a:solidFill>
              <a:srgbClr val="6C86DD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3631;p53">
              <a:extLst>
                <a:ext uri="{FF2B5EF4-FFF2-40B4-BE49-F238E27FC236}">
                  <a16:creationId xmlns:a16="http://schemas.microsoft.com/office/drawing/2014/main" id="{B9330382-988F-F1E1-DA84-60CF949F8C7F}"/>
                </a:ext>
              </a:extLst>
            </p:cNvPr>
            <p:cNvSpPr/>
            <p:nvPr/>
          </p:nvSpPr>
          <p:spPr>
            <a:xfrm>
              <a:off x="7120874" y="3650444"/>
              <a:ext cx="142991" cy="896476"/>
            </a:xfrm>
            <a:custGeom>
              <a:avLst/>
              <a:gdLst/>
              <a:ahLst/>
              <a:cxnLst/>
              <a:rect l="l" t="t" r="r" b="b"/>
              <a:pathLst>
                <a:path w="142991" h="896476" extrusionOk="0">
                  <a:moveTo>
                    <a:pt x="0" y="779"/>
                  </a:moveTo>
                  <a:cubicBezTo>
                    <a:pt x="2340" y="36330"/>
                    <a:pt x="7207" y="71671"/>
                    <a:pt x="14566" y="106532"/>
                  </a:cubicBezTo>
                  <a:lnTo>
                    <a:pt x="32095" y="219073"/>
                  </a:lnTo>
                  <a:cubicBezTo>
                    <a:pt x="43783" y="294108"/>
                    <a:pt x="55409" y="369152"/>
                    <a:pt x="66975" y="444206"/>
                  </a:cubicBezTo>
                  <a:cubicBezTo>
                    <a:pt x="90289" y="594264"/>
                    <a:pt x="113709" y="744307"/>
                    <a:pt x="137235" y="894333"/>
                  </a:cubicBezTo>
                  <a:cubicBezTo>
                    <a:pt x="137822" y="898089"/>
                    <a:pt x="143531" y="896493"/>
                    <a:pt x="142950" y="892759"/>
                  </a:cubicBezTo>
                  <a:cubicBezTo>
                    <a:pt x="119783" y="743955"/>
                    <a:pt x="96577" y="595158"/>
                    <a:pt x="73333" y="446366"/>
                  </a:cubicBezTo>
                  <a:cubicBezTo>
                    <a:pt x="61777" y="372610"/>
                    <a:pt x="50188" y="298860"/>
                    <a:pt x="38566" y="225115"/>
                  </a:cubicBezTo>
                  <a:lnTo>
                    <a:pt x="20979" y="112589"/>
                  </a:lnTo>
                  <a:cubicBezTo>
                    <a:pt x="17169" y="74836"/>
                    <a:pt x="10683" y="37401"/>
                    <a:pt x="1569" y="566"/>
                  </a:cubicBezTo>
                  <a:cubicBezTo>
                    <a:pt x="1438" y="143"/>
                    <a:pt x="989" y="-95"/>
                    <a:pt x="566" y="36"/>
                  </a:cubicBezTo>
                  <a:cubicBezTo>
                    <a:pt x="238" y="137"/>
                    <a:pt x="11" y="435"/>
                    <a:pt x="0" y="7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3632;p53">
              <a:extLst>
                <a:ext uri="{FF2B5EF4-FFF2-40B4-BE49-F238E27FC236}">
                  <a16:creationId xmlns:a16="http://schemas.microsoft.com/office/drawing/2014/main" id="{20F338F9-2A38-743E-897B-B7B3BB1A3570}"/>
                </a:ext>
              </a:extLst>
            </p:cNvPr>
            <p:cNvSpPr/>
            <p:nvPr/>
          </p:nvSpPr>
          <p:spPr>
            <a:xfrm>
              <a:off x="7379147" y="3623310"/>
              <a:ext cx="91244" cy="909171"/>
            </a:xfrm>
            <a:custGeom>
              <a:avLst/>
              <a:gdLst/>
              <a:ahLst/>
              <a:cxnLst/>
              <a:rect l="l" t="t" r="r" b="b"/>
              <a:pathLst>
                <a:path w="91244" h="909171" extrusionOk="0">
                  <a:moveTo>
                    <a:pt x="1" y="1453"/>
                  </a:moveTo>
                  <a:cubicBezTo>
                    <a:pt x="4222" y="152361"/>
                    <a:pt x="21702" y="303803"/>
                    <a:pt x="35924" y="454047"/>
                  </a:cubicBezTo>
                  <a:cubicBezTo>
                    <a:pt x="50190" y="604761"/>
                    <a:pt x="66437" y="755264"/>
                    <a:pt x="83815" y="905650"/>
                  </a:cubicBezTo>
                  <a:cubicBezTo>
                    <a:pt x="84356" y="910329"/>
                    <a:pt x="91783" y="910361"/>
                    <a:pt x="91213" y="905650"/>
                  </a:cubicBezTo>
                  <a:cubicBezTo>
                    <a:pt x="73027" y="755344"/>
                    <a:pt x="56844" y="604810"/>
                    <a:pt x="42665" y="454047"/>
                  </a:cubicBezTo>
                  <a:cubicBezTo>
                    <a:pt x="28268" y="303409"/>
                    <a:pt x="20478" y="151732"/>
                    <a:pt x="3027" y="1453"/>
                  </a:cubicBezTo>
                  <a:cubicBezTo>
                    <a:pt x="2809" y="-427"/>
                    <a:pt x="-55" y="-541"/>
                    <a:pt x="1" y="1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3633;p53">
              <a:extLst>
                <a:ext uri="{FF2B5EF4-FFF2-40B4-BE49-F238E27FC236}">
                  <a16:creationId xmlns:a16="http://schemas.microsoft.com/office/drawing/2014/main" id="{36A5CAD9-A362-96CD-243C-AE08E8A11901}"/>
                </a:ext>
              </a:extLst>
            </p:cNvPr>
            <p:cNvSpPr/>
            <p:nvPr/>
          </p:nvSpPr>
          <p:spPr>
            <a:xfrm>
              <a:off x="7258681" y="4526755"/>
              <a:ext cx="209109" cy="43987"/>
            </a:xfrm>
            <a:custGeom>
              <a:avLst/>
              <a:gdLst/>
              <a:ahLst/>
              <a:cxnLst/>
              <a:rect l="l" t="t" r="r" b="b"/>
              <a:pathLst>
                <a:path w="209109" h="43987" extrusionOk="0">
                  <a:moveTo>
                    <a:pt x="1206" y="22914"/>
                  </a:moveTo>
                  <a:cubicBezTo>
                    <a:pt x="31964" y="40179"/>
                    <a:pt x="67458" y="47110"/>
                    <a:pt x="102457" y="42687"/>
                  </a:cubicBezTo>
                  <a:cubicBezTo>
                    <a:pt x="121007" y="40607"/>
                    <a:pt x="139244" y="36338"/>
                    <a:pt x="156789" y="29970"/>
                  </a:cubicBezTo>
                  <a:cubicBezTo>
                    <a:pt x="174813" y="24527"/>
                    <a:pt x="191960" y="16526"/>
                    <a:pt x="207706" y="6209"/>
                  </a:cubicBezTo>
                  <a:cubicBezTo>
                    <a:pt x="210423" y="4191"/>
                    <a:pt x="208987" y="-1145"/>
                    <a:pt x="205180" y="221"/>
                  </a:cubicBezTo>
                  <a:cubicBezTo>
                    <a:pt x="189107" y="5987"/>
                    <a:pt x="174230" y="15069"/>
                    <a:pt x="158128" y="21028"/>
                  </a:cubicBezTo>
                  <a:cubicBezTo>
                    <a:pt x="141115" y="27417"/>
                    <a:pt x="123456" y="31936"/>
                    <a:pt x="105463" y="34503"/>
                  </a:cubicBezTo>
                  <a:cubicBezTo>
                    <a:pt x="70735" y="39675"/>
                    <a:pt x="35256" y="34073"/>
                    <a:pt x="3816" y="18454"/>
                  </a:cubicBezTo>
                  <a:cubicBezTo>
                    <a:pt x="2558" y="17776"/>
                    <a:pt x="989" y="18245"/>
                    <a:pt x="311" y="19501"/>
                  </a:cubicBezTo>
                  <a:cubicBezTo>
                    <a:pt x="-335" y="20698"/>
                    <a:pt x="56" y="22189"/>
                    <a:pt x="1206" y="22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3634;p53">
              <a:extLst>
                <a:ext uri="{FF2B5EF4-FFF2-40B4-BE49-F238E27FC236}">
                  <a16:creationId xmlns:a16="http://schemas.microsoft.com/office/drawing/2014/main" id="{925F446E-421A-F3DB-5A9C-260E829C2D50}"/>
                </a:ext>
              </a:extLst>
            </p:cNvPr>
            <p:cNvSpPr/>
            <p:nvPr/>
          </p:nvSpPr>
          <p:spPr>
            <a:xfrm>
              <a:off x="7121783" y="3622353"/>
              <a:ext cx="261085" cy="95210"/>
            </a:xfrm>
            <a:custGeom>
              <a:avLst/>
              <a:gdLst/>
              <a:ahLst/>
              <a:cxnLst/>
              <a:rect l="l" t="t" r="r" b="b"/>
              <a:pathLst>
                <a:path w="261085" h="95210" extrusionOk="0">
                  <a:moveTo>
                    <a:pt x="103" y="36461"/>
                  </a:moveTo>
                  <a:cubicBezTo>
                    <a:pt x="18133" y="82854"/>
                    <a:pt x="80271" y="99877"/>
                    <a:pt x="124795" y="94138"/>
                  </a:cubicBezTo>
                  <a:cubicBezTo>
                    <a:pt x="180700" y="85488"/>
                    <a:pt x="230151" y="53153"/>
                    <a:pt x="260465" y="5424"/>
                  </a:cubicBezTo>
                  <a:cubicBezTo>
                    <a:pt x="263090" y="1437"/>
                    <a:pt x="256690" y="-2264"/>
                    <a:pt x="254078" y="1693"/>
                  </a:cubicBezTo>
                  <a:cubicBezTo>
                    <a:pt x="226270" y="45073"/>
                    <a:pt x="182098" y="75380"/>
                    <a:pt x="131596" y="85730"/>
                  </a:cubicBezTo>
                  <a:cubicBezTo>
                    <a:pt x="106404" y="90618"/>
                    <a:pt x="80335" y="88106"/>
                    <a:pt x="56540" y="78501"/>
                  </a:cubicBezTo>
                  <a:cubicBezTo>
                    <a:pt x="35418" y="68482"/>
                    <a:pt x="17068" y="53454"/>
                    <a:pt x="3090" y="34724"/>
                  </a:cubicBezTo>
                  <a:cubicBezTo>
                    <a:pt x="1959" y="33414"/>
                    <a:pt x="-539" y="34805"/>
                    <a:pt x="104" y="36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3635;p53">
              <a:extLst>
                <a:ext uri="{FF2B5EF4-FFF2-40B4-BE49-F238E27FC236}">
                  <a16:creationId xmlns:a16="http://schemas.microsoft.com/office/drawing/2014/main" id="{F74D267E-82ED-1FE4-7D91-35D1193387B9}"/>
                </a:ext>
              </a:extLst>
            </p:cNvPr>
            <p:cNvSpPr/>
            <p:nvPr/>
          </p:nvSpPr>
          <p:spPr>
            <a:xfrm>
              <a:off x="6125584" y="3385132"/>
              <a:ext cx="1002704" cy="272161"/>
            </a:xfrm>
            <a:custGeom>
              <a:avLst/>
              <a:gdLst/>
              <a:ahLst/>
              <a:cxnLst/>
              <a:rect l="l" t="t" r="r" b="b"/>
              <a:pathLst>
                <a:path w="1002704" h="272161" extrusionOk="0">
                  <a:moveTo>
                    <a:pt x="1001419" y="268587"/>
                  </a:moveTo>
                  <a:cubicBezTo>
                    <a:pt x="937585" y="246405"/>
                    <a:pt x="871282" y="230131"/>
                    <a:pt x="806306" y="211609"/>
                  </a:cubicBezTo>
                  <a:cubicBezTo>
                    <a:pt x="741153" y="193037"/>
                    <a:pt x="676003" y="174448"/>
                    <a:pt x="610859" y="155843"/>
                  </a:cubicBezTo>
                  <a:cubicBezTo>
                    <a:pt x="480568" y="118640"/>
                    <a:pt x="350193" y="81731"/>
                    <a:pt x="219735" y="45117"/>
                  </a:cubicBezTo>
                  <a:cubicBezTo>
                    <a:pt x="148960" y="25272"/>
                    <a:pt x="77721" y="4565"/>
                    <a:pt x="3979" y="10"/>
                  </a:cubicBezTo>
                  <a:cubicBezTo>
                    <a:pt x="-1366" y="-321"/>
                    <a:pt x="-1286" y="7862"/>
                    <a:pt x="3979" y="8284"/>
                  </a:cubicBezTo>
                  <a:cubicBezTo>
                    <a:pt x="70269" y="15333"/>
                    <a:pt x="135736" y="28669"/>
                    <a:pt x="199498" y="48112"/>
                  </a:cubicBezTo>
                  <a:cubicBezTo>
                    <a:pt x="264767" y="66134"/>
                    <a:pt x="330007" y="84266"/>
                    <a:pt x="395217" y="102506"/>
                  </a:cubicBezTo>
                  <a:cubicBezTo>
                    <a:pt x="523302" y="138278"/>
                    <a:pt x="651319" y="174293"/>
                    <a:pt x="779268" y="210550"/>
                  </a:cubicBezTo>
                  <a:cubicBezTo>
                    <a:pt x="852668" y="231389"/>
                    <a:pt x="925982" y="255408"/>
                    <a:pt x="1000446" y="272111"/>
                  </a:cubicBezTo>
                  <a:cubicBezTo>
                    <a:pt x="1001429" y="272347"/>
                    <a:pt x="1002417" y="271742"/>
                    <a:pt x="1002653" y="270760"/>
                  </a:cubicBezTo>
                  <a:cubicBezTo>
                    <a:pt x="1002878" y="269824"/>
                    <a:pt x="1002339" y="268874"/>
                    <a:pt x="1001419" y="268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3636;p53">
              <a:extLst>
                <a:ext uri="{FF2B5EF4-FFF2-40B4-BE49-F238E27FC236}">
                  <a16:creationId xmlns:a16="http://schemas.microsoft.com/office/drawing/2014/main" id="{2DB056B5-D406-16D8-239F-D09B3628F6C9}"/>
                </a:ext>
              </a:extLst>
            </p:cNvPr>
            <p:cNvSpPr/>
            <p:nvPr/>
          </p:nvSpPr>
          <p:spPr>
            <a:xfrm>
              <a:off x="6128977" y="3389864"/>
              <a:ext cx="394060" cy="1111572"/>
            </a:xfrm>
            <a:custGeom>
              <a:avLst/>
              <a:gdLst/>
              <a:ahLst/>
              <a:cxnLst/>
              <a:rect l="l" t="t" r="r" b="b"/>
              <a:pathLst>
                <a:path w="394060" h="1111572" extrusionOk="0">
                  <a:moveTo>
                    <a:pt x="73" y="3312"/>
                  </a:moveTo>
                  <a:cubicBezTo>
                    <a:pt x="16344" y="76692"/>
                    <a:pt x="42803" y="149102"/>
                    <a:pt x="65431" y="220747"/>
                  </a:cubicBezTo>
                  <a:cubicBezTo>
                    <a:pt x="88595" y="294088"/>
                    <a:pt x="112493" y="367191"/>
                    <a:pt x="137127" y="440058"/>
                  </a:cubicBezTo>
                  <a:cubicBezTo>
                    <a:pt x="185601" y="583457"/>
                    <a:pt x="236830" y="725893"/>
                    <a:pt x="290813" y="867366"/>
                  </a:cubicBezTo>
                  <a:cubicBezTo>
                    <a:pt x="321879" y="948291"/>
                    <a:pt x="353821" y="1028875"/>
                    <a:pt x="386638" y="1109117"/>
                  </a:cubicBezTo>
                  <a:cubicBezTo>
                    <a:pt x="388414" y="1113463"/>
                    <a:pt x="395574" y="1111560"/>
                    <a:pt x="393772" y="1107152"/>
                  </a:cubicBezTo>
                  <a:cubicBezTo>
                    <a:pt x="278724" y="825793"/>
                    <a:pt x="174904" y="540163"/>
                    <a:pt x="82311" y="250262"/>
                  </a:cubicBezTo>
                  <a:cubicBezTo>
                    <a:pt x="69331" y="209552"/>
                    <a:pt x="56580" y="168771"/>
                    <a:pt x="44057" y="127918"/>
                  </a:cubicBezTo>
                  <a:cubicBezTo>
                    <a:pt x="31219" y="86035"/>
                    <a:pt x="20457" y="42963"/>
                    <a:pt x="5261" y="1883"/>
                  </a:cubicBezTo>
                  <a:cubicBezTo>
                    <a:pt x="4814" y="466"/>
                    <a:pt x="3302" y="-321"/>
                    <a:pt x="1884" y="125"/>
                  </a:cubicBezTo>
                  <a:cubicBezTo>
                    <a:pt x="538" y="549"/>
                    <a:pt x="-253" y="1940"/>
                    <a:pt x="73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3637;p53">
              <a:extLst>
                <a:ext uri="{FF2B5EF4-FFF2-40B4-BE49-F238E27FC236}">
                  <a16:creationId xmlns:a16="http://schemas.microsoft.com/office/drawing/2014/main" id="{8CB5A4FF-D9C5-375D-D153-DD4FA5DE6ECC}"/>
                </a:ext>
              </a:extLst>
            </p:cNvPr>
            <p:cNvSpPr/>
            <p:nvPr/>
          </p:nvSpPr>
          <p:spPr>
            <a:xfrm>
              <a:off x="6519746" y="4497200"/>
              <a:ext cx="746271" cy="61258"/>
            </a:xfrm>
            <a:custGeom>
              <a:avLst/>
              <a:gdLst/>
              <a:ahLst/>
              <a:cxnLst/>
              <a:rect l="l" t="t" r="r" b="b"/>
              <a:pathLst>
                <a:path w="746271" h="61258" extrusionOk="0">
                  <a:moveTo>
                    <a:pt x="2146" y="5960"/>
                  </a:moveTo>
                  <a:cubicBezTo>
                    <a:pt x="123092" y="27640"/>
                    <a:pt x="245229" y="42055"/>
                    <a:pt x="367901" y="49126"/>
                  </a:cubicBezTo>
                  <a:cubicBezTo>
                    <a:pt x="492551" y="58412"/>
                    <a:pt x="617602" y="62655"/>
                    <a:pt x="742594" y="60851"/>
                  </a:cubicBezTo>
                  <a:cubicBezTo>
                    <a:pt x="744683" y="60792"/>
                    <a:pt x="746328" y="59051"/>
                    <a:pt x="746270" y="56964"/>
                  </a:cubicBezTo>
                  <a:cubicBezTo>
                    <a:pt x="746212" y="54959"/>
                    <a:pt x="744600" y="53347"/>
                    <a:pt x="742594" y="53290"/>
                  </a:cubicBezTo>
                  <a:cubicBezTo>
                    <a:pt x="618834" y="53956"/>
                    <a:pt x="495093" y="50584"/>
                    <a:pt x="371640" y="41651"/>
                  </a:cubicBezTo>
                  <a:cubicBezTo>
                    <a:pt x="247942" y="32701"/>
                    <a:pt x="125981" y="14447"/>
                    <a:pt x="2951" y="20"/>
                  </a:cubicBezTo>
                  <a:cubicBezTo>
                    <a:pt x="-421" y="-375"/>
                    <a:pt x="-1187" y="5302"/>
                    <a:pt x="2146" y="59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3638;p53">
              <a:extLst>
                <a:ext uri="{FF2B5EF4-FFF2-40B4-BE49-F238E27FC236}">
                  <a16:creationId xmlns:a16="http://schemas.microsoft.com/office/drawing/2014/main" id="{4EAB64F8-2A75-50C7-B0B3-51FF4AFF15A1}"/>
                </a:ext>
              </a:extLst>
            </p:cNvPr>
            <p:cNvSpPr/>
            <p:nvPr/>
          </p:nvSpPr>
          <p:spPr>
            <a:xfrm>
              <a:off x="7378895" y="3129613"/>
              <a:ext cx="946090" cy="492947"/>
            </a:xfrm>
            <a:custGeom>
              <a:avLst/>
              <a:gdLst/>
              <a:ahLst/>
              <a:cxnLst/>
              <a:rect l="l" t="t" r="r" b="b"/>
              <a:pathLst>
                <a:path w="946090" h="492947" extrusionOk="0">
                  <a:moveTo>
                    <a:pt x="3868" y="492637"/>
                  </a:moveTo>
                  <a:cubicBezTo>
                    <a:pt x="125540" y="429732"/>
                    <a:pt x="244665" y="361553"/>
                    <a:pt x="365515" y="297038"/>
                  </a:cubicBezTo>
                  <a:cubicBezTo>
                    <a:pt x="487484" y="231927"/>
                    <a:pt x="610848" y="169289"/>
                    <a:pt x="734769" y="107976"/>
                  </a:cubicBezTo>
                  <a:cubicBezTo>
                    <a:pt x="804489" y="73480"/>
                    <a:pt x="874401" y="39377"/>
                    <a:pt x="944507" y="5666"/>
                  </a:cubicBezTo>
                  <a:cubicBezTo>
                    <a:pt x="948090" y="3945"/>
                    <a:pt x="944960" y="-1378"/>
                    <a:pt x="941389" y="335"/>
                  </a:cubicBezTo>
                  <a:cubicBezTo>
                    <a:pt x="693184" y="119372"/>
                    <a:pt x="447811" y="244244"/>
                    <a:pt x="205269" y="374950"/>
                  </a:cubicBezTo>
                  <a:cubicBezTo>
                    <a:pt x="136907" y="411882"/>
                    <a:pt x="67847" y="448111"/>
                    <a:pt x="1216" y="488104"/>
                  </a:cubicBezTo>
                  <a:cubicBezTo>
                    <a:pt x="-9" y="488884"/>
                    <a:pt x="-368" y="490508"/>
                    <a:pt x="413" y="491732"/>
                  </a:cubicBezTo>
                  <a:cubicBezTo>
                    <a:pt x="1151" y="492889"/>
                    <a:pt x="2656" y="493283"/>
                    <a:pt x="3868" y="492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3639;p53">
              <a:extLst>
                <a:ext uri="{FF2B5EF4-FFF2-40B4-BE49-F238E27FC236}">
                  <a16:creationId xmlns:a16="http://schemas.microsoft.com/office/drawing/2014/main" id="{8ACA1842-DBB6-260D-6447-BF6A95E3B156}"/>
                </a:ext>
              </a:extLst>
            </p:cNvPr>
            <p:cNvSpPr/>
            <p:nvPr/>
          </p:nvSpPr>
          <p:spPr>
            <a:xfrm>
              <a:off x="7469952" y="4242528"/>
              <a:ext cx="691383" cy="291842"/>
            </a:xfrm>
            <a:custGeom>
              <a:avLst/>
              <a:gdLst/>
              <a:ahLst/>
              <a:cxnLst/>
              <a:rect l="l" t="t" r="r" b="b"/>
              <a:pathLst>
                <a:path w="691383" h="291842" extrusionOk="0">
                  <a:moveTo>
                    <a:pt x="2125" y="291820"/>
                  </a:moveTo>
                  <a:cubicBezTo>
                    <a:pt x="32675" y="284948"/>
                    <a:pt x="62563" y="275408"/>
                    <a:pt x="91444" y="263312"/>
                  </a:cubicBezTo>
                  <a:cubicBezTo>
                    <a:pt x="120962" y="252964"/>
                    <a:pt x="150383" y="242342"/>
                    <a:pt x="179706" y="231445"/>
                  </a:cubicBezTo>
                  <a:cubicBezTo>
                    <a:pt x="238341" y="209599"/>
                    <a:pt x="296519" y="186578"/>
                    <a:pt x="354240" y="162383"/>
                  </a:cubicBezTo>
                  <a:cubicBezTo>
                    <a:pt x="467616" y="114934"/>
                    <a:pt x="580584" y="64633"/>
                    <a:pt x="689364" y="7336"/>
                  </a:cubicBezTo>
                  <a:cubicBezTo>
                    <a:pt x="693946" y="4922"/>
                    <a:pt x="689918" y="-1775"/>
                    <a:pt x="685334" y="444"/>
                  </a:cubicBezTo>
                  <a:cubicBezTo>
                    <a:pt x="571845" y="55400"/>
                    <a:pt x="458401" y="109679"/>
                    <a:pt x="341920" y="158127"/>
                  </a:cubicBezTo>
                  <a:cubicBezTo>
                    <a:pt x="285244" y="181700"/>
                    <a:pt x="228183" y="204316"/>
                    <a:pt x="170737" y="225977"/>
                  </a:cubicBezTo>
                  <a:cubicBezTo>
                    <a:pt x="141459" y="237040"/>
                    <a:pt x="112086" y="247850"/>
                    <a:pt x="82619" y="258407"/>
                  </a:cubicBezTo>
                  <a:cubicBezTo>
                    <a:pt x="54667" y="266561"/>
                    <a:pt x="27339" y="276714"/>
                    <a:pt x="846" y="288788"/>
                  </a:cubicBezTo>
                  <a:cubicBezTo>
                    <a:pt x="-935" y="289737"/>
                    <a:pt x="387" y="292097"/>
                    <a:pt x="2125" y="291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3640;p53">
              <a:extLst>
                <a:ext uri="{FF2B5EF4-FFF2-40B4-BE49-F238E27FC236}">
                  <a16:creationId xmlns:a16="http://schemas.microsoft.com/office/drawing/2014/main" id="{BBEB1718-C6CD-C65B-AE92-3959C613A569}"/>
                </a:ext>
              </a:extLst>
            </p:cNvPr>
            <p:cNvSpPr/>
            <p:nvPr/>
          </p:nvSpPr>
          <p:spPr>
            <a:xfrm>
              <a:off x="8152983" y="3128021"/>
              <a:ext cx="182277" cy="1119134"/>
            </a:xfrm>
            <a:custGeom>
              <a:avLst/>
              <a:gdLst/>
              <a:ahLst/>
              <a:cxnLst/>
              <a:rect l="l" t="t" r="r" b="b"/>
              <a:pathLst>
                <a:path w="182277" h="1119134" extrusionOk="0">
                  <a:moveTo>
                    <a:pt x="176123" y="2303"/>
                  </a:moveTo>
                  <a:cubicBezTo>
                    <a:pt x="150396" y="146067"/>
                    <a:pt x="129940" y="290927"/>
                    <a:pt x="107184" y="435187"/>
                  </a:cubicBezTo>
                  <a:cubicBezTo>
                    <a:pt x="84415" y="579537"/>
                    <a:pt x="61630" y="723886"/>
                    <a:pt x="38827" y="868231"/>
                  </a:cubicBezTo>
                  <a:cubicBezTo>
                    <a:pt x="25876" y="950367"/>
                    <a:pt x="12951" y="1032507"/>
                    <a:pt x="50" y="1114650"/>
                  </a:cubicBezTo>
                  <a:cubicBezTo>
                    <a:pt x="-648" y="1119138"/>
                    <a:pt x="6211" y="1121090"/>
                    <a:pt x="6940" y="1116549"/>
                  </a:cubicBezTo>
                  <a:cubicBezTo>
                    <a:pt x="53245" y="827981"/>
                    <a:pt x="98268" y="539205"/>
                    <a:pt x="143921" y="250533"/>
                  </a:cubicBezTo>
                  <a:cubicBezTo>
                    <a:pt x="156908" y="168415"/>
                    <a:pt x="170947" y="86361"/>
                    <a:pt x="182243" y="3989"/>
                  </a:cubicBezTo>
                  <a:cubicBezTo>
                    <a:pt x="182783" y="50"/>
                    <a:pt x="176853" y="-1776"/>
                    <a:pt x="176123" y="2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3641;p53">
              <a:extLst>
                <a:ext uri="{FF2B5EF4-FFF2-40B4-BE49-F238E27FC236}">
                  <a16:creationId xmlns:a16="http://schemas.microsoft.com/office/drawing/2014/main" id="{C38250B8-1533-4EF5-B8C5-1ED25F2462E6}"/>
                </a:ext>
              </a:extLst>
            </p:cNvPr>
            <p:cNvSpPr/>
            <p:nvPr/>
          </p:nvSpPr>
          <p:spPr>
            <a:xfrm>
              <a:off x="6126327" y="3358164"/>
              <a:ext cx="44755" cy="30276"/>
            </a:xfrm>
            <a:custGeom>
              <a:avLst/>
              <a:gdLst/>
              <a:ahLst/>
              <a:cxnLst/>
              <a:rect l="l" t="t" r="r" b="b"/>
              <a:pathLst>
                <a:path w="44755" h="30276" extrusionOk="0">
                  <a:moveTo>
                    <a:pt x="3798" y="30031"/>
                  </a:moveTo>
                  <a:cubicBezTo>
                    <a:pt x="18258" y="23355"/>
                    <a:pt x="31769" y="14791"/>
                    <a:pt x="43976" y="4564"/>
                  </a:cubicBezTo>
                  <a:cubicBezTo>
                    <a:pt x="45015" y="3510"/>
                    <a:pt x="45015" y="1817"/>
                    <a:pt x="43976" y="763"/>
                  </a:cubicBezTo>
                  <a:cubicBezTo>
                    <a:pt x="42912" y="-254"/>
                    <a:pt x="41236" y="-254"/>
                    <a:pt x="40172" y="763"/>
                  </a:cubicBezTo>
                  <a:cubicBezTo>
                    <a:pt x="27965" y="10207"/>
                    <a:pt x="14949" y="18557"/>
                    <a:pt x="1273" y="25715"/>
                  </a:cubicBezTo>
                  <a:cubicBezTo>
                    <a:pt x="-1615" y="27278"/>
                    <a:pt x="922" y="31308"/>
                    <a:pt x="3798" y="30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3642;p53">
              <a:extLst>
                <a:ext uri="{FF2B5EF4-FFF2-40B4-BE49-F238E27FC236}">
                  <a16:creationId xmlns:a16="http://schemas.microsoft.com/office/drawing/2014/main" id="{EF9D9E7B-AF4D-C249-C832-4920B73E1157}"/>
                </a:ext>
              </a:extLst>
            </p:cNvPr>
            <p:cNvSpPr/>
            <p:nvPr/>
          </p:nvSpPr>
          <p:spPr>
            <a:xfrm>
              <a:off x="6172079" y="3359775"/>
              <a:ext cx="956420" cy="256154"/>
            </a:xfrm>
            <a:custGeom>
              <a:avLst/>
              <a:gdLst/>
              <a:ahLst/>
              <a:cxnLst/>
              <a:rect l="l" t="t" r="r" b="b"/>
              <a:pathLst>
                <a:path w="956420" h="256154" extrusionOk="0">
                  <a:moveTo>
                    <a:pt x="1239" y="3451"/>
                  </a:moveTo>
                  <a:cubicBezTo>
                    <a:pt x="61221" y="24671"/>
                    <a:pt x="124268" y="39062"/>
                    <a:pt x="185593" y="55965"/>
                  </a:cubicBezTo>
                  <a:cubicBezTo>
                    <a:pt x="247189" y="72944"/>
                    <a:pt x="308842" y="89716"/>
                    <a:pt x="370551" y="106283"/>
                  </a:cubicBezTo>
                  <a:cubicBezTo>
                    <a:pt x="493953" y="139454"/>
                    <a:pt x="617396" y="172542"/>
                    <a:pt x="741361" y="203568"/>
                  </a:cubicBezTo>
                  <a:cubicBezTo>
                    <a:pt x="811856" y="221211"/>
                    <a:pt x="882319" y="238983"/>
                    <a:pt x="952950" y="256077"/>
                  </a:cubicBezTo>
                  <a:cubicBezTo>
                    <a:pt x="954465" y="256437"/>
                    <a:pt x="955984" y="255501"/>
                    <a:pt x="956344" y="253988"/>
                  </a:cubicBezTo>
                  <a:cubicBezTo>
                    <a:pt x="956685" y="252550"/>
                    <a:pt x="955858" y="251094"/>
                    <a:pt x="954448" y="250650"/>
                  </a:cubicBezTo>
                  <a:cubicBezTo>
                    <a:pt x="706700" y="187888"/>
                    <a:pt x="459121" y="124431"/>
                    <a:pt x="212566" y="57121"/>
                  </a:cubicBezTo>
                  <a:cubicBezTo>
                    <a:pt x="142745" y="38061"/>
                    <a:pt x="72990" y="14990"/>
                    <a:pt x="2178" y="49"/>
                  </a:cubicBezTo>
                  <a:cubicBezTo>
                    <a:pt x="1229" y="-178"/>
                    <a:pt x="275" y="407"/>
                    <a:pt x="49" y="1356"/>
                  </a:cubicBezTo>
                  <a:cubicBezTo>
                    <a:pt x="-167" y="2258"/>
                    <a:pt x="353" y="3173"/>
                    <a:pt x="1239" y="3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3643;p53">
              <a:extLst>
                <a:ext uri="{FF2B5EF4-FFF2-40B4-BE49-F238E27FC236}">
                  <a16:creationId xmlns:a16="http://schemas.microsoft.com/office/drawing/2014/main" id="{6EFA5D89-E630-F848-1598-576CE71D495C}"/>
                </a:ext>
              </a:extLst>
            </p:cNvPr>
            <p:cNvSpPr/>
            <p:nvPr/>
          </p:nvSpPr>
          <p:spPr>
            <a:xfrm>
              <a:off x="7130850" y="3581846"/>
              <a:ext cx="229837" cy="106780"/>
            </a:xfrm>
            <a:custGeom>
              <a:avLst/>
              <a:gdLst/>
              <a:ahLst/>
              <a:cxnLst/>
              <a:rect l="l" t="t" r="r" b="b"/>
              <a:pathLst>
                <a:path w="229837" h="106780" extrusionOk="0">
                  <a:moveTo>
                    <a:pt x="68" y="33474"/>
                  </a:moveTo>
                  <a:cubicBezTo>
                    <a:pt x="9948" y="84351"/>
                    <a:pt x="68876" y="112264"/>
                    <a:pt x="116457" y="105879"/>
                  </a:cubicBezTo>
                  <a:cubicBezTo>
                    <a:pt x="143404" y="101804"/>
                    <a:pt x="168664" y="90246"/>
                    <a:pt x="189357" y="72522"/>
                  </a:cubicBezTo>
                  <a:cubicBezTo>
                    <a:pt x="209927" y="55392"/>
                    <a:pt x="229884" y="31778"/>
                    <a:pt x="229837" y="3675"/>
                  </a:cubicBezTo>
                  <a:cubicBezTo>
                    <a:pt x="229778" y="1587"/>
                    <a:pt x="228036" y="-57"/>
                    <a:pt x="225947" y="2"/>
                  </a:cubicBezTo>
                  <a:cubicBezTo>
                    <a:pt x="223941" y="59"/>
                    <a:pt x="222328" y="1670"/>
                    <a:pt x="222271" y="3675"/>
                  </a:cubicBezTo>
                  <a:cubicBezTo>
                    <a:pt x="222328" y="30196"/>
                    <a:pt x="202217" y="52539"/>
                    <a:pt x="182645" y="68335"/>
                  </a:cubicBezTo>
                  <a:cubicBezTo>
                    <a:pt x="162773" y="84891"/>
                    <a:pt x="138605" y="95467"/>
                    <a:pt x="112952" y="98833"/>
                  </a:cubicBezTo>
                  <a:cubicBezTo>
                    <a:pt x="65762" y="104571"/>
                    <a:pt x="20889" y="76878"/>
                    <a:pt x="4892" y="32145"/>
                  </a:cubicBezTo>
                  <a:cubicBezTo>
                    <a:pt x="4477" y="30827"/>
                    <a:pt x="3072" y="30094"/>
                    <a:pt x="1753" y="30509"/>
                  </a:cubicBezTo>
                  <a:cubicBezTo>
                    <a:pt x="500" y="30902"/>
                    <a:pt x="-235" y="32197"/>
                    <a:pt x="68" y="33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3644;p53">
              <a:extLst>
                <a:ext uri="{FF2B5EF4-FFF2-40B4-BE49-F238E27FC236}">
                  <a16:creationId xmlns:a16="http://schemas.microsoft.com/office/drawing/2014/main" id="{8F58CD27-62BD-D7A4-8428-B9783A62720C}"/>
                </a:ext>
              </a:extLst>
            </p:cNvPr>
            <p:cNvSpPr/>
            <p:nvPr/>
          </p:nvSpPr>
          <p:spPr>
            <a:xfrm>
              <a:off x="7355007" y="3104491"/>
              <a:ext cx="931904" cy="481885"/>
            </a:xfrm>
            <a:custGeom>
              <a:avLst/>
              <a:gdLst/>
              <a:ahLst/>
              <a:cxnLst/>
              <a:rect l="l" t="t" r="r" b="b"/>
              <a:pathLst>
                <a:path w="931904" h="481885" extrusionOk="0">
                  <a:moveTo>
                    <a:pt x="4225" y="481583"/>
                  </a:moveTo>
                  <a:cubicBezTo>
                    <a:pt x="127057" y="423680"/>
                    <a:pt x="246783" y="358186"/>
                    <a:pt x="367560" y="296126"/>
                  </a:cubicBezTo>
                  <a:cubicBezTo>
                    <a:pt x="487001" y="234754"/>
                    <a:pt x="606422" y="173345"/>
                    <a:pt x="725824" y="111899"/>
                  </a:cubicBezTo>
                  <a:cubicBezTo>
                    <a:pt x="793888" y="76860"/>
                    <a:pt x="861961" y="41836"/>
                    <a:pt x="930041" y="6828"/>
                  </a:cubicBezTo>
                  <a:cubicBezTo>
                    <a:pt x="934277" y="4652"/>
                    <a:pt x="930539" y="-1729"/>
                    <a:pt x="926308" y="445"/>
                  </a:cubicBezTo>
                  <a:cubicBezTo>
                    <a:pt x="686311" y="123776"/>
                    <a:pt x="446289" y="247061"/>
                    <a:pt x="206243" y="370296"/>
                  </a:cubicBezTo>
                  <a:cubicBezTo>
                    <a:pt x="137931" y="405541"/>
                    <a:pt x="68527" y="439297"/>
                    <a:pt x="1403" y="476759"/>
                  </a:cubicBezTo>
                  <a:cubicBezTo>
                    <a:pt x="-1781" y="478536"/>
                    <a:pt x="1016" y="483095"/>
                    <a:pt x="4225" y="481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3645;p53">
              <a:extLst>
                <a:ext uri="{FF2B5EF4-FFF2-40B4-BE49-F238E27FC236}">
                  <a16:creationId xmlns:a16="http://schemas.microsoft.com/office/drawing/2014/main" id="{7649CB0D-F642-0A35-5E93-B9821675CC99}"/>
                </a:ext>
              </a:extLst>
            </p:cNvPr>
            <p:cNvSpPr/>
            <p:nvPr/>
          </p:nvSpPr>
          <p:spPr>
            <a:xfrm>
              <a:off x="7160753" y="3620761"/>
              <a:ext cx="163149" cy="37419"/>
            </a:xfrm>
            <a:custGeom>
              <a:avLst/>
              <a:gdLst/>
              <a:ahLst/>
              <a:cxnLst/>
              <a:rect l="l" t="t" r="r" b="b"/>
              <a:pathLst>
                <a:path w="163149" h="37419" extrusionOk="0">
                  <a:moveTo>
                    <a:pt x="3536" y="37204"/>
                  </a:moveTo>
                  <a:cubicBezTo>
                    <a:pt x="16130" y="31204"/>
                    <a:pt x="27981" y="24241"/>
                    <a:pt x="41145" y="19410"/>
                  </a:cubicBezTo>
                  <a:cubicBezTo>
                    <a:pt x="53596" y="14846"/>
                    <a:pt x="66444" y="11448"/>
                    <a:pt x="79524" y="9259"/>
                  </a:cubicBezTo>
                  <a:cubicBezTo>
                    <a:pt x="93204" y="6989"/>
                    <a:pt x="107075" y="6071"/>
                    <a:pt x="120935" y="6517"/>
                  </a:cubicBezTo>
                  <a:cubicBezTo>
                    <a:pt x="134280" y="6928"/>
                    <a:pt x="147117" y="9999"/>
                    <a:pt x="160312" y="11180"/>
                  </a:cubicBezTo>
                  <a:cubicBezTo>
                    <a:pt x="163827" y="11495"/>
                    <a:pt x="164061" y="6415"/>
                    <a:pt x="161100" y="5363"/>
                  </a:cubicBezTo>
                  <a:cubicBezTo>
                    <a:pt x="147624" y="1476"/>
                    <a:pt x="133631" y="-317"/>
                    <a:pt x="119610" y="46"/>
                  </a:cubicBezTo>
                  <a:cubicBezTo>
                    <a:pt x="105628" y="-211"/>
                    <a:pt x="91655" y="884"/>
                    <a:pt x="77884" y="3316"/>
                  </a:cubicBezTo>
                  <a:cubicBezTo>
                    <a:pt x="50156" y="7229"/>
                    <a:pt x="23742" y="17618"/>
                    <a:pt x="784" y="33642"/>
                  </a:cubicBezTo>
                  <a:cubicBezTo>
                    <a:pt x="-1371" y="35326"/>
                    <a:pt x="1372" y="38234"/>
                    <a:pt x="3535" y="37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3646;p53">
              <a:extLst>
                <a:ext uri="{FF2B5EF4-FFF2-40B4-BE49-F238E27FC236}">
                  <a16:creationId xmlns:a16="http://schemas.microsoft.com/office/drawing/2014/main" id="{63BD206F-B77D-D1E5-0F3B-66109EE91884}"/>
                </a:ext>
              </a:extLst>
            </p:cNvPr>
            <p:cNvSpPr/>
            <p:nvPr/>
          </p:nvSpPr>
          <p:spPr>
            <a:xfrm>
              <a:off x="6198249" y="3248422"/>
              <a:ext cx="188596" cy="117540"/>
            </a:xfrm>
            <a:custGeom>
              <a:avLst/>
              <a:gdLst/>
              <a:ahLst/>
              <a:cxnLst/>
              <a:rect l="l" t="t" r="r" b="b"/>
              <a:pathLst>
                <a:path w="188596" h="117540" extrusionOk="0">
                  <a:moveTo>
                    <a:pt x="3382" y="117221"/>
                  </a:moveTo>
                  <a:cubicBezTo>
                    <a:pt x="33411" y="97740"/>
                    <a:pt x="62784" y="77381"/>
                    <a:pt x="93394" y="58786"/>
                  </a:cubicBezTo>
                  <a:cubicBezTo>
                    <a:pt x="124038" y="40170"/>
                    <a:pt x="155451" y="23183"/>
                    <a:pt x="186943" y="6077"/>
                  </a:cubicBezTo>
                  <a:cubicBezTo>
                    <a:pt x="190700" y="4037"/>
                    <a:pt x="187389" y="-1496"/>
                    <a:pt x="183613" y="383"/>
                  </a:cubicBezTo>
                  <a:cubicBezTo>
                    <a:pt x="151124" y="16549"/>
                    <a:pt x="119555" y="35069"/>
                    <a:pt x="88715" y="54161"/>
                  </a:cubicBezTo>
                  <a:cubicBezTo>
                    <a:pt x="58321" y="72419"/>
                    <a:pt x="28942" y="92314"/>
                    <a:pt x="708" y="113757"/>
                  </a:cubicBezTo>
                  <a:cubicBezTo>
                    <a:pt x="-1265" y="115298"/>
                    <a:pt x="1296" y="118574"/>
                    <a:pt x="3382" y="117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3647;p53">
              <a:extLst>
                <a:ext uri="{FF2B5EF4-FFF2-40B4-BE49-F238E27FC236}">
                  <a16:creationId xmlns:a16="http://schemas.microsoft.com/office/drawing/2014/main" id="{5B24CA95-EA8F-01F6-F087-66AAECA465DC}"/>
                </a:ext>
              </a:extLst>
            </p:cNvPr>
            <p:cNvSpPr/>
            <p:nvPr/>
          </p:nvSpPr>
          <p:spPr>
            <a:xfrm>
              <a:off x="6385223" y="3247225"/>
              <a:ext cx="843721" cy="382272"/>
            </a:xfrm>
            <a:custGeom>
              <a:avLst/>
              <a:gdLst/>
              <a:ahLst/>
              <a:cxnLst/>
              <a:rect l="l" t="t" r="r" b="b"/>
              <a:pathLst>
                <a:path w="843721" h="382272" extrusionOk="0">
                  <a:moveTo>
                    <a:pt x="1529" y="4270"/>
                  </a:moveTo>
                  <a:cubicBezTo>
                    <a:pt x="62645" y="23526"/>
                    <a:pt x="125938" y="37024"/>
                    <a:pt x="187916" y="53321"/>
                  </a:cubicBezTo>
                  <a:cubicBezTo>
                    <a:pt x="249500" y="69515"/>
                    <a:pt x="311242" y="85417"/>
                    <a:pt x="372193" y="103882"/>
                  </a:cubicBezTo>
                  <a:cubicBezTo>
                    <a:pt x="484243" y="136930"/>
                    <a:pt x="590205" y="187872"/>
                    <a:pt x="685974" y="254733"/>
                  </a:cubicBezTo>
                  <a:cubicBezTo>
                    <a:pt x="739783" y="293088"/>
                    <a:pt x="790648" y="335409"/>
                    <a:pt x="838143" y="381343"/>
                  </a:cubicBezTo>
                  <a:cubicBezTo>
                    <a:pt x="841168" y="384244"/>
                    <a:pt x="845734" y="379699"/>
                    <a:pt x="842750" y="376739"/>
                  </a:cubicBezTo>
                  <a:cubicBezTo>
                    <a:pt x="762651" y="296161"/>
                    <a:pt x="671010" y="227930"/>
                    <a:pt x="570830" y="174286"/>
                  </a:cubicBezTo>
                  <a:cubicBezTo>
                    <a:pt x="461394" y="116727"/>
                    <a:pt x="341740" y="85940"/>
                    <a:pt x="222772" y="54871"/>
                  </a:cubicBezTo>
                  <a:cubicBezTo>
                    <a:pt x="149940" y="35850"/>
                    <a:pt x="76722" y="13831"/>
                    <a:pt x="2691" y="59"/>
                  </a:cubicBezTo>
                  <a:cubicBezTo>
                    <a:pt x="1515" y="-218"/>
                    <a:pt x="336" y="509"/>
                    <a:pt x="59" y="1684"/>
                  </a:cubicBezTo>
                  <a:cubicBezTo>
                    <a:pt x="-204" y="2798"/>
                    <a:pt x="437" y="3926"/>
                    <a:pt x="1529" y="4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3648;p53">
              <a:extLst>
                <a:ext uri="{FF2B5EF4-FFF2-40B4-BE49-F238E27FC236}">
                  <a16:creationId xmlns:a16="http://schemas.microsoft.com/office/drawing/2014/main" id="{D2AFC5ED-DBCE-EA42-0DC6-A7F490AE2DBC}"/>
                </a:ext>
              </a:extLst>
            </p:cNvPr>
            <p:cNvSpPr/>
            <p:nvPr/>
          </p:nvSpPr>
          <p:spPr>
            <a:xfrm>
              <a:off x="6453259" y="3180166"/>
              <a:ext cx="801157" cy="448410"/>
            </a:xfrm>
            <a:custGeom>
              <a:avLst/>
              <a:gdLst/>
              <a:ahLst/>
              <a:cxnLst/>
              <a:rect l="l" t="t" r="r" b="b"/>
              <a:pathLst>
                <a:path w="801157" h="448410" extrusionOk="0">
                  <a:moveTo>
                    <a:pt x="800732" y="442466"/>
                  </a:moveTo>
                  <a:cubicBezTo>
                    <a:pt x="748754" y="339987"/>
                    <a:pt x="672106" y="252020"/>
                    <a:pt x="577678" y="186475"/>
                  </a:cubicBezTo>
                  <a:cubicBezTo>
                    <a:pt x="476074" y="111068"/>
                    <a:pt x="361359" y="55138"/>
                    <a:pt x="239351" y="21522"/>
                  </a:cubicBezTo>
                  <a:cubicBezTo>
                    <a:pt x="162385" y="1246"/>
                    <a:pt x="82354" y="-4774"/>
                    <a:pt x="3218" y="3761"/>
                  </a:cubicBezTo>
                  <a:cubicBezTo>
                    <a:pt x="1115" y="4008"/>
                    <a:pt x="-1005" y="6310"/>
                    <a:pt x="518" y="8463"/>
                  </a:cubicBezTo>
                  <a:cubicBezTo>
                    <a:pt x="23027" y="40264"/>
                    <a:pt x="45596" y="71925"/>
                    <a:pt x="69028" y="103033"/>
                  </a:cubicBezTo>
                  <a:cubicBezTo>
                    <a:pt x="70104" y="104461"/>
                    <a:pt x="72525" y="103165"/>
                    <a:pt x="71495" y="101591"/>
                  </a:cubicBezTo>
                  <a:cubicBezTo>
                    <a:pt x="51210" y="70573"/>
                    <a:pt x="30161" y="40131"/>
                    <a:pt x="8967" y="9713"/>
                  </a:cubicBezTo>
                  <a:cubicBezTo>
                    <a:pt x="77212" y="4759"/>
                    <a:pt x="145814" y="9352"/>
                    <a:pt x="212788" y="23359"/>
                  </a:cubicBezTo>
                  <a:cubicBezTo>
                    <a:pt x="279216" y="39231"/>
                    <a:pt x="343537" y="62883"/>
                    <a:pt x="404416" y="93824"/>
                  </a:cubicBezTo>
                  <a:cubicBezTo>
                    <a:pt x="507566" y="141732"/>
                    <a:pt x="601564" y="207252"/>
                    <a:pt x="682181" y="287440"/>
                  </a:cubicBezTo>
                  <a:cubicBezTo>
                    <a:pt x="727683" y="334141"/>
                    <a:pt x="765426" y="387807"/>
                    <a:pt x="793982" y="446409"/>
                  </a:cubicBezTo>
                  <a:cubicBezTo>
                    <a:pt x="796166" y="450938"/>
                    <a:pt x="802902" y="446980"/>
                    <a:pt x="800732" y="44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3649;p53">
              <a:extLst>
                <a:ext uri="{FF2B5EF4-FFF2-40B4-BE49-F238E27FC236}">
                  <a16:creationId xmlns:a16="http://schemas.microsoft.com/office/drawing/2014/main" id="{EEB18CFC-11F7-1591-0100-34314110D5AE}"/>
                </a:ext>
              </a:extLst>
            </p:cNvPr>
            <p:cNvSpPr/>
            <p:nvPr/>
          </p:nvSpPr>
          <p:spPr>
            <a:xfrm>
              <a:off x="7253693" y="3062944"/>
              <a:ext cx="662180" cy="557365"/>
            </a:xfrm>
            <a:custGeom>
              <a:avLst/>
              <a:gdLst/>
              <a:ahLst/>
              <a:cxnLst/>
              <a:rect l="l" t="t" r="r" b="b"/>
              <a:pathLst>
                <a:path w="662180" h="557365" extrusionOk="0">
                  <a:moveTo>
                    <a:pt x="658228" y="105"/>
                  </a:moveTo>
                  <a:cubicBezTo>
                    <a:pt x="439247" y="76711"/>
                    <a:pt x="228860" y="198839"/>
                    <a:pt x="85002" y="384471"/>
                  </a:cubicBezTo>
                  <a:cubicBezTo>
                    <a:pt x="48329" y="431794"/>
                    <a:pt x="-1261" y="492250"/>
                    <a:pt x="25" y="555299"/>
                  </a:cubicBezTo>
                  <a:cubicBezTo>
                    <a:pt x="67" y="556482"/>
                    <a:pt x="1061" y="557407"/>
                    <a:pt x="2245" y="557364"/>
                  </a:cubicBezTo>
                  <a:cubicBezTo>
                    <a:pt x="3370" y="557324"/>
                    <a:pt x="4272" y="556423"/>
                    <a:pt x="4312" y="555299"/>
                  </a:cubicBezTo>
                  <a:cubicBezTo>
                    <a:pt x="10782" y="494203"/>
                    <a:pt x="50656" y="441002"/>
                    <a:pt x="86984" y="393479"/>
                  </a:cubicBezTo>
                  <a:cubicBezTo>
                    <a:pt x="121079" y="349120"/>
                    <a:pt x="159052" y="307879"/>
                    <a:pt x="200455" y="270239"/>
                  </a:cubicBezTo>
                  <a:cubicBezTo>
                    <a:pt x="284768" y="194510"/>
                    <a:pt x="379272" y="130944"/>
                    <a:pt x="481217" y="81392"/>
                  </a:cubicBezTo>
                  <a:cubicBezTo>
                    <a:pt x="537867" y="53387"/>
                    <a:pt x="596131" y="28769"/>
                    <a:pt x="655702" y="7669"/>
                  </a:cubicBezTo>
                  <a:cubicBezTo>
                    <a:pt x="655296" y="31496"/>
                    <a:pt x="652999" y="55253"/>
                    <a:pt x="648830" y="78717"/>
                  </a:cubicBezTo>
                  <a:cubicBezTo>
                    <a:pt x="648073" y="82954"/>
                    <a:pt x="654588" y="84755"/>
                    <a:pt x="655315" y="80503"/>
                  </a:cubicBezTo>
                  <a:cubicBezTo>
                    <a:pt x="659657" y="54930"/>
                    <a:pt x="661953" y="29052"/>
                    <a:pt x="662180" y="3114"/>
                  </a:cubicBezTo>
                  <a:cubicBezTo>
                    <a:pt x="662164" y="1378"/>
                    <a:pt x="660742" y="-16"/>
                    <a:pt x="659005" y="0"/>
                  </a:cubicBezTo>
                  <a:cubicBezTo>
                    <a:pt x="658743" y="2"/>
                    <a:pt x="658482" y="38"/>
                    <a:pt x="658229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3650;p53">
              <a:extLst>
                <a:ext uri="{FF2B5EF4-FFF2-40B4-BE49-F238E27FC236}">
                  <a16:creationId xmlns:a16="http://schemas.microsoft.com/office/drawing/2014/main" id="{C5DFCC00-8192-56DC-A476-813F5FC22FBD}"/>
                </a:ext>
              </a:extLst>
            </p:cNvPr>
            <p:cNvSpPr/>
            <p:nvPr/>
          </p:nvSpPr>
          <p:spPr>
            <a:xfrm>
              <a:off x="7283774" y="3064098"/>
              <a:ext cx="942136" cy="558737"/>
            </a:xfrm>
            <a:custGeom>
              <a:avLst/>
              <a:gdLst/>
              <a:ahLst/>
              <a:cxnLst/>
              <a:rect l="l" t="t" r="r" b="b"/>
              <a:pathLst>
                <a:path w="942136" h="558737" extrusionOk="0">
                  <a:moveTo>
                    <a:pt x="4106" y="557611"/>
                  </a:moveTo>
                  <a:cubicBezTo>
                    <a:pt x="36650" y="498181"/>
                    <a:pt x="73403" y="441151"/>
                    <a:pt x="114084" y="386957"/>
                  </a:cubicBezTo>
                  <a:cubicBezTo>
                    <a:pt x="155723" y="333999"/>
                    <a:pt x="204550" y="287104"/>
                    <a:pt x="259154" y="247626"/>
                  </a:cubicBezTo>
                  <a:cubicBezTo>
                    <a:pt x="320357" y="204142"/>
                    <a:pt x="389348" y="176009"/>
                    <a:pt x="458192" y="147103"/>
                  </a:cubicBezTo>
                  <a:cubicBezTo>
                    <a:pt x="532819" y="115770"/>
                    <a:pt x="607463" y="84480"/>
                    <a:pt x="682125" y="53231"/>
                  </a:cubicBezTo>
                  <a:cubicBezTo>
                    <a:pt x="702797" y="44568"/>
                    <a:pt x="723467" y="35904"/>
                    <a:pt x="744138" y="27237"/>
                  </a:cubicBezTo>
                  <a:cubicBezTo>
                    <a:pt x="765713" y="18193"/>
                    <a:pt x="792579" y="828"/>
                    <a:pt x="816186" y="8402"/>
                  </a:cubicBezTo>
                  <a:cubicBezTo>
                    <a:pt x="837039" y="17125"/>
                    <a:pt x="857053" y="27730"/>
                    <a:pt x="875978" y="40086"/>
                  </a:cubicBezTo>
                  <a:cubicBezTo>
                    <a:pt x="896201" y="51153"/>
                    <a:pt x="916452" y="62170"/>
                    <a:pt x="936730" y="73137"/>
                  </a:cubicBezTo>
                  <a:cubicBezTo>
                    <a:pt x="940794" y="75346"/>
                    <a:pt x="944423" y="69156"/>
                    <a:pt x="940358" y="66936"/>
                  </a:cubicBezTo>
                  <a:cubicBezTo>
                    <a:pt x="903204" y="46640"/>
                    <a:pt x="866386" y="25356"/>
                    <a:pt x="828641" y="6181"/>
                  </a:cubicBezTo>
                  <a:cubicBezTo>
                    <a:pt x="794962" y="-10928"/>
                    <a:pt x="763678" y="11511"/>
                    <a:pt x="731947" y="24840"/>
                  </a:cubicBezTo>
                  <a:cubicBezTo>
                    <a:pt x="652725" y="58120"/>
                    <a:pt x="573506" y="91405"/>
                    <a:pt x="494289" y="124696"/>
                  </a:cubicBezTo>
                  <a:cubicBezTo>
                    <a:pt x="422006" y="155009"/>
                    <a:pt x="347063" y="182466"/>
                    <a:pt x="280735" y="224838"/>
                  </a:cubicBezTo>
                  <a:cubicBezTo>
                    <a:pt x="222924" y="262377"/>
                    <a:pt x="171007" y="308279"/>
                    <a:pt x="126679" y="361045"/>
                  </a:cubicBezTo>
                  <a:cubicBezTo>
                    <a:pt x="75501" y="419477"/>
                    <a:pt x="32921" y="484901"/>
                    <a:pt x="224" y="555343"/>
                  </a:cubicBezTo>
                  <a:cubicBezTo>
                    <a:pt x="-918" y="557927"/>
                    <a:pt x="2603" y="560167"/>
                    <a:pt x="4108" y="557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3651;p53">
              <a:extLst>
                <a:ext uri="{FF2B5EF4-FFF2-40B4-BE49-F238E27FC236}">
                  <a16:creationId xmlns:a16="http://schemas.microsoft.com/office/drawing/2014/main" id="{0D053E59-8733-A6E7-44FE-A44971914233}"/>
                </a:ext>
              </a:extLst>
            </p:cNvPr>
            <p:cNvSpPr/>
            <p:nvPr/>
          </p:nvSpPr>
          <p:spPr>
            <a:xfrm>
              <a:off x="6695820" y="3405849"/>
              <a:ext cx="450077" cy="192967"/>
            </a:xfrm>
            <a:custGeom>
              <a:avLst/>
              <a:gdLst/>
              <a:ahLst/>
              <a:cxnLst/>
              <a:rect l="l" t="t" r="r" b="b"/>
              <a:pathLst>
                <a:path w="450077" h="192967" extrusionOk="0">
                  <a:moveTo>
                    <a:pt x="388" y="1077"/>
                  </a:moveTo>
                  <a:cubicBezTo>
                    <a:pt x="82227" y="13638"/>
                    <a:pt x="162106" y="36675"/>
                    <a:pt x="238058" y="69620"/>
                  </a:cubicBezTo>
                  <a:cubicBezTo>
                    <a:pt x="274700" y="85351"/>
                    <a:pt x="310283" y="103437"/>
                    <a:pt x="344584" y="123766"/>
                  </a:cubicBezTo>
                  <a:cubicBezTo>
                    <a:pt x="379921" y="144763"/>
                    <a:pt x="412118" y="169693"/>
                    <a:pt x="446146" y="192561"/>
                  </a:cubicBezTo>
                  <a:cubicBezTo>
                    <a:pt x="448593" y="194206"/>
                    <a:pt x="451491" y="190457"/>
                    <a:pt x="449304" y="188471"/>
                  </a:cubicBezTo>
                  <a:cubicBezTo>
                    <a:pt x="389649" y="134322"/>
                    <a:pt x="311584" y="93980"/>
                    <a:pt x="237842" y="62850"/>
                  </a:cubicBezTo>
                  <a:cubicBezTo>
                    <a:pt x="161957" y="31246"/>
                    <a:pt x="82123" y="10104"/>
                    <a:pt x="534" y="4"/>
                  </a:cubicBezTo>
                  <a:cubicBezTo>
                    <a:pt x="-70" y="-73"/>
                    <a:pt x="-220" y="985"/>
                    <a:pt x="389" y="10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3652;p53">
              <a:extLst>
                <a:ext uri="{FF2B5EF4-FFF2-40B4-BE49-F238E27FC236}">
                  <a16:creationId xmlns:a16="http://schemas.microsoft.com/office/drawing/2014/main" id="{72904F8C-17E8-E49C-8DF4-C7A7724B907F}"/>
                </a:ext>
              </a:extLst>
            </p:cNvPr>
            <p:cNvSpPr/>
            <p:nvPr/>
          </p:nvSpPr>
          <p:spPr>
            <a:xfrm>
              <a:off x="6255244" y="3337275"/>
              <a:ext cx="415720" cy="119996"/>
            </a:xfrm>
            <a:custGeom>
              <a:avLst/>
              <a:gdLst/>
              <a:ahLst/>
              <a:cxnLst/>
              <a:rect l="l" t="t" r="r" b="b"/>
              <a:pathLst>
                <a:path w="415720" h="119996" extrusionOk="0">
                  <a:moveTo>
                    <a:pt x="131" y="370"/>
                  </a:moveTo>
                  <a:cubicBezTo>
                    <a:pt x="35060" y="11198"/>
                    <a:pt x="70677" y="19672"/>
                    <a:pt x="106741" y="25735"/>
                  </a:cubicBezTo>
                  <a:cubicBezTo>
                    <a:pt x="141089" y="34037"/>
                    <a:pt x="175221" y="43143"/>
                    <a:pt x="209137" y="53053"/>
                  </a:cubicBezTo>
                  <a:cubicBezTo>
                    <a:pt x="278155" y="73137"/>
                    <a:pt x="345156" y="99951"/>
                    <a:pt x="414059" y="119947"/>
                  </a:cubicBezTo>
                  <a:cubicBezTo>
                    <a:pt x="415438" y="120347"/>
                    <a:pt x="416438" y="118183"/>
                    <a:pt x="415063" y="117567"/>
                  </a:cubicBezTo>
                  <a:cubicBezTo>
                    <a:pt x="348377" y="90258"/>
                    <a:pt x="279799" y="67813"/>
                    <a:pt x="209867" y="50408"/>
                  </a:cubicBezTo>
                  <a:cubicBezTo>
                    <a:pt x="174691" y="40517"/>
                    <a:pt x="139371" y="31138"/>
                    <a:pt x="103907" y="22271"/>
                  </a:cubicBezTo>
                  <a:cubicBezTo>
                    <a:pt x="70178" y="11347"/>
                    <a:pt x="35424" y="3885"/>
                    <a:pt x="181" y="0"/>
                  </a:cubicBezTo>
                  <a:cubicBezTo>
                    <a:pt x="-47" y="-8"/>
                    <a:pt x="-55" y="298"/>
                    <a:pt x="131" y="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3653;p53">
              <a:extLst>
                <a:ext uri="{FF2B5EF4-FFF2-40B4-BE49-F238E27FC236}">
                  <a16:creationId xmlns:a16="http://schemas.microsoft.com/office/drawing/2014/main" id="{E3910181-491B-DED4-6EE6-893B3BC69AA8}"/>
                </a:ext>
              </a:extLst>
            </p:cNvPr>
            <p:cNvSpPr/>
            <p:nvPr/>
          </p:nvSpPr>
          <p:spPr>
            <a:xfrm>
              <a:off x="7319823" y="3351434"/>
              <a:ext cx="244351" cy="262720"/>
            </a:xfrm>
            <a:custGeom>
              <a:avLst/>
              <a:gdLst/>
              <a:ahLst/>
              <a:cxnLst/>
              <a:rect l="l" t="t" r="r" b="b"/>
              <a:pathLst>
                <a:path w="244351" h="262720" extrusionOk="0">
                  <a:moveTo>
                    <a:pt x="933" y="262481"/>
                  </a:moveTo>
                  <a:cubicBezTo>
                    <a:pt x="32264" y="211575"/>
                    <a:pt x="68324" y="163732"/>
                    <a:pt x="108636" y="119586"/>
                  </a:cubicBezTo>
                  <a:cubicBezTo>
                    <a:pt x="150367" y="76845"/>
                    <a:pt x="195581" y="37643"/>
                    <a:pt x="243809" y="2386"/>
                  </a:cubicBezTo>
                  <a:cubicBezTo>
                    <a:pt x="245051" y="1430"/>
                    <a:pt x="243963" y="-668"/>
                    <a:pt x="242537" y="210"/>
                  </a:cubicBezTo>
                  <a:cubicBezTo>
                    <a:pt x="192112" y="32988"/>
                    <a:pt x="146293" y="72348"/>
                    <a:pt x="106294" y="117245"/>
                  </a:cubicBezTo>
                  <a:cubicBezTo>
                    <a:pt x="65064" y="160940"/>
                    <a:pt x="29385" y="209550"/>
                    <a:pt x="62" y="261973"/>
                  </a:cubicBezTo>
                  <a:cubicBezTo>
                    <a:pt x="-72" y="262217"/>
                    <a:pt x="17" y="262523"/>
                    <a:pt x="262" y="262658"/>
                  </a:cubicBezTo>
                  <a:cubicBezTo>
                    <a:pt x="497" y="262787"/>
                    <a:pt x="792" y="262710"/>
                    <a:pt x="934" y="262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3654;p53">
              <a:extLst>
                <a:ext uri="{FF2B5EF4-FFF2-40B4-BE49-F238E27FC236}">
                  <a16:creationId xmlns:a16="http://schemas.microsoft.com/office/drawing/2014/main" id="{8D4BBCEB-2B2B-3BEF-C13F-97BB4ABEFF29}"/>
                </a:ext>
              </a:extLst>
            </p:cNvPr>
            <p:cNvSpPr/>
            <p:nvPr/>
          </p:nvSpPr>
          <p:spPr>
            <a:xfrm>
              <a:off x="7608355" y="3100832"/>
              <a:ext cx="543828" cy="290796"/>
            </a:xfrm>
            <a:custGeom>
              <a:avLst/>
              <a:gdLst/>
              <a:ahLst/>
              <a:cxnLst/>
              <a:rect l="l" t="t" r="r" b="b"/>
              <a:pathLst>
                <a:path w="543828" h="290796" extrusionOk="0">
                  <a:moveTo>
                    <a:pt x="1116" y="290614"/>
                  </a:moveTo>
                  <a:cubicBezTo>
                    <a:pt x="152243" y="148542"/>
                    <a:pt x="349844" y="75703"/>
                    <a:pt x="541608" y="6486"/>
                  </a:cubicBezTo>
                  <a:cubicBezTo>
                    <a:pt x="545521" y="5074"/>
                    <a:pt x="543835" y="-1217"/>
                    <a:pt x="539875" y="209"/>
                  </a:cubicBezTo>
                  <a:cubicBezTo>
                    <a:pt x="347684" y="69396"/>
                    <a:pt x="147758" y="142591"/>
                    <a:pt x="195" y="289693"/>
                  </a:cubicBezTo>
                  <a:cubicBezTo>
                    <a:pt x="-402" y="290287"/>
                    <a:pt x="506" y="291187"/>
                    <a:pt x="1116" y="290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3655;p53">
              <a:extLst>
                <a:ext uri="{FF2B5EF4-FFF2-40B4-BE49-F238E27FC236}">
                  <a16:creationId xmlns:a16="http://schemas.microsoft.com/office/drawing/2014/main" id="{597B72EF-A01F-9365-28A9-375C05929673}"/>
                </a:ext>
              </a:extLst>
            </p:cNvPr>
            <p:cNvSpPr/>
            <p:nvPr/>
          </p:nvSpPr>
          <p:spPr>
            <a:xfrm>
              <a:off x="7655403" y="4033494"/>
              <a:ext cx="406519" cy="295115"/>
            </a:xfrm>
            <a:custGeom>
              <a:avLst/>
              <a:gdLst/>
              <a:ahLst/>
              <a:cxnLst/>
              <a:rect l="l" t="t" r="r" b="b"/>
              <a:pathLst>
                <a:path w="406519" h="295115" extrusionOk="0">
                  <a:moveTo>
                    <a:pt x="0" y="140507"/>
                  </a:moveTo>
                  <a:cubicBezTo>
                    <a:pt x="3274" y="191353"/>
                    <a:pt x="14345" y="242513"/>
                    <a:pt x="21981" y="292872"/>
                  </a:cubicBezTo>
                  <a:cubicBezTo>
                    <a:pt x="22433" y="294497"/>
                    <a:pt x="24114" y="295451"/>
                    <a:pt x="25742" y="295006"/>
                  </a:cubicBezTo>
                  <a:cubicBezTo>
                    <a:pt x="117695" y="260247"/>
                    <a:pt x="209555" y="225236"/>
                    <a:pt x="301321" y="189972"/>
                  </a:cubicBezTo>
                  <a:cubicBezTo>
                    <a:pt x="323684" y="181402"/>
                    <a:pt x="346109" y="172980"/>
                    <a:pt x="368414" y="164261"/>
                  </a:cubicBezTo>
                  <a:cubicBezTo>
                    <a:pt x="379208" y="160041"/>
                    <a:pt x="386352" y="156518"/>
                    <a:pt x="389447" y="144710"/>
                  </a:cubicBezTo>
                  <a:cubicBezTo>
                    <a:pt x="393581" y="122846"/>
                    <a:pt x="396250" y="100732"/>
                    <a:pt x="397438" y="78514"/>
                  </a:cubicBezTo>
                  <a:cubicBezTo>
                    <a:pt x="400429" y="53406"/>
                    <a:pt x="403625" y="28320"/>
                    <a:pt x="406493" y="3198"/>
                  </a:cubicBezTo>
                  <a:cubicBezTo>
                    <a:pt x="406986" y="-1120"/>
                    <a:pt x="400319" y="-1012"/>
                    <a:pt x="399768" y="3198"/>
                  </a:cubicBezTo>
                  <a:cubicBezTo>
                    <a:pt x="396152" y="30792"/>
                    <a:pt x="392886" y="58434"/>
                    <a:pt x="389404" y="86045"/>
                  </a:cubicBezTo>
                  <a:cubicBezTo>
                    <a:pt x="387663" y="99854"/>
                    <a:pt x="385958" y="113668"/>
                    <a:pt x="384161" y="127469"/>
                  </a:cubicBezTo>
                  <a:cubicBezTo>
                    <a:pt x="384352" y="138599"/>
                    <a:pt x="379013" y="149101"/>
                    <a:pt x="369905" y="155512"/>
                  </a:cubicBezTo>
                  <a:cubicBezTo>
                    <a:pt x="363130" y="158915"/>
                    <a:pt x="356036" y="161644"/>
                    <a:pt x="348726" y="163660"/>
                  </a:cubicBezTo>
                  <a:cubicBezTo>
                    <a:pt x="296950" y="183579"/>
                    <a:pt x="245190" y="203542"/>
                    <a:pt x="193447" y="223549"/>
                  </a:cubicBezTo>
                  <a:cubicBezTo>
                    <a:pt x="167589" y="233592"/>
                    <a:pt x="141715" y="243597"/>
                    <a:pt x="115827" y="253562"/>
                  </a:cubicBezTo>
                  <a:lnTo>
                    <a:pt x="80535" y="267171"/>
                  </a:lnTo>
                  <a:cubicBezTo>
                    <a:pt x="66911" y="273819"/>
                    <a:pt x="52756" y="279319"/>
                    <a:pt x="38217" y="283614"/>
                  </a:cubicBezTo>
                  <a:cubicBezTo>
                    <a:pt x="30843" y="285028"/>
                    <a:pt x="29941" y="288249"/>
                    <a:pt x="26121" y="280438"/>
                  </a:cubicBezTo>
                  <a:cubicBezTo>
                    <a:pt x="24376" y="274583"/>
                    <a:pt x="23392" y="268528"/>
                    <a:pt x="23194" y="262422"/>
                  </a:cubicBezTo>
                  <a:cubicBezTo>
                    <a:pt x="21048" y="249211"/>
                    <a:pt x="18890" y="236003"/>
                    <a:pt x="16719" y="222797"/>
                  </a:cubicBezTo>
                  <a:cubicBezTo>
                    <a:pt x="12172" y="195332"/>
                    <a:pt x="9050" y="167216"/>
                    <a:pt x="2229" y="140206"/>
                  </a:cubicBezTo>
                  <a:cubicBezTo>
                    <a:pt x="2045" y="139604"/>
                    <a:pt x="1407" y="139266"/>
                    <a:pt x="805" y="139451"/>
                  </a:cubicBezTo>
                  <a:cubicBezTo>
                    <a:pt x="338" y="139594"/>
                    <a:pt x="14" y="140019"/>
                    <a:pt x="0" y="140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3656;p53">
              <a:extLst>
                <a:ext uri="{FF2B5EF4-FFF2-40B4-BE49-F238E27FC236}">
                  <a16:creationId xmlns:a16="http://schemas.microsoft.com/office/drawing/2014/main" id="{69DDDBF1-18ED-87F9-4482-C647B7EBBB90}"/>
                </a:ext>
              </a:extLst>
            </p:cNvPr>
            <p:cNvSpPr/>
            <p:nvPr/>
          </p:nvSpPr>
          <p:spPr>
            <a:xfrm>
              <a:off x="7655098" y="4023780"/>
              <a:ext cx="403785" cy="150158"/>
            </a:xfrm>
            <a:custGeom>
              <a:avLst/>
              <a:gdLst/>
              <a:ahLst/>
              <a:cxnLst/>
              <a:rect l="l" t="t" r="r" b="b"/>
              <a:pathLst>
                <a:path w="403785" h="150158" extrusionOk="0">
                  <a:moveTo>
                    <a:pt x="2613" y="150078"/>
                  </a:moveTo>
                  <a:cubicBezTo>
                    <a:pt x="71228" y="130135"/>
                    <a:pt x="138226" y="101086"/>
                    <a:pt x="205245" y="76302"/>
                  </a:cubicBezTo>
                  <a:cubicBezTo>
                    <a:pt x="270133" y="52305"/>
                    <a:pt x="334590" y="27257"/>
                    <a:pt x="401014" y="7722"/>
                  </a:cubicBezTo>
                  <a:cubicBezTo>
                    <a:pt x="403098" y="7069"/>
                    <a:pt x="404257" y="4852"/>
                    <a:pt x="403604" y="2770"/>
                  </a:cubicBezTo>
                  <a:cubicBezTo>
                    <a:pt x="402982" y="789"/>
                    <a:pt x="400933" y="-373"/>
                    <a:pt x="398913" y="109"/>
                  </a:cubicBezTo>
                  <a:cubicBezTo>
                    <a:pt x="331266" y="19784"/>
                    <a:pt x="265575" y="45181"/>
                    <a:pt x="199668" y="69926"/>
                  </a:cubicBezTo>
                  <a:cubicBezTo>
                    <a:pt x="133701" y="94693"/>
                    <a:pt x="64803" y="116316"/>
                    <a:pt x="1027" y="146317"/>
                  </a:cubicBezTo>
                  <a:cubicBezTo>
                    <a:pt x="-1104" y="147319"/>
                    <a:pt x="405" y="150720"/>
                    <a:pt x="2614" y="1500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33" name="Google Shape;3657;p53">
              <a:extLst>
                <a:ext uri="{FF2B5EF4-FFF2-40B4-BE49-F238E27FC236}">
                  <a16:creationId xmlns:a16="http://schemas.microsoft.com/office/drawing/2014/main" id="{5E113C5C-97AD-99CB-F36E-006399167290}"/>
                </a:ext>
              </a:extLst>
            </p:cNvPr>
            <p:cNvGrpSpPr/>
            <p:nvPr/>
          </p:nvGrpSpPr>
          <p:grpSpPr>
            <a:xfrm flipH="1">
              <a:off x="7418132" y="2351566"/>
              <a:ext cx="293468" cy="248173"/>
              <a:chOff x="5981168" y="2244653"/>
              <a:chExt cx="293468" cy="248173"/>
            </a:xfrm>
          </p:grpSpPr>
          <p:sp>
            <p:nvSpPr>
              <p:cNvPr id="1737" name="Google Shape;3658;p53">
                <a:extLst>
                  <a:ext uri="{FF2B5EF4-FFF2-40B4-BE49-F238E27FC236}">
                    <a16:creationId xmlns:a16="http://schemas.microsoft.com/office/drawing/2014/main" id="{FB5511E4-F655-178D-83E2-065AB6C7A093}"/>
                  </a:ext>
                </a:extLst>
              </p:cNvPr>
              <p:cNvSpPr/>
              <p:nvPr/>
            </p:nvSpPr>
            <p:spPr>
              <a:xfrm>
                <a:off x="6098292" y="2332536"/>
                <a:ext cx="51433" cy="51655"/>
              </a:xfrm>
              <a:custGeom>
                <a:avLst/>
                <a:gdLst/>
                <a:ahLst/>
                <a:cxnLst/>
                <a:rect l="l" t="t" r="r" b="b"/>
                <a:pathLst>
                  <a:path w="51433" h="51655" extrusionOk="0">
                    <a:moveTo>
                      <a:pt x="28895" y="51204"/>
                    </a:moveTo>
                    <a:cubicBezTo>
                      <a:pt x="20992" y="52711"/>
                      <a:pt x="12840" y="50398"/>
                      <a:pt x="6908" y="44966"/>
                    </a:cubicBezTo>
                    <a:cubicBezTo>
                      <a:pt x="5187" y="43242"/>
                      <a:pt x="3741" y="41264"/>
                      <a:pt x="2622" y="39101"/>
                    </a:cubicBezTo>
                    <a:cubicBezTo>
                      <a:pt x="82" y="33736"/>
                      <a:pt x="-638" y="27689"/>
                      <a:pt x="573" y="21879"/>
                    </a:cubicBezTo>
                    <a:cubicBezTo>
                      <a:pt x="1880" y="12548"/>
                      <a:pt x="8162" y="4666"/>
                      <a:pt x="16970" y="1303"/>
                    </a:cubicBezTo>
                    <a:lnTo>
                      <a:pt x="21161" y="279"/>
                    </a:lnTo>
                    <a:cubicBezTo>
                      <a:pt x="22301" y="97"/>
                      <a:pt x="23454" y="4"/>
                      <a:pt x="24609" y="0"/>
                    </a:cubicBezTo>
                    <a:cubicBezTo>
                      <a:pt x="36420" y="652"/>
                      <a:pt x="46590" y="8552"/>
                      <a:pt x="50135" y="19830"/>
                    </a:cubicBezTo>
                    <a:cubicBezTo>
                      <a:pt x="51765" y="24455"/>
                      <a:pt x="51862" y="29482"/>
                      <a:pt x="50415" y="34167"/>
                    </a:cubicBezTo>
                    <a:cubicBezTo>
                      <a:pt x="49970" y="35516"/>
                      <a:pt x="49409" y="36824"/>
                      <a:pt x="48739" y="38076"/>
                    </a:cubicBezTo>
                    <a:cubicBezTo>
                      <a:pt x="44475" y="45248"/>
                      <a:pt x="37167" y="50082"/>
                      <a:pt x="28895" y="512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3659;p53">
                <a:extLst>
                  <a:ext uri="{FF2B5EF4-FFF2-40B4-BE49-F238E27FC236}">
                    <a16:creationId xmlns:a16="http://schemas.microsoft.com/office/drawing/2014/main" id="{66AF6D1D-D401-8720-4AA1-48B2D97B3155}"/>
                  </a:ext>
                </a:extLst>
              </p:cNvPr>
              <p:cNvSpPr/>
              <p:nvPr/>
            </p:nvSpPr>
            <p:spPr>
              <a:xfrm>
                <a:off x="6053395" y="2371637"/>
                <a:ext cx="73942" cy="115626"/>
              </a:xfrm>
              <a:custGeom>
                <a:avLst/>
                <a:gdLst/>
                <a:ahLst/>
                <a:cxnLst/>
                <a:rect l="l" t="t" r="r" b="b"/>
                <a:pathLst>
                  <a:path w="73942" h="115626" extrusionOk="0">
                    <a:moveTo>
                      <a:pt x="51805" y="5866"/>
                    </a:moveTo>
                    <a:cubicBezTo>
                      <a:pt x="57737" y="11297"/>
                      <a:pt x="65888" y="13610"/>
                      <a:pt x="73791" y="12103"/>
                    </a:cubicBezTo>
                    <a:cubicBezTo>
                      <a:pt x="76289" y="58457"/>
                      <a:pt x="47563" y="100792"/>
                      <a:pt x="3545" y="115627"/>
                    </a:cubicBezTo>
                    <a:cubicBezTo>
                      <a:pt x="-7699" y="73378"/>
                      <a:pt x="8356" y="28581"/>
                      <a:pt x="43886" y="3073"/>
                    </a:cubicBezTo>
                    <a:lnTo>
                      <a:pt x="47519" y="0"/>
                    </a:lnTo>
                    <a:cubicBezTo>
                      <a:pt x="48638" y="2164"/>
                      <a:pt x="50083" y="4142"/>
                      <a:pt x="51805" y="58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3660;p53">
                <a:extLst>
                  <a:ext uri="{FF2B5EF4-FFF2-40B4-BE49-F238E27FC236}">
                    <a16:creationId xmlns:a16="http://schemas.microsoft.com/office/drawing/2014/main" id="{5C2099AC-A628-FD4A-C334-D90F09755DC1}"/>
                  </a:ext>
                </a:extLst>
              </p:cNvPr>
              <p:cNvSpPr/>
              <p:nvPr/>
            </p:nvSpPr>
            <p:spPr>
              <a:xfrm>
                <a:off x="6127186" y="2370614"/>
                <a:ext cx="67577" cy="112646"/>
              </a:xfrm>
              <a:custGeom>
                <a:avLst/>
                <a:gdLst/>
                <a:ahLst/>
                <a:cxnLst/>
                <a:rect l="l" t="t" r="r" b="b"/>
                <a:pathLst>
                  <a:path w="67577" h="112646" extrusionOk="0">
                    <a:moveTo>
                      <a:pt x="27669" y="1118"/>
                    </a:moveTo>
                    <a:cubicBezTo>
                      <a:pt x="62947" y="26332"/>
                      <a:pt x="76764" y="72153"/>
                      <a:pt x="61300" y="112646"/>
                    </a:cubicBezTo>
                    <a:cubicBezTo>
                      <a:pt x="26650" y="90648"/>
                      <a:pt x="4046" y="53950"/>
                      <a:pt x="0" y="13127"/>
                    </a:cubicBezTo>
                    <a:cubicBezTo>
                      <a:pt x="8272" y="12005"/>
                      <a:pt x="15579" y="7171"/>
                      <a:pt x="198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3661;p53">
                <a:extLst>
                  <a:ext uri="{FF2B5EF4-FFF2-40B4-BE49-F238E27FC236}">
                    <a16:creationId xmlns:a16="http://schemas.microsoft.com/office/drawing/2014/main" id="{704D280F-971F-D0B4-88A9-A8088AD66AB0}"/>
                  </a:ext>
                </a:extLst>
              </p:cNvPr>
              <p:cNvSpPr/>
              <p:nvPr/>
            </p:nvSpPr>
            <p:spPr>
              <a:xfrm>
                <a:off x="6147030" y="2339507"/>
                <a:ext cx="122416" cy="46707"/>
              </a:xfrm>
              <a:custGeom>
                <a:avLst/>
                <a:gdLst/>
                <a:ahLst/>
                <a:cxnLst/>
                <a:rect l="l" t="t" r="r" b="b"/>
                <a:pathLst>
                  <a:path w="122416" h="46707" extrusionOk="0">
                    <a:moveTo>
                      <a:pt x="122416" y="27569"/>
                    </a:moveTo>
                    <a:cubicBezTo>
                      <a:pt x="88385" y="51285"/>
                      <a:pt x="43671" y="53102"/>
                      <a:pt x="7826" y="32224"/>
                    </a:cubicBezTo>
                    <a:lnTo>
                      <a:pt x="0" y="31106"/>
                    </a:lnTo>
                    <a:cubicBezTo>
                      <a:pt x="670" y="29854"/>
                      <a:pt x="1231" y="28546"/>
                      <a:pt x="1676" y="27197"/>
                    </a:cubicBezTo>
                    <a:cubicBezTo>
                      <a:pt x="3124" y="22511"/>
                      <a:pt x="3026" y="17485"/>
                      <a:pt x="1397" y="12859"/>
                    </a:cubicBezTo>
                    <a:lnTo>
                      <a:pt x="7639" y="12767"/>
                    </a:lnTo>
                    <a:cubicBezTo>
                      <a:pt x="44866" y="-8705"/>
                      <a:pt x="91865" y="-2644"/>
                      <a:pt x="122416" y="275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3662;p53">
                <a:extLst>
                  <a:ext uri="{FF2B5EF4-FFF2-40B4-BE49-F238E27FC236}">
                    <a16:creationId xmlns:a16="http://schemas.microsoft.com/office/drawing/2014/main" id="{EE26C379-5CA5-14F7-36FA-88457FD314F2}"/>
                  </a:ext>
                </a:extLst>
              </p:cNvPr>
              <p:cNvSpPr/>
              <p:nvPr/>
            </p:nvSpPr>
            <p:spPr>
              <a:xfrm>
                <a:off x="6122900" y="2250147"/>
                <a:ext cx="77193" cy="102219"/>
              </a:xfrm>
              <a:custGeom>
                <a:avLst/>
                <a:gdLst/>
                <a:ahLst/>
                <a:cxnLst/>
                <a:rect l="l" t="t" r="r" b="b"/>
                <a:pathLst>
                  <a:path w="77193" h="102219" extrusionOk="0">
                    <a:moveTo>
                      <a:pt x="25527" y="102220"/>
                    </a:moveTo>
                    <a:cubicBezTo>
                      <a:pt x="21981" y="90942"/>
                      <a:pt x="11811" y="83042"/>
                      <a:pt x="0" y="82390"/>
                    </a:cubicBezTo>
                    <a:lnTo>
                      <a:pt x="5870" y="75036"/>
                    </a:lnTo>
                    <a:cubicBezTo>
                      <a:pt x="10771" y="37631"/>
                      <a:pt x="38925" y="7477"/>
                      <a:pt x="75928" y="0"/>
                    </a:cubicBezTo>
                    <a:cubicBezTo>
                      <a:pt x="82172" y="39707"/>
                      <a:pt x="64984" y="79459"/>
                      <a:pt x="31769" y="1021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3663;p53">
                <a:extLst>
                  <a:ext uri="{FF2B5EF4-FFF2-40B4-BE49-F238E27FC236}">
                    <a16:creationId xmlns:a16="http://schemas.microsoft.com/office/drawing/2014/main" id="{AD534945-6498-45F8-6F53-BD28F0EF213C}"/>
                  </a:ext>
                </a:extLst>
              </p:cNvPr>
              <p:cNvSpPr/>
              <p:nvPr/>
            </p:nvSpPr>
            <p:spPr>
              <a:xfrm>
                <a:off x="6048760" y="2249310"/>
                <a:ext cx="80009" cy="105106"/>
              </a:xfrm>
              <a:custGeom>
                <a:avLst/>
                <a:gdLst/>
                <a:ahLst/>
                <a:cxnLst/>
                <a:rect l="l" t="t" r="r" b="b"/>
                <a:pathLst>
                  <a:path w="80009" h="105106" extrusionOk="0">
                    <a:moveTo>
                      <a:pt x="2497" y="0"/>
                    </a:moveTo>
                    <a:cubicBezTo>
                      <a:pt x="37750" y="13449"/>
                      <a:pt x="65825" y="40931"/>
                      <a:pt x="80009" y="75873"/>
                    </a:cubicBezTo>
                    <a:lnTo>
                      <a:pt x="74140" y="83227"/>
                    </a:lnTo>
                    <a:cubicBezTo>
                      <a:pt x="72985" y="83231"/>
                      <a:pt x="71833" y="83325"/>
                      <a:pt x="70692" y="83507"/>
                    </a:cubicBezTo>
                    <a:lnTo>
                      <a:pt x="66501" y="84531"/>
                    </a:lnTo>
                    <a:cubicBezTo>
                      <a:pt x="57693" y="87893"/>
                      <a:pt x="51411" y="95775"/>
                      <a:pt x="50104" y="105106"/>
                    </a:cubicBezTo>
                    <a:lnTo>
                      <a:pt x="47589" y="104640"/>
                    </a:lnTo>
                    <a:cubicBezTo>
                      <a:pt x="42410" y="101031"/>
                      <a:pt x="36886" y="97944"/>
                      <a:pt x="31098" y="95423"/>
                    </a:cubicBezTo>
                    <a:cubicBezTo>
                      <a:pt x="5518" y="70804"/>
                      <a:pt x="-5328" y="34618"/>
                      <a:pt x="24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3664;p53">
                <a:extLst>
                  <a:ext uri="{FF2B5EF4-FFF2-40B4-BE49-F238E27FC236}">
                    <a16:creationId xmlns:a16="http://schemas.microsoft.com/office/drawing/2014/main" id="{A56E4C66-C8E7-EAF3-6125-D209C8CAB976}"/>
                  </a:ext>
                </a:extLst>
              </p:cNvPr>
              <p:cNvSpPr/>
              <p:nvPr/>
            </p:nvSpPr>
            <p:spPr>
              <a:xfrm>
                <a:off x="5986695" y="2335175"/>
                <a:ext cx="114217" cy="49441"/>
              </a:xfrm>
              <a:custGeom>
                <a:avLst/>
                <a:gdLst/>
                <a:ahLst/>
                <a:cxnLst/>
                <a:rect l="l" t="t" r="r" b="b"/>
                <a:pathLst>
                  <a:path w="114217" h="49441" extrusionOk="0">
                    <a:moveTo>
                      <a:pt x="110586" y="39535"/>
                    </a:moveTo>
                    <a:cubicBezTo>
                      <a:pt x="90516" y="47417"/>
                      <a:pt x="68922" y="50663"/>
                      <a:pt x="47420" y="49030"/>
                    </a:cubicBezTo>
                    <a:cubicBezTo>
                      <a:pt x="25489" y="46925"/>
                      <a:pt x="6880" y="32057"/>
                      <a:pt x="0" y="11141"/>
                    </a:cubicBezTo>
                    <a:cubicBezTo>
                      <a:pt x="29289" y="-3139"/>
                      <a:pt x="63405" y="-3718"/>
                      <a:pt x="93163" y="9559"/>
                    </a:cubicBezTo>
                    <a:cubicBezTo>
                      <a:pt x="98951" y="12079"/>
                      <a:pt x="104475" y="15166"/>
                      <a:pt x="109654" y="18775"/>
                    </a:cubicBezTo>
                    <a:lnTo>
                      <a:pt x="112169" y="19241"/>
                    </a:lnTo>
                    <a:cubicBezTo>
                      <a:pt x="110958" y="25052"/>
                      <a:pt x="111678" y="31098"/>
                      <a:pt x="114218" y="364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3665;p53">
                <a:extLst>
                  <a:ext uri="{FF2B5EF4-FFF2-40B4-BE49-F238E27FC236}">
                    <a16:creationId xmlns:a16="http://schemas.microsoft.com/office/drawing/2014/main" id="{45EB52BE-BB74-7CC4-E080-3DB9CE26CA9D}"/>
                  </a:ext>
                </a:extLst>
              </p:cNvPr>
              <p:cNvSpPr/>
              <p:nvPr/>
            </p:nvSpPr>
            <p:spPr>
              <a:xfrm>
                <a:off x="6092428" y="2327520"/>
                <a:ext cx="63711" cy="63046"/>
              </a:xfrm>
              <a:custGeom>
                <a:avLst/>
                <a:gdLst/>
                <a:ahLst/>
                <a:cxnLst/>
                <a:rect l="l" t="t" r="r" b="b"/>
                <a:pathLst>
                  <a:path w="63711" h="63046" extrusionOk="0">
                    <a:moveTo>
                      <a:pt x="62351" y="23308"/>
                    </a:moveTo>
                    <a:cubicBezTo>
                      <a:pt x="59875" y="15648"/>
                      <a:pt x="54877" y="9052"/>
                      <a:pt x="48170" y="4593"/>
                    </a:cubicBezTo>
                    <a:cubicBezTo>
                      <a:pt x="45047" y="2497"/>
                      <a:pt x="41528" y="1063"/>
                      <a:pt x="37829" y="379"/>
                    </a:cubicBezTo>
                    <a:cubicBezTo>
                      <a:pt x="35574" y="-70"/>
                      <a:pt x="33258" y="-121"/>
                      <a:pt x="30985" y="230"/>
                    </a:cubicBezTo>
                    <a:cubicBezTo>
                      <a:pt x="30245" y="350"/>
                      <a:pt x="29517" y="538"/>
                      <a:pt x="28811" y="792"/>
                    </a:cubicBezTo>
                    <a:cubicBezTo>
                      <a:pt x="28116" y="1065"/>
                      <a:pt x="27466" y="1443"/>
                      <a:pt x="26885" y="1913"/>
                    </a:cubicBezTo>
                    <a:cubicBezTo>
                      <a:pt x="26642" y="2083"/>
                      <a:pt x="26624" y="2118"/>
                      <a:pt x="26650" y="2123"/>
                    </a:cubicBezTo>
                    <a:lnTo>
                      <a:pt x="26186" y="2300"/>
                    </a:lnTo>
                    <a:cubicBezTo>
                      <a:pt x="25167" y="2667"/>
                      <a:pt x="24437" y="3568"/>
                      <a:pt x="24291" y="4640"/>
                    </a:cubicBezTo>
                    <a:cubicBezTo>
                      <a:pt x="23884" y="4263"/>
                      <a:pt x="23356" y="4044"/>
                      <a:pt x="22801" y="4023"/>
                    </a:cubicBezTo>
                    <a:cubicBezTo>
                      <a:pt x="19897" y="4003"/>
                      <a:pt x="17044" y="4789"/>
                      <a:pt x="14561" y="6295"/>
                    </a:cubicBezTo>
                    <a:cubicBezTo>
                      <a:pt x="12107" y="7643"/>
                      <a:pt x="9922" y="9429"/>
                      <a:pt x="8114" y="11565"/>
                    </a:cubicBezTo>
                    <a:cubicBezTo>
                      <a:pt x="4256" y="15981"/>
                      <a:pt x="1681" y="21368"/>
                      <a:pt x="670" y="27143"/>
                    </a:cubicBezTo>
                    <a:cubicBezTo>
                      <a:pt x="-2018" y="39650"/>
                      <a:pt x="3540" y="52483"/>
                      <a:pt x="14506" y="59084"/>
                    </a:cubicBezTo>
                    <a:cubicBezTo>
                      <a:pt x="25545" y="64845"/>
                      <a:pt x="38818" y="64293"/>
                      <a:pt x="49339" y="57636"/>
                    </a:cubicBezTo>
                    <a:cubicBezTo>
                      <a:pt x="61071" y="50554"/>
                      <a:pt x="66444" y="36379"/>
                      <a:pt x="62351" y="23307"/>
                    </a:cubicBezTo>
                    <a:close/>
                    <a:moveTo>
                      <a:pt x="50711" y="34703"/>
                    </a:moveTo>
                    <a:lnTo>
                      <a:pt x="50622" y="35140"/>
                    </a:lnTo>
                    <a:cubicBezTo>
                      <a:pt x="50519" y="35521"/>
                      <a:pt x="50455" y="35914"/>
                      <a:pt x="50354" y="36298"/>
                    </a:cubicBezTo>
                    <a:cubicBezTo>
                      <a:pt x="50187" y="36936"/>
                      <a:pt x="49977" y="37559"/>
                      <a:pt x="49767" y="38184"/>
                    </a:cubicBezTo>
                    <a:lnTo>
                      <a:pt x="49639" y="38523"/>
                    </a:lnTo>
                    <a:lnTo>
                      <a:pt x="49635" y="38525"/>
                    </a:lnTo>
                    <a:cubicBezTo>
                      <a:pt x="49002" y="39516"/>
                      <a:pt x="48516" y="40606"/>
                      <a:pt x="47866" y="41597"/>
                    </a:cubicBezTo>
                    <a:lnTo>
                      <a:pt x="47612" y="41955"/>
                    </a:lnTo>
                    <a:cubicBezTo>
                      <a:pt x="47229" y="42356"/>
                      <a:pt x="46887" y="42803"/>
                      <a:pt x="46503" y="43205"/>
                    </a:cubicBezTo>
                    <a:cubicBezTo>
                      <a:pt x="45757" y="43968"/>
                      <a:pt x="44967" y="44686"/>
                      <a:pt x="44137" y="45356"/>
                    </a:cubicBezTo>
                    <a:lnTo>
                      <a:pt x="43573" y="45760"/>
                    </a:lnTo>
                    <a:cubicBezTo>
                      <a:pt x="43151" y="46045"/>
                      <a:pt x="42720" y="46319"/>
                      <a:pt x="42281" y="46581"/>
                    </a:cubicBezTo>
                    <a:cubicBezTo>
                      <a:pt x="41403" y="47108"/>
                      <a:pt x="40487" y="47541"/>
                      <a:pt x="39570" y="47985"/>
                    </a:cubicBezTo>
                    <a:cubicBezTo>
                      <a:pt x="39441" y="48032"/>
                      <a:pt x="38749" y="48340"/>
                      <a:pt x="38514" y="48426"/>
                    </a:cubicBezTo>
                    <a:cubicBezTo>
                      <a:pt x="38027" y="48601"/>
                      <a:pt x="37540" y="48767"/>
                      <a:pt x="37047" y="48920"/>
                    </a:cubicBezTo>
                    <a:cubicBezTo>
                      <a:pt x="35892" y="49279"/>
                      <a:pt x="34723" y="49541"/>
                      <a:pt x="33541" y="49786"/>
                    </a:cubicBezTo>
                    <a:lnTo>
                      <a:pt x="33124" y="49886"/>
                    </a:lnTo>
                    <a:cubicBezTo>
                      <a:pt x="33077" y="49885"/>
                      <a:pt x="33029" y="49886"/>
                      <a:pt x="32982" y="49890"/>
                    </a:cubicBezTo>
                    <a:cubicBezTo>
                      <a:pt x="32469" y="49933"/>
                      <a:pt x="31958" y="49988"/>
                      <a:pt x="31443" y="50016"/>
                    </a:cubicBezTo>
                    <a:cubicBezTo>
                      <a:pt x="30249" y="50085"/>
                      <a:pt x="29053" y="50079"/>
                      <a:pt x="27860" y="50000"/>
                    </a:cubicBezTo>
                    <a:cubicBezTo>
                      <a:pt x="27528" y="49978"/>
                      <a:pt x="27199" y="49939"/>
                      <a:pt x="26870" y="49905"/>
                    </a:cubicBezTo>
                    <a:cubicBezTo>
                      <a:pt x="26874" y="49895"/>
                      <a:pt x="26220" y="49800"/>
                      <a:pt x="25806" y="49717"/>
                    </a:cubicBezTo>
                    <a:cubicBezTo>
                      <a:pt x="24653" y="49471"/>
                      <a:pt x="23515" y="49158"/>
                      <a:pt x="22399" y="48778"/>
                    </a:cubicBezTo>
                    <a:lnTo>
                      <a:pt x="21916" y="48599"/>
                    </a:lnTo>
                    <a:cubicBezTo>
                      <a:pt x="21514" y="48393"/>
                      <a:pt x="21097" y="48213"/>
                      <a:pt x="20698" y="47998"/>
                    </a:cubicBezTo>
                    <a:cubicBezTo>
                      <a:pt x="20178" y="47719"/>
                      <a:pt x="19668" y="47420"/>
                      <a:pt x="19170" y="47102"/>
                    </a:cubicBezTo>
                    <a:cubicBezTo>
                      <a:pt x="18914" y="46938"/>
                      <a:pt x="17650" y="46009"/>
                      <a:pt x="18150" y="46409"/>
                    </a:cubicBezTo>
                    <a:cubicBezTo>
                      <a:pt x="18649" y="46809"/>
                      <a:pt x="17464" y="45785"/>
                      <a:pt x="17221" y="45553"/>
                    </a:cubicBezTo>
                    <a:cubicBezTo>
                      <a:pt x="16847" y="45197"/>
                      <a:pt x="16486" y="44826"/>
                      <a:pt x="16138" y="44442"/>
                    </a:cubicBezTo>
                    <a:cubicBezTo>
                      <a:pt x="15828" y="44099"/>
                      <a:pt x="15166" y="43259"/>
                      <a:pt x="15812" y="44123"/>
                    </a:cubicBezTo>
                    <a:cubicBezTo>
                      <a:pt x="15407" y="43581"/>
                      <a:pt x="15027" y="43022"/>
                      <a:pt x="14674" y="42444"/>
                    </a:cubicBezTo>
                    <a:cubicBezTo>
                      <a:pt x="14410" y="42015"/>
                      <a:pt x="14161" y="41576"/>
                      <a:pt x="13925" y="41128"/>
                    </a:cubicBezTo>
                    <a:cubicBezTo>
                      <a:pt x="13773" y="40838"/>
                      <a:pt x="13133" y="39444"/>
                      <a:pt x="13381" y="40039"/>
                    </a:cubicBezTo>
                    <a:cubicBezTo>
                      <a:pt x="13650" y="40685"/>
                      <a:pt x="13137" y="39343"/>
                      <a:pt x="13061" y="39122"/>
                    </a:cubicBezTo>
                    <a:cubicBezTo>
                      <a:pt x="12845" y="38483"/>
                      <a:pt x="12663" y="37836"/>
                      <a:pt x="12491" y="37183"/>
                    </a:cubicBezTo>
                    <a:cubicBezTo>
                      <a:pt x="12233" y="36211"/>
                      <a:pt x="12027" y="35233"/>
                      <a:pt x="11854" y="34244"/>
                    </a:cubicBezTo>
                    <a:cubicBezTo>
                      <a:pt x="11828" y="34044"/>
                      <a:pt x="11786" y="33725"/>
                      <a:pt x="11768" y="33514"/>
                    </a:cubicBezTo>
                    <a:cubicBezTo>
                      <a:pt x="11720" y="32917"/>
                      <a:pt x="11690" y="32319"/>
                      <a:pt x="11677" y="31720"/>
                    </a:cubicBezTo>
                    <a:cubicBezTo>
                      <a:pt x="11661" y="30437"/>
                      <a:pt x="11716" y="29154"/>
                      <a:pt x="11842" y="27878"/>
                    </a:cubicBezTo>
                    <a:lnTo>
                      <a:pt x="11870" y="27697"/>
                    </a:lnTo>
                    <a:lnTo>
                      <a:pt x="12026" y="26809"/>
                    </a:lnTo>
                    <a:cubicBezTo>
                      <a:pt x="12140" y="26217"/>
                      <a:pt x="12279" y="25631"/>
                      <a:pt x="12421" y="25045"/>
                    </a:cubicBezTo>
                    <a:cubicBezTo>
                      <a:pt x="12714" y="23795"/>
                      <a:pt x="13086" y="22566"/>
                      <a:pt x="13536" y="21364"/>
                    </a:cubicBezTo>
                    <a:cubicBezTo>
                      <a:pt x="13151" y="22371"/>
                      <a:pt x="14577" y="18959"/>
                      <a:pt x="14010" y="20224"/>
                    </a:cubicBezTo>
                    <a:cubicBezTo>
                      <a:pt x="14254" y="19679"/>
                      <a:pt x="14505" y="19138"/>
                      <a:pt x="14781" y="18607"/>
                    </a:cubicBezTo>
                    <a:cubicBezTo>
                      <a:pt x="15836" y="16545"/>
                      <a:pt x="17179" y="14644"/>
                      <a:pt x="18771" y="12960"/>
                    </a:cubicBezTo>
                    <a:cubicBezTo>
                      <a:pt x="19493" y="12087"/>
                      <a:pt x="20278" y="11266"/>
                      <a:pt x="21118" y="10505"/>
                    </a:cubicBezTo>
                    <a:cubicBezTo>
                      <a:pt x="22264" y="9707"/>
                      <a:pt x="23367" y="8848"/>
                      <a:pt x="24422" y="7933"/>
                    </a:cubicBezTo>
                    <a:cubicBezTo>
                      <a:pt x="24599" y="7667"/>
                      <a:pt x="24714" y="7365"/>
                      <a:pt x="24759" y="7048"/>
                    </a:cubicBezTo>
                    <a:cubicBezTo>
                      <a:pt x="25268" y="7804"/>
                      <a:pt x="26096" y="8284"/>
                      <a:pt x="27005" y="8353"/>
                    </a:cubicBezTo>
                    <a:lnTo>
                      <a:pt x="27003" y="8350"/>
                    </a:lnTo>
                    <a:cubicBezTo>
                      <a:pt x="27907" y="8438"/>
                      <a:pt x="27080" y="8384"/>
                      <a:pt x="27765" y="8762"/>
                    </a:cubicBezTo>
                    <a:cubicBezTo>
                      <a:pt x="28534" y="9131"/>
                      <a:pt x="29338" y="9425"/>
                      <a:pt x="30163" y="9640"/>
                    </a:cubicBezTo>
                    <a:cubicBezTo>
                      <a:pt x="31447" y="10053"/>
                      <a:pt x="32750" y="10425"/>
                      <a:pt x="34026" y="10860"/>
                    </a:cubicBezTo>
                    <a:cubicBezTo>
                      <a:pt x="34322" y="10961"/>
                      <a:pt x="35458" y="11395"/>
                      <a:pt x="35251" y="11312"/>
                    </a:cubicBezTo>
                    <a:cubicBezTo>
                      <a:pt x="35671" y="11482"/>
                      <a:pt x="36374" y="11791"/>
                      <a:pt x="36695" y="11965"/>
                    </a:cubicBezTo>
                    <a:cubicBezTo>
                      <a:pt x="37911" y="12623"/>
                      <a:pt x="39071" y="13308"/>
                      <a:pt x="40237" y="14049"/>
                    </a:cubicBezTo>
                    <a:lnTo>
                      <a:pt x="40465" y="14207"/>
                    </a:lnTo>
                    <a:cubicBezTo>
                      <a:pt x="40736" y="14421"/>
                      <a:pt x="41812" y="15228"/>
                      <a:pt x="41669" y="15115"/>
                    </a:cubicBezTo>
                    <a:cubicBezTo>
                      <a:pt x="40935" y="14532"/>
                      <a:pt x="42058" y="15446"/>
                      <a:pt x="42266" y="15627"/>
                    </a:cubicBezTo>
                    <a:cubicBezTo>
                      <a:pt x="43317" y="16540"/>
                      <a:pt x="44304" y="17524"/>
                      <a:pt x="45221" y="18571"/>
                    </a:cubicBezTo>
                    <a:lnTo>
                      <a:pt x="45802" y="19256"/>
                    </a:lnTo>
                    <a:lnTo>
                      <a:pt x="45874" y="19336"/>
                    </a:lnTo>
                    <a:lnTo>
                      <a:pt x="45905" y="19379"/>
                    </a:lnTo>
                    <a:cubicBezTo>
                      <a:pt x="46254" y="19862"/>
                      <a:pt x="46592" y="20353"/>
                      <a:pt x="46919" y="20850"/>
                    </a:cubicBezTo>
                    <a:cubicBezTo>
                      <a:pt x="47681" y="22009"/>
                      <a:pt x="48374" y="23212"/>
                      <a:pt x="48996" y="24452"/>
                    </a:cubicBezTo>
                    <a:cubicBezTo>
                      <a:pt x="49104" y="24665"/>
                      <a:pt x="49202" y="24881"/>
                      <a:pt x="49300" y="25098"/>
                    </a:cubicBezTo>
                    <a:cubicBezTo>
                      <a:pt x="49538" y="25734"/>
                      <a:pt x="49769" y="26372"/>
                      <a:pt x="49967" y="27022"/>
                    </a:cubicBezTo>
                    <a:cubicBezTo>
                      <a:pt x="50137" y="27583"/>
                      <a:pt x="50289" y="28149"/>
                      <a:pt x="50422" y="28720"/>
                    </a:cubicBezTo>
                    <a:cubicBezTo>
                      <a:pt x="50483" y="28985"/>
                      <a:pt x="50643" y="30006"/>
                      <a:pt x="50695" y="30221"/>
                    </a:cubicBezTo>
                    <a:cubicBezTo>
                      <a:pt x="50802" y="31266"/>
                      <a:pt x="50840" y="32318"/>
                      <a:pt x="50809" y="33369"/>
                    </a:cubicBezTo>
                    <a:cubicBezTo>
                      <a:pt x="50752" y="33812"/>
                      <a:pt x="50720" y="34257"/>
                      <a:pt x="50711" y="34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3666;p53">
                <a:extLst>
                  <a:ext uri="{FF2B5EF4-FFF2-40B4-BE49-F238E27FC236}">
                    <a16:creationId xmlns:a16="http://schemas.microsoft.com/office/drawing/2014/main" id="{C1003DBD-BC4D-083E-A6B6-D93CAC89314C}"/>
                  </a:ext>
                </a:extLst>
              </p:cNvPr>
              <p:cNvSpPr/>
              <p:nvPr/>
            </p:nvSpPr>
            <p:spPr>
              <a:xfrm>
                <a:off x="5981168" y="2244653"/>
                <a:ext cx="293468" cy="248173"/>
              </a:xfrm>
              <a:custGeom>
                <a:avLst/>
                <a:gdLst/>
                <a:ahLst/>
                <a:cxnLst/>
                <a:rect l="l" t="t" r="r" b="b"/>
                <a:pathLst>
                  <a:path w="293468" h="248173" extrusionOk="0">
                    <a:moveTo>
                      <a:pt x="292697" y="119678"/>
                    </a:moveTo>
                    <a:cubicBezTo>
                      <a:pt x="292496" y="119348"/>
                      <a:pt x="292259" y="119041"/>
                      <a:pt x="291991" y="118763"/>
                    </a:cubicBezTo>
                    <a:cubicBezTo>
                      <a:pt x="266559" y="94224"/>
                      <a:pt x="230174" y="84693"/>
                      <a:pt x="195966" y="93608"/>
                    </a:cubicBezTo>
                    <a:cubicBezTo>
                      <a:pt x="217548" y="69174"/>
                      <a:pt x="227176" y="36435"/>
                      <a:pt x="222255" y="4218"/>
                    </a:cubicBezTo>
                    <a:cubicBezTo>
                      <a:pt x="221520" y="1703"/>
                      <a:pt x="218918" y="226"/>
                      <a:pt x="216379" y="884"/>
                    </a:cubicBezTo>
                    <a:cubicBezTo>
                      <a:pt x="182641" y="8039"/>
                      <a:pt x="155559" y="33128"/>
                      <a:pt x="145870" y="66206"/>
                    </a:cubicBezTo>
                    <a:cubicBezTo>
                      <a:pt x="129767" y="35948"/>
                      <a:pt x="103293" y="12501"/>
                      <a:pt x="71298" y="162"/>
                    </a:cubicBezTo>
                    <a:cubicBezTo>
                      <a:pt x="68827" y="-504"/>
                      <a:pt x="66280" y="941"/>
                      <a:pt x="65586" y="3403"/>
                    </a:cubicBezTo>
                    <a:cubicBezTo>
                      <a:pt x="58751" y="34550"/>
                      <a:pt x="66161" y="67122"/>
                      <a:pt x="85798" y="92256"/>
                    </a:cubicBezTo>
                    <a:cubicBezTo>
                      <a:pt x="58592" y="82811"/>
                      <a:pt x="28759" y="84456"/>
                      <a:pt x="2757" y="96833"/>
                    </a:cubicBezTo>
                    <a:cubicBezTo>
                      <a:pt x="585" y="98117"/>
                      <a:pt x="-464" y="100691"/>
                      <a:pt x="195" y="103126"/>
                    </a:cubicBezTo>
                    <a:cubicBezTo>
                      <a:pt x="13028" y="147191"/>
                      <a:pt x="59191" y="149093"/>
                      <a:pt x="97397" y="140494"/>
                    </a:cubicBezTo>
                    <a:cubicBezTo>
                      <a:pt x="70994" y="168005"/>
                      <a:pt x="60785" y="207245"/>
                      <a:pt x="70438" y="244123"/>
                    </a:cubicBezTo>
                    <a:cubicBezTo>
                      <a:pt x="71275" y="247048"/>
                      <a:pt x="74302" y="248766"/>
                      <a:pt x="77245" y="247985"/>
                    </a:cubicBezTo>
                    <a:cubicBezTo>
                      <a:pt x="112215" y="235960"/>
                      <a:pt x="138801" y="207186"/>
                      <a:pt x="148012" y="171395"/>
                    </a:cubicBezTo>
                    <a:cubicBezTo>
                      <a:pt x="158281" y="201018"/>
                      <a:pt x="178167" y="226361"/>
                      <a:pt x="204507" y="243392"/>
                    </a:cubicBezTo>
                    <a:cubicBezTo>
                      <a:pt x="207192" y="244901"/>
                      <a:pt x="210593" y="243949"/>
                      <a:pt x="212103" y="241266"/>
                    </a:cubicBezTo>
                    <a:cubicBezTo>
                      <a:pt x="212309" y="240899"/>
                      <a:pt x="212474" y="240509"/>
                      <a:pt x="212593" y="240105"/>
                    </a:cubicBezTo>
                    <a:cubicBezTo>
                      <a:pt x="224803" y="207281"/>
                      <a:pt x="219037" y="170473"/>
                      <a:pt x="197373" y="142947"/>
                    </a:cubicBezTo>
                    <a:cubicBezTo>
                      <a:pt x="229397" y="151755"/>
                      <a:pt x="263682" y="145881"/>
                      <a:pt x="290940" y="126915"/>
                    </a:cubicBezTo>
                    <a:cubicBezTo>
                      <a:pt x="293425" y="125402"/>
                      <a:pt x="294212" y="122162"/>
                      <a:pt x="292698" y="119679"/>
                    </a:cubicBezTo>
                    <a:cubicBezTo>
                      <a:pt x="292698" y="119678"/>
                      <a:pt x="292698" y="119678"/>
                      <a:pt x="292698" y="119678"/>
                    </a:cubicBezTo>
                    <a:close/>
                    <a:moveTo>
                      <a:pt x="176555" y="122259"/>
                    </a:moveTo>
                    <a:lnTo>
                      <a:pt x="176556" y="122259"/>
                    </a:lnTo>
                    <a:cubicBezTo>
                      <a:pt x="173824" y="120788"/>
                      <a:pt x="170417" y="121808"/>
                      <a:pt x="168945" y="124538"/>
                    </a:cubicBezTo>
                    <a:cubicBezTo>
                      <a:pt x="167545" y="127134"/>
                      <a:pt x="168394" y="130370"/>
                      <a:pt x="170888" y="131946"/>
                    </a:cubicBezTo>
                    <a:cubicBezTo>
                      <a:pt x="201504" y="154203"/>
                      <a:pt x="214829" y="193279"/>
                      <a:pt x="204182" y="229587"/>
                    </a:cubicBezTo>
                    <a:cubicBezTo>
                      <a:pt x="174110" y="207727"/>
                      <a:pt x="154843" y="174046"/>
                      <a:pt x="151252" y="137059"/>
                    </a:cubicBezTo>
                    <a:cubicBezTo>
                      <a:pt x="150610" y="130262"/>
                      <a:pt x="139959" y="130121"/>
                      <a:pt x="140499" y="137059"/>
                    </a:cubicBezTo>
                    <a:cubicBezTo>
                      <a:pt x="143453" y="179276"/>
                      <a:pt x="119075" y="218654"/>
                      <a:pt x="79955" y="234861"/>
                    </a:cubicBezTo>
                    <a:cubicBezTo>
                      <a:pt x="72352" y="196703"/>
                      <a:pt x="87438" y="157584"/>
                      <a:pt x="118701" y="134393"/>
                    </a:cubicBezTo>
                    <a:cubicBezTo>
                      <a:pt x="123141" y="131294"/>
                      <a:pt x="120611" y="123420"/>
                      <a:pt x="114815" y="125185"/>
                    </a:cubicBezTo>
                    <a:cubicBezTo>
                      <a:pt x="82038" y="135159"/>
                      <a:pt x="28467" y="144944"/>
                      <a:pt x="12672" y="104724"/>
                    </a:cubicBezTo>
                    <a:cubicBezTo>
                      <a:pt x="38913" y="93347"/>
                      <a:pt x="68518" y="92446"/>
                      <a:pt x="95402" y="102208"/>
                    </a:cubicBezTo>
                    <a:cubicBezTo>
                      <a:pt x="100446" y="106898"/>
                      <a:pt x="106051" y="110946"/>
                      <a:pt x="112091" y="114259"/>
                    </a:cubicBezTo>
                    <a:cubicBezTo>
                      <a:pt x="113590" y="114962"/>
                      <a:pt x="115376" y="114318"/>
                      <a:pt x="116080" y="112820"/>
                    </a:cubicBezTo>
                    <a:cubicBezTo>
                      <a:pt x="116333" y="112281"/>
                      <a:pt x="116420" y="111678"/>
                      <a:pt x="116329" y="111089"/>
                    </a:cubicBezTo>
                    <a:cubicBezTo>
                      <a:pt x="117353" y="110391"/>
                      <a:pt x="117616" y="108994"/>
                      <a:pt x="116916" y="107971"/>
                    </a:cubicBezTo>
                    <a:cubicBezTo>
                      <a:pt x="116761" y="107744"/>
                      <a:pt x="116566" y="107548"/>
                      <a:pt x="116340" y="107392"/>
                    </a:cubicBezTo>
                    <a:cubicBezTo>
                      <a:pt x="113039" y="105131"/>
                      <a:pt x="109608" y="103193"/>
                      <a:pt x="106171" y="101279"/>
                    </a:cubicBezTo>
                    <a:cubicBezTo>
                      <a:pt x="81065" y="78556"/>
                      <a:pt x="68918" y="44841"/>
                      <a:pt x="73767" y="11341"/>
                    </a:cubicBezTo>
                    <a:cubicBezTo>
                      <a:pt x="105084" y="25029"/>
                      <a:pt x="129896" y="50282"/>
                      <a:pt x="143019" y="81822"/>
                    </a:cubicBezTo>
                    <a:cubicBezTo>
                      <a:pt x="144524" y="85459"/>
                      <a:pt x="151386" y="87046"/>
                      <a:pt x="152099" y="81822"/>
                    </a:cubicBezTo>
                    <a:cubicBezTo>
                      <a:pt x="156648" y="48281"/>
                      <a:pt x="180778" y="20684"/>
                      <a:pt x="213430" y="11681"/>
                    </a:cubicBezTo>
                    <a:cubicBezTo>
                      <a:pt x="216996" y="47670"/>
                      <a:pt x="200809" y="82772"/>
                      <a:pt x="171115" y="103445"/>
                    </a:cubicBezTo>
                    <a:cubicBezTo>
                      <a:pt x="168871" y="104862"/>
                      <a:pt x="168201" y="107828"/>
                      <a:pt x="169619" y="110070"/>
                    </a:cubicBezTo>
                    <a:cubicBezTo>
                      <a:pt x="170968" y="112203"/>
                      <a:pt x="173739" y="112929"/>
                      <a:pt x="175961" y="111732"/>
                    </a:cubicBezTo>
                    <a:cubicBezTo>
                      <a:pt x="209097" y="93130"/>
                      <a:pt x="250312" y="97074"/>
                      <a:pt x="279313" y="121621"/>
                    </a:cubicBezTo>
                    <a:cubicBezTo>
                      <a:pt x="247569" y="139928"/>
                      <a:pt x="208522" y="140170"/>
                      <a:pt x="176554" y="122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4" name="Google Shape;3667;p53">
              <a:extLst>
                <a:ext uri="{FF2B5EF4-FFF2-40B4-BE49-F238E27FC236}">
                  <a16:creationId xmlns:a16="http://schemas.microsoft.com/office/drawing/2014/main" id="{88E1F4D3-6940-E894-4B3F-FA9F2377E314}"/>
                </a:ext>
              </a:extLst>
            </p:cNvPr>
            <p:cNvGrpSpPr/>
            <p:nvPr/>
          </p:nvGrpSpPr>
          <p:grpSpPr>
            <a:xfrm flipH="1">
              <a:off x="7896181" y="2571743"/>
              <a:ext cx="360561" cy="323460"/>
              <a:chOff x="5841314" y="2876018"/>
              <a:chExt cx="360561" cy="323460"/>
            </a:xfrm>
          </p:grpSpPr>
          <p:sp>
            <p:nvSpPr>
              <p:cNvPr id="1935" name="Google Shape;3668;p53">
                <a:extLst>
                  <a:ext uri="{FF2B5EF4-FFF2-40B4-BE49-F238E27FC236}">
                    <a16:creationId xmlns:a16="http://schemas.microsoft.com/office/drawing/2014/main" id="{5ED927CB-DCC0-F26B-D26A-94B8EB29687E}"/>
                  </a:ext>
                </a:extLst>
              </p:cNvPr>
              <p:cNvSpPr/>
              <p:nvPr/>
            </p:nvSpPr>
            <p:spPr>
              <a:xfrm>
                <a:off x="5992456" y="3001840"/>
                <a:ext cx="71009" cy="62689"/>
              </a:xfrm>
              <a:custGeom>
                <a:avLst/>
                <a:gdLst/>
                <a:ahLst/>
                <a:cxnLst/>
                <a:rect l="l" t="t" r="r" b="b"/>
                <a:pathLst>
                  <a:path w="71009" h="62689" extrusionOk="0">
                    <a:moveTo>
                      <a:pt x="1690" y="19433"/>
                    </a:moveTo>
                    <a:cubicBezTo>
                      <a:pt x="3174" y="15261"/>
                      <a:pt x="5709" y="11542"/>
                      <a:pt x="9050" y="8634"/>
                    </a:cubicBezTo>
                    <a:lnTo>
                      <a:pt x="10912" y="3794"/>
                    </a:lnTo>
                    <a:cubicBezTo>
                      <a:pt x="17260" y="2232"/>
                      <a:pt x="23701" y="1081"/>
                      <a:pt x="30198" y="349"/>
                    </a:cubicBezTo>
                    <a:cubicBezTo>
                      <a:pt x="35599" y="-259"/>
                      <a:pt x="41061" y="-72"/>
                      <a:pt x="46407" y="907"/>
                    </a:cubicBezTo>
                    <a:cubicBezTo>
                      <a:pt x="54641" y="2455"/>
                      <a:pt x="61991" y="7041"/>
                      <a:pt x="66997" y="13754"/>
                    </a:cubicBezTo>
                    <a:cubicBezTo>
                      <a:pt x="69119" y="16728"/>
                      <a:pt x="70463" y="20184"/>
                      <a:pt x="70909" y="23808"/>
                    </a:cubicBezTo>
                    <a:cubicBezTo>
                      <a:pt x="71309" y="28645"/>
                      <a:pt x="70509" y="33505"/>
                      <a:pt x="68581" y="37959"/>
                    </a:cubicBezTo>
                    <a:cubicBezTo>
                      <a:pt x="61802" y="53699"/>
                      <a:pt x="45922" y="63546"/>
                      <a:pt x="28799" y="62630"/>
                    </a:cubicBezTo>
                    <a:cubicBezTo>
                      <a:pt x="24987" y="62430"/>
                      <a:pt x="21251" y="61480"/>
                      <a:pt x="17806" y="59837"/>
                    </a:cubicBezTo>
                    <a:cubicBezTo>
                      <a:pt x="12264" y="57148"/>
                      <a:pt x="7680" y="52826"/>
                      <a:pt x="4671" y="47454"/>
                    </a:cubicBezTo>
                    <a:cubicBezTo>
                      <a:pt x="-259" y="38961"/>
                      <a:pt x="-1343" y="28772"/>
                      <a:pt x="1690" y="194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3669;p53">
                <a:extLst>
                  <a:ext uri="{FF2B5EF4-FFF2-40B4-BE49-F238E27FC236}">
                    <a16:creationId xmlns:a16="http://schemas.microsoft.com/office/drawing/2014/main" id="{2375D733-2816-0558-5DA7-F1938E7CFCE3}"/>
                  </a:ext>
                </a:extLst>
              </p:cNvPr>
              <p:cNvSpPr/>
              <p:nvPr/>
            </p:nvSpPr>
            <p:spPr>
              <a:xfrm>
                <a:off x="5898838" y="3049295"/>
                <a:ext cx="122416" cy="115811"/>
              </a:xfrm>
              <a:custGeom>
                <a:avLst/>
                <a:gdLst/>
                <a:ahLst/>
                <a:cxnLst/>
                <a:rect l="l" t="t" r="r" b="b"/>
                <a:pathLst>
                  <a:path w="122416" h="115811" extrusionOk="0">
                    <a:moveTo>
                      <a:pt x="98288" y="0"/>
                    </a:moveTo>
                    <a:cubicBezTo>
                      <a:pt x="101297" y="5372"/>
                      <a:pt x="105881" y="9694"/>
                      <a:pt x="111423" y="12383"/>
                    </a:cubicBezTo>
                    <a:cubicBezTo>
                      <a:pt x="114868" y="14026"/>
                      <a:pt x="118604" y="14975"/>
                      <a:pt x="122416" y="15176"/>
                    </a:cubicBezTo>
                    <a:lnTo>
                      <a:pt x="122231" y="18434"/>
                    </a:lnTo>
                    <a:cubicBezTo>
                      <a:pt x="108554" y="74998"/>
                      <a:pt x="58229" y="115090"/>
                      <a:pt x="0" y="115812"/>
                    </a:cubicBezTo>
                    <a:cubicBezTo>
                      <a:pt x="19285" y="68612"/>
                      <a:pt x="44440" y="15920"/>
                      <a:pt x="93350" y="15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3670;p53">
                <a:extLst>
                  <a:ext uri="{FF2B5EF4-FFF2-40B4-BE49-F238E27FC236}">
                    <a16:creationId xmlns:a16="http://schemas.microsoft.com/office/drawing/2014/main" id="{C2B7731F-F245-C382-232D-C06C2A1D88FA}"/>
                  </a:ext>
                </a:extLst>
              </p:cNvPr>
              <p:cNvSpPr/>
              <p:nvPr/>
            </p:nvSpPr>
            <p:spPr>
              <a:xfrm>
                <a:off x="5846854" y="2999978"/>
                <a:ext cx="150272" cy="55520"/>
              </a:xfrm>
              <a:custGeom>
                <a:avLst/>
                <a:gdLst/>
                <a:ahLst/>
                <a:cxnLst/>
                <a:rect l="l" t="t" r="r" b="b"/>
                <a:pathLst>
                  <a:path w="150272" h="55520" extrusionOk="0">
                    <a:moveTo>
                      <a:pt x="150273" y="49315"/>
                    </a:moveTo>
                    <a:lnTo>
                      <a:pt x="145335" y="50898"/>
                    </a:lnTo>
                    <a:cubicBezTo>
                      <a:pt x="118896" y="55912"/>
                      <a:pt x="91845" y="56854"/>
                      <a:pt x="65121" y="53691"/>
                    </a:cubicBezTo>
                    <a:cubicBezTo>
                      <a:pt x="38056" y="50315"/>
                      <a:pt x="14045" y="34697"/>
                      <a:pt x="0" y="11333"/>
                    </a:cubicBezTo>
                    <a:cubicBezTo>
                      <a:pt x="44406" y="-4860"/>
                      <a:pt x="93298" y="-3663"/>
                      <a:pt x="136857" y="14683"/>
                    </a:cubicBezTo>
                    <a:cubicBezTo>
                      <a:pt x="136857" y="14870"/>
                      <a:pt x="136949" y="14870"/>
                      <a:pt x="137044" y="14778"/>
                    </a:cubicBezTo>
                    <a:cubicBezTo>
                      <a:pt x="140310" y="17176"/>
                      <a:pt x="143733" y="19353"/>
                      <a:pt x="147291" y="21293"/>
                    </a:cubicBezTo>
                    <a:cubicBezTo>
                      <a:pt x="144258" y="30633"/>
                      <a:pt x="145342" y="40821"/>
                      <a:pt x="150273" y="493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3671;p53">
                <a:extLst>
                  <a:ext uri="{FF2B5EF4-FFF2-40B4-BE49-F238E27FC236}">
                    <a16:creationId xmlns:a16="http://schemas.microsoft.com/office/drawing/2014/main" id="{855587BC-C00C-0273-9934-2D1B1EE3EBFE}"/>
                  </a:ext>
                </a:extLst>
              </p:cNvPr>
              <p:cNvSpPr/>
              <p:nvPr/>
            </p:nvSpPr>
            <p:spPr>
              <a:xfrm>
                <a:off x="5923266" y="2885073"/>
                <a:ext cx="99572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99572" h="136200" extrusionOk="0">
                    <a:moveTo>
                      <a:pt x="78240" y="125401"/>
                    </a:moveTo>
                    <a:cubicBezTo>
                      <a:pt x="74899" y="128309"/>
                      <a:pt x="72363" y="132028"/>
                      <a:pt x="70879" y="136200"/>
                    </a:cubicBezTo>
                    <a:cubicBezTo>
                      <a:pt x="67322" y="134259"/>
                      <a:pt x="63898" y="132083"/>
                      <a:pt x="60632" y="129685"/>
                    </a:cubicBezTo>
                    <a:cubicBezTo>
                      <a:pt x="60538" y="129777"/>
                      <a:pt x="60445" y="129777"/>
                      <a:pt x="60445" y="129590"/>
                    </a:cubicBezTo>
                    <a:cubicBezTo>
                      <a:pt x="18655" y="100270"/>
                      <a:pt x="-4178" y="50798"/>
                      <a:pt x="634" y="0"/>
                    </a:cubicBezTo>
                    <a:cubicBezTo>
                      <a:pt x="50271" y="16458"/>
                      <a:pt x="87755" y="57549"/>
                      <a:pt x="99573" y="108458"/>
                    </a:cubicBezTo>
                    <a:lnTo>
                      <a:pt x="99387" y="117116"/>
                    </a:lnTo>
                    <a:cubicBezTo>
                      <a:pt x="92891" y="117848"/>
                      <a:pt x="86449" y="118999"/>
                      <a:pt x="80102" y="1205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3672;p53">
                <a:extLst>
                  <a:ext uri="{FF2B5EF4-FFF2-40B4-BE49-F238E27FC236}">
                    <a16:creationId xmlns:a16="http://schemas.microsoft.com/office/drawing/2014/main" id="{6CEF37F5-05E3-F3E4-B8E8-79CD2A413858}"/>
                  </a:ext>
                </a:extLst>
              </p:cNvPr>
              <p:cNvSpPr/>
              <p:nvPr/>
            </p:nvSpPr>
            <p:spPr>
              <a:xfrm>
                <a:off x="6022654" y="2880975"/>
                <a:ext cx="95062" cy="134617"/>
              </a:xfrm>
              <a:custGeom>
                <a:avLst/>
                <a:gdLst/>
                <a:ahLst/>
                <a:cxnLst/>
                <a:rect l="l" t="t" r="r" b="b"/>
                <a:pathLst>
                  <a:path w="95062" h="134617" extrusionOk="0">
                    <a:moveTo>
                      <a:pt x="94560" y="0"/>
                    </a:moveTo>
                    <a:cubicBezTo>
                      <a:pt x="98549" y="50692"/>
                      <a:pt x="78634" y="100341"/>
                      <a:pt x="40711" y="134245"/>
                    </a:cubicBezTo>
                    <a:lnTo>
                      <a:pt x="36800" y="134618"/>
                    </a:lnTo>
                    <a:cubicBezTo>
                      <a:pt x="31793" y="127905"/>
                      <a:pt x="24443" y="123319"/>
                      <a:pt x="16210" y="121770"/>
                    </a:cubicBezTo>
                    <a:cubicBezTo>
                      <a:pt x="10863" y="120792"/>
                      <a:pt x="5401" y="120604"/>
                      <a:pt x="0" y="121213"/>
                    </a:cubicBezTo>
                    <a:lnTo>
                      <a:pt x="185" y="112554"/>
                    </a:lnTo>
                    <a:cubicBezTo>
                      <a:pt x="11932" y="62169"/>
                      <a:pt x="46973" y="20377"/>
                      <a:pt x="945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3673;p53">
                <a:extLst>
                  <a:ext uri="{FF2B5EF4-FFF2-40B4-BE49-F238E27FC236}">
                    <a16:creationId xmlns:a16="http://schemas.microsoft.com/office/drawing/2014/main" id="{AEFBE65E-1804-ACC8-E4B7-6941E07040DE}"/>
                  </a:ext>
                </a:extLst>
              </p:cNvPr>
              <p:cNvSpPr/>
              <p:nvPr/>
            </p:nvSpPr>
            <p:spPr>
              <a:xfrm>
                <a:off x="6021069" y="3004487"/>
                <a:ext cx="175612" cy="189479"/>
              </a:xfrm>
              <a:custGeom>
                <a:avLst/>
                <a:gdLst/>
                <a:ahLst/>
                <a:cxnLst/>
                <a:rect l="l" t="t" r="r" b="b"/>
                <a:pathLst>
                  <a:path w="175612" h="189479" extrusionOk="0">
                    <a:moveTo>
                      <a:pt x="48445" y="45181"/>
                    </a:moveTo>
                    <a:cubicBezTo>
                      <a:pt x="87639" y="82158"/>
                      <a:pt x="105208" y="136585"/>
                      <a:pt x="95026" y="189479"/>
                    </a:cubicBezTo>
                    <a:cubicBezTo>
                      <a:pt x="46577" y="163107"/>
                      <a:pt x="11922" y="117069"/>
                      <a:pt x="0" y="63241"/>
                    </a:cubicBezTo>
                    <a:lnTo>
                      <a:pt x="186" y="59983"/>
                    </a:lnTo>
                    <a:cubicBezTo>
                      <a:pt x="17309" y="60898"/>
                      <a:pt x="33188" y="51051"/>
                      <a:pt x="39967" y="35311"/>
                    </a:cubicBezTo>
                    <a:cubicBezTo>
                      <a:pt x="41895" y="30857"/>
                      <a:pt x="42695" y="25997"/>
                      <a:pt x="42296" y="21161"/>
                    </a:cubicBezTo>
                    <a:cubicBezTo>
                      <a:pt x="41850" y="17536"/>
                      <a:pt x="40505" y="14080"/>
                      <a:pt x="38384" y="11106"/>
                    </a:cubicBezTo>
                    <a:lnTo>
                      <a:pt x="42296" y="10734"/>
                    </a:lnTo>
                    <a:cubicBezTo>
                      <a:pt x="85976" y="-6721"/>
                      <a:pt x="135316" y="-2725"/>
                      <a:pt x="175613" y="21533"/>
                    </a:cubicBezTo>
                    <a:cubicBezTo>
                      <a:pt x="136019" y="42201"/>
                      <a:pt x="89250" y="63334"/>
                      <a:pt x="48445" y="451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3674;p53">
                <a:extLst>
                  <a:ext uri="{FF2B5EF4-FFF2-40B4-BE49-F238E27FC236}">
                    <a16:creationId xmlns:a16="http://schemas.microsoft.com/office/drawing/2014/main" id="{01F99ABD-557F-24EC-1BDA-98CA46CCA9AB}"/>
                  </a:ext>
                </a:extLst>
              </p:cNvPr>
              <p:cNvSpPr/>
              <p:nvPr/>
            </p:nvSpPr>
            <p:spPr>
              <a:xfrm>
                <a:off x="5993394" y="3062960"/>
                <a:ext cx="27861" cy="58399"/>
              </a:xfrm>
              <a:custGeom>
                <a:avLst/>
                <a:gdLst/>
                <a:ahLst/>
                <a:cxnLst/>
                <a:rect l="l" t="t" r="r" b="b"/>
                <a:pathLst>
                  <a:path w="27861" h="58399" extrusionOk="0">
                    <a:moveTo>
                      <a:pt x="20432" y="0"/>
                    </a:moveTo>
                    <a:cubicBezTo>
                      <a:pt x="17129" y="20520"/>
                      <a:pt x="10211" y="40293"/>
                      <a:pt x="0" y="58399"/>
                    </a:cubicBezTo>
                    <a:cubicBezTo>
                      <a:pt x="13664" y="43182"/>
                      <a:pt x="23193" y="24716"/>
                      <a:pt x="27674" y="4768"/>
                    </a:cubicBezTo>
                    <a:lnTo>
                      <a:pt x="27861" y="1510"/>
                    </a:lnTo>
                    <a:cubicBezTo>
                      <a:pt x="25329" y="1336"/>
                      <a:pt x="22831" y="829"/>
                      <a:pt x="20432" y="0"/>
                    </a:cubicBezTo>
                    <a:close/>
                  </a:path>
                </a:pathLst>
              </a:custGeom>
              <a:solidFill>
                <a:srgbClr val="F0C573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3675;p53">
                <a:extLst>
                  <a:ext uri="{FF2B5EF4-FFF2-40B4-BE49-F238E27FC236}">
                    <a16:creationId xmlns:a16="http://schemas.microsoft.com/office/drawing/2014/main" id="{B3A49DB9-7C6F-7E74-2291-6FB04D05F80A}"/>
                  </a:ext>
                </a:extLst>
              </p:cNvPr>
              <p:cNvSpPr/>
              <p:nvPr/>
            </p:nvSpPr>
            <p:spPr>
              <a:xfrm>
                <a:off x="6001949" y="2944947"/>
                <a:ext cx="20891" cy="58376"/>
              </a:xfrm>
              <a:custGeom>
                <a:avLst/>
                <a:gdLst/>
                <a:ahLst/>
                <a:cxnLst/>
                <a:rect l="l" t="t" r="r" b="b"/>
                <a:pathLst>
                  <a:path w="20891" h="58376" extrusionOk="0">
                    <a:moveTo>
                      <a:pt x="0" y="0"/>
                    </a:moveTo>
                    <a:cubicBezTo>
                      <a:pt x="6189" y="18994"/>
                      <a:pt x="10511" y="38545"/>
                      <a:pt x="12905" y="58377"/>
                    </a:cubicBezTo>
                    <a:cubicBezTo>
                      <a:pt x="15507" y="57916"/>
                      <a:pt x="18114" y="57467"/>
                      <a:pt x="20704" y="57242"/>
                    </a:cubicBezTo>
                    <a:lnTo>
                      <a:pt x="20891" y="48583"/>
                    </a:lnTo>
                    <a:cubicBezTo>
                      <a:pt x="16982" y="31241"/>
                      <a:pt x="9900" y="14770"/>
                      <a:pt x="0" y="0"/>
                    </a:cubicBezTo>
                    <a:close/>
                  </a:path>
                </a:pathLst>
              </a:custGeom>
              <a:solidFill>
                <a:srgbClr val="F0C573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3676;p53">
                <a:extLst>
                  <a:ext uri="{FF2B5EF4-FFF2-40B4-BE49-F238E27FC236}">
                    <a16:creationId xmlns:a16="http://schemas.microsoft.com/office/drawing/2014/main" id="{79C77499-99C9-00C4-85DF-301C52BD7D6F}"/>
                  </a:ext>
                </a:extLst>
              </p:cNvPr>
              <p:cNvSpPr/>
              <p:nvPr/>
            </p:nvSpPr>
            <p:spPr>
              <a:xfrm>
                <a:off x="5986694" y="2996194"/>
                <a:ext cx="82845" cy="74411"/>
              </a:xfrm>
              <a:custGeom>
                <a:avLst/>
                <a:gdLst/>
                <a:ahLst/>
                <a:cxnLst/>
                <a:rect l="l" t="t" r="r" b="b"/>
                <a:pathLst>
                  <a:path w="82845" h="74411" extrusionOk="0">
                    <a:moveTo>
                      <a:pt x="74737" y="12274"/>
                    </a:moveTo>
                    <a:cubicBezTo>
                      <a:pt x="68086" y="5544"/>
                      <a:pt x="59292" y="1345"/>
                      <a:pt x="49873" y="402"/>
                    </a:cubicBezTo>
                    <a:cubicBezTo>
                      <a:pt x="38182" y="-847"/>
                      <a:pt x="26363" y="825"/>
                      <a:pt x="15477" y="5267"/>
                    </a:cubicBezTo>
                    <a:cubicBezTo>
                      <a:pt x="13409" y="5891"/>
                      <a:pt x="12088" y="7912"/>
                      <a:pt x="12349" y="10055"/>
                    </a:cubicBezTo>
                    <a:cubicBezTo>
                      <a:pt x="12403" y="10475"/>
                      <a:pt x="12744" y="10734"/>
                      <a:pt x="12906" y="11106"/>
                    </a:cubicBezTo>
                    <a:cubicBezTo>
                      <a:pt x="7298" y="14621"/>
                      <a:pt x="3204" y="20098"/>
                      <a:pt x="1421" y="26469"/>
                    </a:cubicBezTo>
                    <a:cubicBezTo>
                      <a:pt x="-458" y="33103"/>
                      <a:pt x="-474" y="40126"/>
                      <a:pt x="1376" y="46769"/>
                    </a:cubicBezTo>
                    <a:cubicBezTo>
                      <a:pt x="4917" y="60576"/>
                      <a:pt x="16077" y="71125"/>
                      <a:pt x="30070" y="73890"/>
                    </a:cubicBezTo>
                    <a:cubicBezTo>
                      <a:pt x="45545" y="76224"/>
                      <a:pt x="61159" y="70628"/>
                      <a:pt x="71623" y="58998"/>
                    </a:cubicBezTo>
                    <a:cubicBezTo>
                      <a:pt x="77398" y="52794"/>
                      <a:pt x="81195" y="45013"/>
                      <a:pt x="82530" y="36646"/>
                    </a:cubicBezTo>
                    <a:cubicBezTo>
                      <a:pt x="83853" y="27755"/>
                      <a:pt x="80975" y="18752"/>
                      <a:pt x="74737" y="12274"/>
                    </a:cubicBezTo>
                    <a:close/>
                    <a:moveTo>
                      <a:pt x="64862" y="48074"/>
                    </a:moveTo>
                    <a:cubicBezTo>
                      <a:pt x="58269" y="56928"/>
                      <a:pt x="47926" y="62208"/>
                      <a:pt x="36883" y="62358"/>
                    </a:cubicBezTo>
                    <a:cubicBezTo>
                      <a:pt x="26673" y="62411"/>
                      <a:pt x="17502" y="56128"/>
                      <a:pt x="13871" y="46593"/>
                    </a:cubicBezTo>
                    <a:cubicBezTo>
                      <a:pt x="9561" y="36804"/>
                      <a:pt x="10958" y="25443"/>
                      <a:pt x="17510" y="16988"/>
                    </a:cubicBezTo>
                    <a:cubicBezTo>
                      <a:pt x="18265" y="16074"/>
                      <a:pt x="18528" y="14850"/>
                      <a:pt x="18215" y="13707"/>
                    </a:cubicBezTo>
                    <a:cubicBezTo>
                      <a:pt x="32918" y="12661"/>
                      <a:pt x="48030" y="7743"/>
                      <a:pt x="61403" y="16650"/>
                    </a:cubicBezTo>
                    <a:cubicBezTo>
                      <a:pt x="66289" y="19646"/>
                      <a:pt x="69653" y="24593"/>
                      <a:pt x="70641" y="30236"/>
                    </a:cubicBezTo>
                    <a:cubicBezTo>
                      <a:pt x="70942" y="36685"/>
                      <a:pt x="68888" y="43025"/>
                      <a:pt x="64862" y="480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3677;p53">
                <a:extLst>
                  <a:ext uri="{FF2B5EF4-FFF2-40B4-BE49-F238E27FC236}">
                    <a16:creationId xmlns:a16="http://schemas.microsoft.com/office/drawing/2014/main" id="{040D94AD-C3A8-1CC1-7BFA-FFD7A3A2B703}"/>
                  </a:ext>
                </a:extLst>
              </p:cNvPr>
              <p:cNvSpPr/>
              <p:nvPr/>
            </p:nvSpPr>
            <p:spPr>
              <a:xfrm>
                <a:off x="5841314" y="2876018"/>
                <a:ext cx="360561" cy="323460"/>
              </a:xfrm>
              <a:custGeom>
                <a:avLst/>
                <a:gdLst/>
                <a:ahLst/>
                <a:cxnLst/>
                <a:rect l="l" t="t" r="r" b="b"/>
                <a:pathLst>
                  <a:path w="360561" h="323460" extrusionOk="0">
                    <a:moveTo>
                      <a:pt x="359802" y="147248"/>
                    </a:moveTo>
                    <a:cubicBezTo>
                      <a:pt x="359358" y="146513"/>
                      <a:pt x="358741" y="145897"/>
                      <a:pt x="358005" y="145453"/>
                    </a:cubicBezTo>
                    <a:cubicBezTo>
                      <a:pt x="322298" y="124497"/>
                      <a:pt x="279791" y="118368"/>
                      <a:pt x="239612" y="128382"/>
                    </a:cubicBezTo>
                    <a:cubicBezTo>
                      <a:pt x="269171" y="94318"/>
                      <a:pt x="284021" y="49937"/>
                      <a:pt x="280909" y="4956"/>
                    </a:cubicBezTo>
                    <a:cubicBezTo>
                      <a:pt x="280833" y="2144"/>
                      <a:pt x="278490" y="-74"/>
                      <a:pt x="275676" y="2"/>
                    </a:cubicBezTo>
                    <a:cubicBezTo>
                      <a:pt x="274866" y="24"/>
                      <a:pt x="274073" y="238"/>
                      <a:pt x="273363" y="628"/>
                    </a:cubicBezTo>
                    <a:cubicBezTo>
                      <a:pt x="230358" y="19456"/>
                      <a:pt x="197091" y="55262"/>
                      <a:pt x="181490" y="99514"/>
                    </a:cubicBezTo>
                    <a:cubicBezTo>
                      <a:pt x="165373" y="54366"/>
                      <a:pt x="129480" y="19062"/>
                      <a:pt x="84050" y="3675"/>
                    </a:cubicBezTo>
                    <a:cubicBezTo>
                      <a:pt x="81018" y="2891"/>
                      <a:pt x="77924" y="4713"/>
                      <a:pt x="77140" y="7743"/>
                    </a:cubicBezTo>
                    <a:cubicBezTo>
                      <a:pt x="77028" y="8178"/>
                      <a:pt x="76968" y="8623"/>
                      <a:pt x="76961" y="9072"/>
                    </a:cubicBezTo>
                    <a:cubicBezTo>
                      <a:pt x="73165" y="52080"/>
                      <a:pt x="88396" y="94593"/>
                      <a:pt x="118645" y="125422"/>
                    </a:cubicBezTo>
                    <a:cubicBezTo>
                      <a:pt x="80857" y="115313"/>
                      <a:pt x="40889" y="116906"/>
                      <a:pt x="4027" y="129991"/>
                    </a:cubicBezTo>
                    <a:cubicBezTo>
                      <a:pt x="1052" y="130868"/>
                      <a:pt x="-647" y="133990"/>
                      <a:pt x="231" y="136962"/>
                    </a:cubicBezTo>
                    <a:cubicBezTo>
                      <a:pt x="350" y="137363"/>
                      <a:pt x="514" y="137751"/>
                      <a:pt x="719" y="138117"/>
                    </a:cubicBezTo>
                    <a:cubicBezTo>
                      <a:pt x="25986" y="182084"/>
                      <a:pt x="75236" y="187214"/>
                      <a:pt x="121416" y="183697"/>
                    </a:cubicBezTo>
                    <a:cubicBezTo>
                      <a:pt x="87053" y="207563"/>
                      <a:pt x="67655" y="249131"/>
                      <a:pt x="51917" y="287548"/>
                    </a:cubicBezTo>
                    <a:cubicBezTo>
                      <a:pt x="51089" y="290645"/>
                      <a:pt x="52930" y="293826"/>
                      <a:pt x="56029" y="294654"/>
                    </a:cubicBezTo>
                    <a:cubicBezTo>
                      <a:pt x="56504" y="294781"/>
                      <a:pt x="56993" y="294847"/>
                      <a:pt x="57484" y="294851"/>
                    </a:cubicBezTo>
                    <a:cubicBezTo>
                      <a:pt x="111222" y="293797"/>
                      <a:pt x="159173" y="260875"/>
                      <a:pt x="179431" y="211127"/>
                    </a:cubicBezTo>
                    <a:cubicBezTo>
                      <a:pt x="195126" y="258629"/>
                      <a:pt x="228159" y="298477"/>
                      <a:pt x="271945" y="322727"/>
                    </a:cubicBezTo>
                    <a:cubicBezTo>
                      <a:pt x="274631" y="324255"/>
                      <a:pt x="278049" y="323319"/>
                      <a:pt x="279578" y="320634"/>
                    </a:cubicBezTo>
                    <a:cubicBezTo>
                      <a:pt x="279798" y="320249"/>
                      <a:pt x="279971" y="319840"/>
                      <a:pt x="280093" y="319414"/>
                    </a:cubicBezTo>
                    <a:cubicBezTo>
                      <a:pt x="289020" y="271446"/>
                      <a:pt x="276329" y="221986"/>
                      <a:pt x="245404" y="184230"/>
                    </a:cubicBezTo>
                    <a:cubicBezTo>
                      <a:pt x="284428" y="191008"/>
                      <a:pt x="323415" y="172502"/>
                      <a:pt x="358004" y="154498"/>
                    </a:cubicBezTo>
                    <a:cubicBezTo>
                      <a:pt x="360504" y="152992"/>
                      <a:pt x="361309" y="149746"/>
                      <a:pt x="359802" y="147249"/>
                    </a:cubicBezTo>
                    <a:close/>
                    <a:moveTo>
                      <a:pt x="229651" y="168328"/>
                    </a:moveTo>
                    <a:lnTo>
                      <a:pt x="229650" y="168329"/>
                    </a:lnTo>
                    <a:cubicBezTo>
                      <a:pt x="224373" y="166233"/>
                      <a:pt x="220490" y="173967"/>
                      <a:pt x="224265" y="177573"/>
                    </a:cubicBezTo>
                    <a:cubicBezTo>
                      <a:pt x="259719" y="211381"/>
                      <a:pt x="276848" y="260099"/>
                      <a:pt x="270347" y="308638"/>
                    </a:cubicBezTo>
                    <a:cubicBezTo>
                      <a:pt x="227195" y="282204"/>
                      <a:pt x="196519" y="239512"/>
                      <a:pt x="185249" y="190203"/>
                    </a:cubicBezTo>
                    <a:cubicBezTo>
                      <a:pt x="184331" y="187182"/>
                      <a:pt x="181136" y="185476"/>
                      <a:pt x="178113" y="186394"/>
                    </a:cubicBezTo>
                    <a:cubicBezTo>
                      <a:pt x="176286" y="186948"/>
                      <a:pt x="174856" y="188377"/>
                      <a:pt x="174301" y="190203"/>
                    </a:cubicBezTo>
                    <a:cubicBezTo>
                      <a:pt x="161829" y="240974"/>
                      <a:pt x="118440" y="278208"/>
                      <a:pt x="66331" y="282857"/>
                    </a:cubicBezTo>
                    <a:cubicBezTo>
                      <a:pt x="83928" y="241054"/>
                      <a:pt x="106547" y="195184"/>
                      <a:pt x="152366" y="180280"/>
                    </a:cubicBezTo>
                    <a:cubicBezTo>
                      <a:pt x="155348" y="179339"/>
                      <a:pt x="157001" y="176161"/>
                      <a:pt x="156059" y="173182"/>
                    </a:cubicBezTo>
                    <a:cubicBezTo>
                      <a:pt x="155166" y="170358"/>
                      <a:pt x="152244" y="168700"/>
                      <a:pt x="149359" y="169381"/>
                    </a:cubicBezTo>
                    <a:cubicBezTo>
                      <a:pt x="103313" y="175756"/>
                      <a:pt x="44072" y="181113"/>
                      <a:pt x="14218" y="138476"/>
                    </a:cubicBezTo>
                    <a:cubicBezTo>
                      <a:pt x="57613" y="124744"/>
                      <a:pt x="104549" y="127481"/>
                      <a:pt x="146051" y="146163"/>
                    </a:cubicBezTo>
                    <a:cubicBezTo>
                      <a:pt x="147819" y="147179"/>
                      <a:pt x="149397" y="148445"/>
                      <a:pt x="151224" y="149379"/>
                    </a:cubicBezTo>
                    <a:cubicBezTo>
                      <a:pt x="153361" y="150521"/>
                      <a:pt x="156020" y="149716"/>
                      <a:pt x="157163" y="147580"/>
                    </a:cubicBezTo>
                    <a:cubicBezTo>
                      <a:pt x="157775" y="146437"/>
                      <a:pt x="157849" y="145082"/>
                      <a:pt x="157367" y="143879"/>
                    </a:cubicBezTo>
                    <a:cubicBezTo>
                      <a:pt x="157922" y="141839"/>
                      <a:pt x="156869" y="139705"/>
                      <a:pt x="154911" y="138904"/>
                    </a:cubicBezTo>
                    <a:cubicBezTo>
                      <a:pt x="152434" y="137703"/>
                      <a:pt x="149878" y="136778"/>
                      <a:pt x="147369" y="135684"/>
                    </a:cubicBezTo>
                    <a:cubicBezTo>
                      <a:pt x="109205" y="108474"/>
                      <a:pt x="86984" y="64158"/>
                      <a:pt x="88019" y="17321"/>
                    </a:cubicBezTo>
                    <a:cubicBezTo>
                      <a:pt x="132264" y="34825"/>
                      <a:pt x="165230" y="72733"/>
                      <a:pt x="176404" y="118955"/>
                    </a:cubicBezTo>
                    <a:cubicBezTo>
                      <a:pt x="177255" y="121757"/>
                      <a:pt x="180217" y="123338"/>
                      <a:pt x="183020" y="122488"/>
                    </a:cubicBezTo>
                    <a:cubicBezTo>
                      <a:pt x="184715" y="121974"/>
                      <a:pt x="186041" y="120649"/>
                      <a:pt x="186556" y="118955"/>
                    </a:cubicBezTo>
                    <a:cubicBezTo>
                      <a:pt x="197590" y="72890"/>
                      <a:pt x="228524" y="34099"/>
                      <a:pt x="270996" y="13068"/>
                    </a:cubicBezTo>
                    <a:cubicBezTo>
                      <a:pt x="272167" y="59599"/>
                      <a:pt x="252987" y="104331"/>
                      <a:pt x="218465" y="135579"/>
                    </a:cubicBezTo>
                    <a:cubicBezTo>
                      <a:pt x="214860" y="138856"/>
                      <a:pt x="218623" y="145891"/>
                      <a:pt x="223402" y="144055"/>
                    </a:cubicBezTo>
                    <a:cubicBezTo>
                      <a:pt x="262574" y="128809"/>
                      <a:pt x="306390" y="130955"/>
                      <a:pt x="343883" y="149954"/>
                    </a:cubicBezTo>
                    <a:cubicBezTo>
                      <a:pt x="308415" y="167796"/>
                      <a:pt x="268656" y="183817"/>
                      <a:pt x="229651" y="168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274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>
          <a:extLst>
            <a:ext uri="{FF2B5EF4-FFF2-40B4-BE49-F238E27FC236}">
              <a16:creationId xmlns:a16="http://schemas.microsoft.com/office/drawing/2014/main" id="{074DAAA4-F53A-F78F-7404-BFBFE0574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30">
            <a:extLst>
              <a:ext uri="{FF2B5EF4-FFF2-40B4-BE49-F238E27FC236}">
                <a16:creationId xmlns:a16="http://schemas.microsoft.com/office/drawing/2014/main" id="{17A32B28-EBB1-2417-6608-B291ED14C6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8019" y="365428"/>
            <a:ext cx="5151151" cy="14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Все через интерес</a:t>
            </a:r>
            <a:endParaRPr dirty="0"/>
          </a:p>
        </p:txBody>
      </p:sp>
      <p:sp>
        <p:nvSpPr>
          <p:cNvPr id="1758" name="Google Shape;1758;p30">
            <a:extLst>
              <a:ext uri="{FF2B5EF4-FFF2-40B4-BE49-F238E27FC236}">
                <a16:creationId xmlns:a16="http://schemas.microsoft.com/office/drawing/2014/main" id="{0231F14C-DDC0-B502-5C28-29F5508AF1E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039408" y="1094135"/>
            <a:ext cx="1231500" cy="954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1759" name="Google Shape;1759;p30">
            <a:extLst>
              <a:ext uri="{FF2B5EF4-FFF2-40B4-BE49-F238E27FC236}">
                <a16:creationId xmlns:a16="http://schemas.microsoft.com/office/drawing/2014/main" id="{EBD8058D-DB1E-914F-23D4-A8B16120E3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36342" y="1226550"/>
            <a:ext cx="5014348" cy="1129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800" dirty="0"/>
              <a:t>При обучении чтению приоритет должен отдаваться интересам самого ребенка, а не желанию взрослого навязать определенную программу. Ребенку необходимо предлагать книги, которые соответствуют его возрасту и вызывают искреннее любопытство. Интерес и внутренняя мотивация играют решающую роль в развитии навыков чтения и желания самостоятельно погружаться в мир литературы. </a:t>
            </a:r>
            <a:endParaRPr sz="1800" dirty="0"/>
          </a:p>
        </p:txBody>
      </p:sp>
      <p:grpSp>
        <p:nvGrpSpPr>
          <p:cNvPr id="1795" name="Google Shape;1795;p30">
            <a:extLst>
              <a:ext uri="{FF2B5EF4-FFF2-40B4-BE49-F238E27FC236}">
                <a16:creationId xmlns:a16="http://schemas.microsoft.com/office/drawing/2014/main" id="{36C339A1-9C7C-8A70-5590-2D14815C06B9}"/>
              </a:ext>
            </a:extLst>
          </p:cNvPr>
          <p:cNvGrpSpPr/>
          <p:nvPr/>
        </p:nvGrpSpPr>
        <p:grpSpPr>
          <a:xfrm>
            <a:off x="-557146" y="89897"/>
            <a:ext cx="5943574" cy="2764543"/>
            <a:chOff x="715156" y="444099"/>
            <a:chExt cx="5943574" cy="2764543"/>
          </a:xfrm>
        </p:grpSpPr>
        <p:grpSp>
          <p:nvGrpSpPr>
            <p:cNvPr id="1796" name="Google Shape;1796;p30">
              <a:extLst>
                <a:ext uri="{FF2B5EF4-FFF2-40B4-BE49-F238E27FC236}">
                  <a16:creationId xmlns:a16="http://schemas.microsoft.com/office/drawing/2014/main" id="{D913314A-B5E2-26AE-044D-CF938E1D173D}"/>
                </a:ext>
              </a:extLst>
            </p:cNvPr>
            <p:cNvGrpSpPr/>
            <p:nvPr/>
          </p:nvGrpSpPr>
          <p:grpSpPr>
            <a:xfrm>
              <a:off x="2137473" y="444099"/>
              <a:ext cx="731128" cy="394605"/>
              <a:chOff x="1006523" y="1673424"/>
              <a:chExt cx="731128" cy="394605"/>
            </a:xfrm>
          </p:grpSpPr>
          <p:sp>
            <p:nvSpPr>
              <p:cNvPr id="1797" name="Google Shape;1797;p30">
                <a:extLst>
                  <a:ext uri="{FF2B5EF4-FFF2-40B4-BE49-F238E27FC236}">
                    <a16:creationId xmlns:a16="http://schemas.microsoft.com/office/drawing/2014/main" id="{D74B1A4F-135B-30A6-0EFE-9D90160BF9B5}"/>
                  </a:ext>
                </a:extLst>
              </p:cNvPr>
              <p:cNvSpPr/>
              <p:nvPr/>
            </p:nvSpPr>
            <p:spPr>
              <a:xfrm>
                <a:off x="1010947" y="1679127"/>
                <a:ext cx="720146" cy="385761"/>
              </a:xfrm>
              <a:custGeom>
                <a:avLst/>
                <a:gdLst/>
                <a:ahLst/>
                <a:cxnLst/>
                <a:rect l="l" t="t" r="r" b="b"/>
                <a:pathLst>
                  <a:path w="720146" h="385761" extrusionOk="0">
                    <a:moveTo>
                      <a:pt x="714509" y="372279"/>
                    </a:moveTo>
                    <a:cubicBezTo>
                      <a:pt x="476403" y="370249"/>
                      <a:pt x="238355" y="374749"/>
                      <a:pt x="366" y="385777"/>
                    </a:cubicBezTo>
                    <a:lnTo>
                      <a:pt x="190" y="381807"/>
                    </a:lnTo>
                    <a:cubicBezTo>
                      <a:pt x="23494" y="337553"/>
                      <a:pt x="75353" y="316562"/>
                      <a:pt x="122907" y="332136"/>
                    </a:cubicBezTo>
                    <a:cubicBezTo>
                      <a:pt x="110459" y="305139"/>
                      <a:pt x="97657" y="275937"/>
                      <a:pt x="102601" y="246558"/>
                    </a:cubicBezTo>
                    <a:cubicBezTo>
                      <a:pt x="107545" y="217179"/>
                      <a:pt x="138710" y="190535"/>
                      <a:pt x="166255" y="201828"/>
                    </a:cubicBezTo>
                    <a:cubicBezTo>
                      <a:pt x="193712" y="213121"/>
                      <a:pt x="199627" y="251763"/>
                      <a:pt x="225318" y="266585"/>
                    </a:cubicBezTo>
                    <a:cubicBezTo>
                      <a:pt x="201658" y="224149"/>
                      <a:pt x="210133" y="171743"/>
                      <a:pt x="220904" y="124455"/>
                    </a:cubicBezTo>
                    <a:cubicBezTo>
                      <a:pt x="227349" y="95870"/>
                      <a:pt x="234765" y="66756"/>
                      <a:pt x="251186" y="42406"/>
                    </a:cubicBezTo>
                    <a:cubicBezTo>
                      <a:pt x="267519" y="18056"/>
                      <a:pt x="294711" y="-1001"/>
                      <a:pt x="324022" y="58"/>
                    </a:cubicBezTo>
                    <a:cubicBezTo>
                      <a:pt x="351743" y="1028"/>
                      <a:pt x="376552" y="19908"/>
                      <a:pt x="391119" y="43464"/>
                    </a:cubicBezTo>
                    <a:cubicBezTo>
                      <a:pt x="404555" y="67819"/>
                      <a:pt x="412877" y="94658"/>
                      <a:pt x="415574" y="122337"/>
                    </a:cubicBezTo>
                    <a:cubicBezTo>
                      <a:pt x="424312" y="182362"/>
                      <a:pt x="424846" y="243295"/>
                      <a:pt x="417163" y="303463"/>
                    </a:cubicBezTo>
                    <a:cubicBezTo>
                      <a:pt x="434979" y="242196"/>
                      <a:pt x="471189" y="187872"/>
                      <a:pt x="520899" y="147834"/>
                    </a:cubicBezTo>
                    <a:cubicBezTo>
                      <a:pt x="548179" y="126043"/>
                      <a:pt x="585259" y="108398"/>
                      <a:pt x="617218" y="122602"/>
                    </a:cubicBezTo>
                    <a:cubicBezTo>
                      <a:pt x="653592" y="138747"/>
                      <a:pt x="662597" y="186653"/>
                      <a:pt x="658006" y="226266"/>
                    </a:cubicBezTo>
                    <a:cubicBezTo>
                      <a:pt x="652915" y="269428"/>
                      <a:pt x="637831" y="310811"/>
                      <a:pt x="613952" y="347134"/>
                    </a:cubicBezTo>
                    <a:cubicBezTo>
                      <a:pt x="641674" y="313080"/>
                      <a:pt x="706563" y="324990"/>
                      <a:pt x="720336" y="3667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>
                <a:extLst>
                  <a:ext uri="{FF2B5EF4-FFF2-40B4-BE49-F238E27FC236}">
                    <a16:creationId xmlns:a16="http://schemas.microsoft.com/office/drawing/2014/main" id="{C2CCB7E2-9F0C-A2A1-E02D-E78E023BD91C}"/>
                  </a:ext>
                </a:extLst>
              </p:cNvPr>
              <p:cNvSpPr/>
              <p:nvPr/>
            </p:nvSpPr>
            <p:spPr>
              <a:xfrm>
                <a:off x="1006523" y="1673424"/>
                <a:ext cx="731128" cy="394605"/>
              </a:xfrm>
              <a:custGeom>
                <a:avLst/>
                <a:gdLst/>
                <a:ahLst/>
                <a:cxnLst/>
                <a:rect l="l" t="t" r="r" b="b"/>
                <a:pathLst>
                  <a:path w="731128" h="394605" extrusionOk="0">
                    <a:moveTo>
                      <a:pt x="730915" y="370736"/>
                    </a:moveTo>
                    <a:cubicBezTo>
                      <a:pt x="717966" y="334312"/>
                      <a:pt x="672867" y="317997"/>
                      <a:pt x="638450" y="331138"/>
                    </a:cubicBezTo>
                    <a:cubicBezTo>
                      <a:pt x="653422" y="302431"/>
                      <a:pt x="663395" y="271388"/>
                      <a:pt x="667943" y="239337"/>
                    </a:cubicBezTo>
                    <a:cubicBezTo>
                      <a:pt x="672240" y="208473"/>
                      <a:pt x="670821" y="172937"/>
                      <a:pt x="652509" y="146368"/>
                    </a:cubicBezTo>
                    <a:cubicBezTo>
                      <a:pt x="602956" y="74470"/>
                      <a:pt x="513277" y="147786"/>
                      <a:pt x="475750" y="193356"/>
                    </a:cubicBezTo>
                    <a:cubicBezTo>
                      <a:pt x="458396" y="214435"/>
                      <a:pt x="443791" y="237631"/>
                      <a:pt x="432286" y="262387"/>
                    </a:cubicBezTo>
                    <a:cubicBezTo>
                      <a:pt x="434488" y="224025"/>
                      <a:pt x="433396" y="185545"/>
                      <a:pt x="429023" y="147369"/>
                    </a:cubicBezTo>
                    <a:cubicBezTo>
                      <a:pt x="423997" y="103966"/>
                      <a:pt x="416603" y="55387"/>
                      <a:pt x="383188" y="23884"/>
                    </a:cubicBezTo>
                    <a:cubicBezTo>
                      <a:pt x="355093" y="-4468"/>
                      <a:pt x="310460" y="-7987"/>
                      <a:pt x="278263" y="15611"/>
                    </a:cubicBezTo>
                    <a:cubicBezTo>
                      <a:pt x="240486" y="42625"/>
                      <a:pt x="227920" y="89005"/>
                      <a:pt x="218343" y="132031"/>
                    </a:cubicBezTo>
                    <a:cubicBezTo>
                      <a:pt x="210023" y="169410"/>
                      <a:pt x="203739" y="209460"/>
                      <a:pt x="213250" y="246612"/>
                    </a:cubicBezTo>
                    <a:cubicBezTo>
                      <a:pt x="206835" y="235746"/>
                      <a:pt x="199671" y="225339"/>
                      <a:pt x="191809" y="215468"/>
                    </a:cubicBezTo>
                    <a:cubicBezTo>
                      <a:pt x="178661" y="199787"/>
                      <a:pt x="156697" y="194729"/>
                      <a:pt x="138008" y="203080"/>
                    </a:cubicBezTo>
                    <a:cubicBezTo>
                      <a:pt x="117536" y="212768"/>
                      <a:pt x="103422" y="232222"/>
                      <a:pt x="100574" y="254679"/>
                    </a:cubicBezTo>
                    <a:cubicBezTo>
                      <a:pt x="97247" y="280637"/>
                      <a:pt x="106487" y="305681"/>
                      <a:pt x="117010" y="329182"/>
                    </a:cubicBezTo>
                    <a:cubicBezTo>
                      <a:pt x="70130" y="319832"/>
                      <a:pt x="22760" y="342838"/>
                      <a:pt x="1151" y="385450"/>
                    </a:cubicBezTo>
                    <a:cubicBezTo>
                      <a:pt x="531" y="386691"/>
                      <a:pt x="608" y="388165"/>
                      <a:pt x="1352" y="389336"/>
                    </a:cubicBezTo>
                    <a:cubicBezTo>
                      <a:pt x="62" y="390312"/>
                      <a:pt x="-193" y="392149"/>
                      <a:pt x="784" y="393439"/>
                    </a:cubicBezTo>
                    <a:cubicBezTo>
                      <a:pt x="1339" y="394172"/>
                      <a:pt x="2205" y="394602"/>
                      <a:pt x="3125" y="394600"/>
                    </a:cubicBezTo>
                    <a:cubicBezTo>
                      <a:pt x="96756" y="394988"/>
                      <a:pt x="190477" y="389755"/>
                      <a:pt x="284088" y="387705"/>
                    </a:cubicBezTo>
                    <a:cubicBezTo>
                      <a:pt x="377777" y="385652"/>
                      <a:pt x="471482" y="384446"/>
                      <a:pt x="565203" y="384087"/>
                    </a:cubicBezTo>
                    <a:cubicBezTo>
                      <a:pt x="590828" y="384014"/>
                      <a:pt x="616454" y="384003"/>
                      <a:pt x="642079" y="384051"/>
                    </a:cubicBezTo>
                    <a:cubicBezTo>
                      <a:pt x="668174" y="385578"/>
                      <a:pt x="694344" y="385294"/>
                      <a:pt x="720399" y="383199"/>
                    </a:cubicBezTo>
                    <a:cubicBezTo>
                      <a:pt x="722663" y="382771"/>
                      <a:pt x="724283" y="380767"/>
                      <a:pt x="724226" y="378465"/>
                    </a:cubicBezTo>
                    <a:cubicBezTo>
                      <a:pt x="728342" y="378802"/>
                      <a:pt x="732677" y="375694"/>
                      <a:pt x="730915" y="370736"/>
                    </a:cubicBezTo>
                    <a:close/>
                    <a:moveTo>
                      <a:pt x="653062" y="371055"/>
                    </a:moveTo>
                    <a:cubicBezTo>
                      <a:pt x="629633" y="370964"/>
                      <a:pt x="606204" y="370938"/>
                      <a:pt x="582775" y="370977"/>
                    </a:cubicBezTo>
                    <a:cubicBezTo>
                      <a:pt x="535917" y="371087"/>
                      <a:pt x="489060" y="371453"/>
                      <a:pt x="442205" y="372075"/>
                    </a:cubicBezTo>
                    <a:cubicBezTo>
                      <a:pt x="348490" y="373312"/>
                      <a:pt x="254801" y="375743"/>
                      <a:pt x="161140" y="379368"/>
                    </a:cubicBezTo>
                    <a:cubicBezTo>
                      <a:pt x="110377" y="381270"/>
                      <a:pt x="59526" y="383365"/>
                      <a:pt x="8937" y="388065"/>
                    </a:cubicBezTo>
                    <a:cubicBezTo>
                      <a:pt x="32428" y="347461"/>
                      <a:pt x="81168" y="328851"/>
                      <a:pt x="125768" y="343457"/>
                    </a:cubicBezTo>
                    <a:cubicBezTo>
                      <a:pt x="131019" y="345282"/>
                      <a:pt x="134204" y="339130"/>
                      <a:pt x="132306" y="334958"/>
                    </a:cubicBezTo>
                    <a:cubicBezTo>
                      <a:pt x="121286" y="310743"/>
                      <a:pt x="109365" y="284378"/>
                      <a:pt x="112509" y="257100"/>
                    </a:cubicBezTo>
                    <a:cubicBezTo>
                      <a:pt x="114888" y="236463"/>
                      <a:pt x="130503" y="215044"/>
                      <a:pt x="152002" y="211517"/>
                    </a:cubicBezTo>
                    <a:cubicBezTo>
                      <a:pt x="172478" y="208158"/>
                      <a:pt x="185124" y="225320"/>
                      <a:pt x="194772" y="240541"/>
                    </a:cubicBezTo>
                    <a:cubicBezTo>
                      <a:pt x="202382" y="255199"/>
                      <a:pt x="213268" y="267909"/>
                      <a:pt x="226588" y="277684"/>
                    </a:cubicBezTo>
                    <a:cubicBezTo>
                      <a:pt x="229638" y="279355"/>
                      <a:pt x="233467" y="278238"/>
                      <a:pt x="235139" y="275189"/>
                    </a:cubicBezTo>
                    <a:cubicBezTo>
                      <a:pt x="236172" y="273304"/>
                      <a:pt x="236172" y="271023"/>
                      <a:pt x="235139" y="269139"/>
                    </a:cubicBezTo>
                    <a:cubicBezTo>
                      <a:pt x="215455" y="232283"/>
                      <a:pt x="219578" y="189328"/>
                      <a:pt x="227546" y="149807"/>
                    </a:cubicBezTo>
                    <a:cubicBezTo>
                      <a:pt x="235420" y="110756"/>
                      <a:pt x="243996" y="66177"/>
                      <a:pt x="273050" y="36772"/>
                    </a:cubicBezTo>
                    <a:cubicBezTo>
                      <a:pt x="286565" y="22158"/>
                      <a:pt x="305207" y="13328"/>
                      <a:pt x="325083" y="12125"/>
                    </a:cubicBezTo>
                    <a:cubicBezTo>
                      <a:pt x="344658" y="12570"/>
                      <a:pt x="363212" y="20948"/>
                      <a:pt x="376483" y="35335"/>
                    </a:cubicBezTo>
                    <a:cubicBezTo>
                      <a:pt x="406720" y="65794"/>
                      <a:pt x="412478" y="113178"/>
                      <a:pt x="416754" y="153816"/>
                    </a:cubicBezTo>
                    <a:cubicBezTo>
                      <a:pt x="422103" y="205489"/>
                      <a:pt x="421532" y="257603"/>
                      <a:pt x="415052" y="309147"/>
                    </a:cubicBezTo>
                    <a:cubicBezTo>
                      <a:pt x="414122" y="316649"/>
                      <a:pt x="425893" y="317708"/>
                      <a:pt x="427902" y="310885"/>
                    </a:cubicBezTo>
                    <a:cubicBezTo>
                      <a:pt x="446804" y="246663"/>
                      <a:pt x="488310" y="182671"/>
                      <a:pt x="546067" y="146817"/>
                    </a:cubicBezTo>
                    <a:cubicBezTo>
                      <a:pt x="573838" y="129578"/>
                      <a:pt x="612575" y="119662"/>
                      <a:pt x="637169" y="147721"/>
                    </a:cubicBezTo>
                    <a:cubicBezTo>
                      <a:pt x="656379" y="169638"/>
                      <a:pt x="658947" y="202751"/>
                      <a:pt x="656040" y="230472"/>
                    </a:cubicBezTo>
                    <a:cubicBezTo>
                      <a:pt x="651159" y="273011"/>
                      <a:pt x="636331" y="313806"/>
                      <a:pt x="612755" y="349560"/>
                    </a:cubicBezTo>
                    <a:cubicBezTo>
                      <a:pt x="608794" y="355665"/>
                      <a:pt x="618123" y="363078"/>
                      <a:pt x="622963" y="357430"/>
                    </a:cubicBezTo>
                    <a:cubicBezTo>
                      <a:pt x="648142" y="328049"/>
                      <a:pt x="703126" y="336288"/>
                      <a:pt x="717787" y="372463"/>
                    </a:cubicBezTo>
                    <a:cubicBezTo>
                      <a:pt x="696266" y="370574"/>
                      <a:pt x="674644" y="370103"/>
                      <a:pt x="653062" y="371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9" name="Google Shape;1799;p30">
              <a:extLst>
                <a:ext uri="{FF2B5EF4-FFF2-40B4-BE49-F238E27FC236}">
                  <a16:creationId xmlns:a16="http://schemas.microsoft.com/office/drawing/2014/main" id="{EE111439-87CE-3892-1721-5F729DBDE776}"/>
                </a:ext>
              </a:extLst>
            </p:cNvPr>
            <p:cNvGrpSpPr/>
            <p:nvPr/>
          </p:nvGrpSpPr>
          <p:grpSpPr>
            <a:xfrm>
              <a:off x="3807708" y="831897"/>
              <a:ext cx="1166447" cy="549813"/>
              <a:chOff x="4496533" y="-114840"/>
              <a:chExt cx="1166447" cy="549813"/>
            </a:xfrm>
          </p:grpSpPr>
          <p:sp>
            <p:nvSpPr>
              <p:cNvPr id="1800" name="Google Shape;1800;p30">
                <a:extLst>
                  <a:ext uri="{FF2B5EF4-FFF2-40B4-BE49-F238E27FC236}">
                    <a16:creationId xmlns:a16="http://schemas.microsoft.com/office/drawing/2014/main" id="{17CEF4DD-E98F-888C-0E53-97242164CB17}"/>
                  </a:ext>
                </a:extLst>
              </p:cNvPr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>
                <a:extLst>
                  <a:ext uri="{FF2B5EF4-FFF2-40B4-BE49-F238E27FC236}">
                    <a16:creationId xmlns:a16="http://schemas.microsoft.com/office/drawing/2014/main" id="{011075FE-CCFF-E4A4-56D2-6CF7CA5C0EA5}"/>
                  </a:ext>
                </a:extLst>
              </p:cNvPr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30">
              <a:extLst>
                <a:ext uri="{FF2B5EF4-FFF2-40B4-BE49-F238E27FC236}">
                  <a16:creationId xmlns:a16="http://schemas.microsoft.com/office/drawing/2014/main" id="{79B5E3B9-F270-8785-5721-85175F50E686}"/>
                </a:ext>
              </a:extLst>
            </p:cNvPr>
            <p:cNvGrpSpPr/>
            <p:nvPr/>
          </p:nvGrpSpPr>
          <p:grpSpPr>
            <a:xfrm>
              <a:off x="5944407" y="539497"/>
              <a:ext cx="714324" cy="347759"/>
              <a:chOff x="482844" y="1192072"/>
              <a:chExt cx="714324" cy="347759"/>
            </a:xfrm>
          </p:grpSpPr>
          <p:sp>
            <p:nvSpPr>
              <p:cNvPr id="1803" name="Google Shape;1803;p30">
                <a:extLst>
                  <a:ext uri="{FF2B5EF4-FFF2-40B4-BE49-F238E27FC236}">
                    <a16:creationId xmlns:a16="http://schemas.microsoft.com/office/drawing/2014/main" id="{AA4D3D6D-8923-D63B-4C37-31D0F7C25F9C}"/>
                  </a:ext>
                </a:extLst>
              </p:cNvPr>
              <p:cNvSpPr/>
              <p:nvPr/>
            </p:nvSpPr>
            <p:spPr>
              <a:xfrm>
                <a:off x="9839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>
                <a:extLst>
                  <a:ext uri="{FF2B5EF4-FFF2-40B4-BE49-F238E27FC236}">
                    <a16:creationId xmlns:a16="http://schemas.microsoft.com/office/drawing/2014/main" id="{3A2491DA-D595-A0BB-6815-3A8907F155B0}"/>
                  </a:ext>
                </a:extLst>
              </p:cNvPr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>
              <a:extLst>
                <a:ext uri="{FF2B5EF4-FFF2-40B4-BE49-F238E27FC236}">
                  <a16:creationId xmlns:a16="http://schemas.microsoft.com/office/drawing/2014/main" id="{D5FED797-98E5-9750-E65B-91CD6B2AD8EB}"/>
                </a:ext>
              </a:extLst>
            </p:cNvPr>
            <p:cNvGrpSpPr/>
            <p:nvPr/>
          </p:nvGrpSpPr>
          <p:grpSpPr>
            <a:xfrm>
              <a:off x="715156" y="1177749"/>
              <a:ext cx="757512" cy="677640"/>
              <a:chOff x="7406356" y="1421774"/>
              <a:chExt cx="757512" cy="677640"/>
            </a:xfrm>
          </p:grpSpPr>
          <p:sp>
            <p:nvSpPr>
              <p:cNvPr id="1806" name="Google Shape;1806;p30">
                <a:extLst>
                  <a:ext uri="{FF2B5EF4-FFF2-40B4-BE49-F238E27FC236}">
                    <a16:creationId xmlns:a16="http://schemas.microsoft.com/office/drawing/2014/main" id="{0091D4BE-8DE6-D90E-44CE-1FD1400C7F3B}"/>
                  </a:ext>
                </a:extLst>
              </p:cNvPr>
              <p:cNvSpPr/>
              <p:nvPr/>
            </p:nvSpPr>
            <p:spPr>
              <a:xfrm>
                <a:off x="7406356" y="17906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49" y="105421"/>
                      <a:pt x="110084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7" y="29402"/>
                      <a:pt x="92536" y="58264"/>
                      <a:pt x="81212" y="82870"/>
                    </a:cubicBezTo>
                    <a:cubicBezTo>
                      <a:pt x="67932" y="111726"/>
                      <a:pt x="33768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2" y="123642"/>
                      <a:pt x="2776" y="126263"/>
                      <a:pt x="6046" y="126384"/>
                    </a:cubicBezTo>
                    <a:cubicBezTo>
                      <a:pt x="34654" y="128308"/>
                      <a:pt x="62033" y="138730"/>
                      <a:pt x="84669" y="156311"/>
                    </a:cubicBezTo>
                    <a:cubicBezTo>
                      <a:pt x="95063" y="165217"/>
                      <a:pt x="102976" y="176656"/>
                      <a:pt x="107640" y="189518"/>
                    </a:cubicBezTo>
                    <a:cubicBezTo>
                      <a:pt x="111233" y="201673"/>
                      <a:pt x="112601" y="214376"/>
                      <a:pt x="111678" y="227015"/>
                    </a:cubicBezTo>
                    <a:cubicBezTo>
                      <a:pt x="111718" y="228545"/>
                      <a:pt x="112992" y="229753"/>
                      <a:pt x="114524" y="229713"/>
                    </a:cubicBezTo>
                    <a:cubicBezTo>
                      <a:pt x="115457" y="229689"/>
                      <a:pt x="116316" y="229197"/>
                      <a:pt x="116808" y="228404"/>
                    </a:cubicBezTo>
                    <a:cubicBezTo>
                      <a:pt x="116868" y="228289"/>
                      <a:pt x="116907" y="228167"/>
                      <a:pt x="116967" y="228051"/>
                    </a:cubicBezTo>
                    <a:cubicBezTo>
                      <a:pt x="119801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8"/>
                    </a:cubicBezTo>
                    <a:cubicBezTo>
                      <a:pt x="138593" y="181172"/>
                      <a:pt x="157826" y="128399"/>
                      <a:pt x="208789" y="120106"/>
                    </a:cubicBezTo>
                    <a:cubicBezTo>
                      <a:pt x="215929" y="118944"/>
                      <a:pt x="213957" y="107935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>
                <a:extLst>
                  <a:ext uri="{FF2B5EF4-FFF2-40B4-BE49-F238E27FC236}">
                    <a16:creationId xmlns:a16="http://schemas.microsoft.com/office/drawing/2014/main" id="{8F49D667-1702-DB41-40CE-7449C0C089D1}"/>
                  </a:ext>
                </a:extLst>
              </p:cNvPr>
              <p:cNvSpPr/>
              <p:nvPr/>
            </p:nvSpPr>
            <p:spPr>
              <a:xfrm>
                <a:off x="8037685" y="1963500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5" y="3549"/>
                    </a:cubicBezTo>
                    <a:cubicBezTo>
                      <a:pt x="65675" y="-965"/>
                      <a:pt x="59733" y="-999"/>
                      <a:pt x="58247" y="2566"/>
                    </a:cubicBezTo>
                    <a:cubicBezTo>
                      <a:pt x="52067" y="17403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9"/>
                    </a:cubicBezTo>
                    <a:cubicBezTo>
                      <a:pt x="20515" y="75927"/>
                      <a:pt x="36715" y="82094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8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4" y="135929"/>
                    </a:cubicBezTo>
                    <a:cubicBezTo>
                      <a:pt x="68327" y="135914"/>
                      <a:pt x="68835" y="135623"/>
                      <a:pt x="69126" y="135153"/>
                    </a:cubicBezTo>
                    <a:lnTo>
                      <a:pt x="69221" y="134944"/>
                    </a:lnTo>
                    <a:cubicBezTo>
                      <a:pt x="70897" y="136040"/>
                      <a:pt x="73144" y="135570"/>
                      <a:pt x="74241" y="133895"/>
                    </a:cubicBezTo>
                    <a:cubicBezTo>
                      <a:pt x="74440" y="133591"/>
                      <a:pt x="74592" y="133258"/>
                      <a:pt x="74693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10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>
                <a:extLst>
                  <a:ext uri="{FF2B5EF4-FFF2-40B4-BE49-F238E27FC236}">
                    <a16:creationId xmlns:a16="http://schemas.microsoft.com/office/drawing/2014/main" id="{2AD25F25-727A-DAE7-312E-799BB1F9D3FB}"/>
                  </a:ext>
                </a:extLst>
              </p:cNvPr>
              <p:cNvSpPr/>
              <p:nvPr/>
            </p:nvSpPr>
            <p:spPr>
              <a:xfrm>
                <a:off x="7654630" y="1421774"/>
                <a:ext cx="126188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8" h="135913" extrusionOk="0">
                    <a:moveTo>
                      <a:pt x="122571" y="63804"/>
                    </a:moveTo>
                    <a:cubicBezTo>
                      <a:pt x="90398" y="62385"/>
                      <a:pt x="65152" y="35722"/>
                      <a:pt x="65519" y="3549"/>
                    </a:cubicBezTo>
                    <a:cubicBezTo>
                      <a:pt x="65679" y="-966"/>
                      <a:pt x="59737" y="-999"/>
                      <a:pt x="58252" y="2566"/>
                    </a:cubicBezTo>
                    <a:cubicBezTo>
                      <a:pt x="52072" y="17404"/>
                      <a:pt x="54769" y="34482"/>
                      <a:pt x="48068" y="49041"/>
                    </a:cubicBezTo>
                    <a:cubicBezTo>
                      <a:pt x="40211" y="66115"/>
                      <a:pt x="19996" y="67149"/>
                      <a:pt x="3592" y="67405"/>
                    </a:cubicBezTo>
                    <a:cubicBezTo>
                      <a:pt x="1552" y="67478"/>
                      <a:pt x="-43" y="69190"/>
                      <a:pt x="30" y="71229"/>
                    </a:cubicBezTo>
                    <a:cubicBezTo>
                      <a:pt x="99" y="73165"/>
                      <a:pt x="1654" y="74719"/>
                      <a:pt x="3592" y="74788"/>
                    </a:cubicBezTo>
                    <a:cubicBezTo>
                      <a:pt x="20519" y="75926"/>
                      <a:pt x="36719" y="82093"/>
                      <a:pt x="50113" y="92496"/>
                    </a:cubicBezTo>
                    <a:cubicBezTo>
                      <a:pt x="56264" y="97766"/>
                      <a:pt x="60946" y="104534"/>
                      <a:pt x="63705" y="112145"/>
                    </a:cubicBezTo>
                    <a:cubicBezTo>
                      <a:pt x="65831" y="119337"/>
                      <a:pt x="66641" y="126853"/>
                      <a:pt x="66095" y="134333"/>
                    </a:cubicBezTo>
                    <a:cubicBezTo>
                      <a:pt x="66119" y="135238"/>
                      <a:pt x="66872" y="135952"/>
                      <a:pt x="67778" y="135929"/>
                    </a:cubicBezTo>
                    <a:cubicBezTo>
                      <a:pt x="68331" y="135914"/>
                      <a:pt x="68839" y="135623"/>
                      <a:pt x="69130" y="135153"/>
                    </a:cubicBezTo>
                    <a:lnTo>
                      <a:pt x="69225" y="134945"/>
                    </a:lnTo>
                    <a:cubicBezTo>
                      <a:pt x="70901" y="136040"/>
                      <a:pt x="73149" y="135569"/>
                      <a:pt x="74245" y="133894"/>
                    </a:cubicBezTo>
                    <a:cubicBezTo>
                      <a:pt x="74444" y="133590"/>
                      <a:pt x="74596" y="133257"/>
                      <a:pt x="74695" y="132908"/>
                    </a:cubicBezTo>
                    <a:cubicBezTo>
                      <a:pt x="82021" y="107206"/>
                      <a:pt x="93402" y="75980"/>
                      <a:pt x="123555" y="71074"/>
                    </a:cubicBezTo>
                    <a:cubicBezTo>
                      <a:pt x="127781" y="70386"/>
                      <a:pt x="126614" y="63871"/>
                      <a:pt x="122571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9" name="Google Shape;1809;p30">
              <a:extLst>
                <a:ext uri="{FF2B5EF4-FFF2-40B4-BE49-F238E27FC236}">
                  <a16:creationId xmlns:a16="http://schemas.microsoft.com/office/drawing/2014/main" id="{F89D2F42-D75C-88C4-3B3B-C0EFB4242E6B}"/>
                </a:ext>
              </a:extLst>
            </p:cNvPr>
            <p:cNvGrpSpPr/>
            <p:nvPr/>
          </p:nvGrpSpPr>
          <p:grpSpPr>
            <a:xfrm>
              <a:off x="4696857" y="2760213"/>
              <a:ext cx="618432" cy="448429"/>
              <a:chOff x="749957" y="2916238"/>
              <a:chExt cx="618432" cy="448429"/>
            </a:xfrm>
          </p:grpSpPr>
          <p:sp>
            <p:nvSpPr>
              <p:cNvPr id="1810" name="Google Shape;1810;p30">
                <a:extLst>
                  <a:ext uri="{FF2B5EF4-FFF2-40B4-BE49-F238E27FC236}">
                    <a16:creationId xmlns:a16="http://schemas.microsoft.com/office/drawing/2014/main" id="{EF6F06DF-CF02-B6DF-AF4A-FD10E02D6132}"/>
                  </a:ext>
                </a:extLst>
              </p:cNvPr>
              <p:cNvSpPr/>
              <p:nvPr/>
            </p:nvSpPr>
            <p:spPr>
              <a:xfrm>
                <a:off x="1155133" y="29162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>
                <a:extLst>
                  <a:ext uri="{FF2B5EF4-FFF2-40B4-BE49-F238E27FC236}">
                    <a16:creationId xmlns:a16="http://schemas.microsoft.com/office/drawing/2014/main" id="{CC88024C-C14E-772B-93E1-4C881D1F320D}"/>
                  </a:ext>
                </a:extLst>
              </p:cNvPr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Google Shape;2008;p34">
            <a:extLst>
              <a:ext uri="{FF2B5EF4-FFF2-40B4-BE49-F238E27FC236}">
                <a16:creationId xmlns:a16="http://schemas.microsoft.com/office/drawing/2014/main" id="{4C61C1FD-8E7F-A124-ECA3-4B81DDCD4AC1}"/>
              </a:ext>
            </a:extLst>
          </p:cNvPr>
          <p:cNvGrpSpPr/>
          <p:nvPr/>
        </p:nvGrpSpPr>
        <p:grpSpPr>
          <a:xfrm>
            <a:off x="546410" y="2051824"/>
            <a:ext cx="2871345" cy="2807223"/>
            <a:chOff x="1280002" y="2061542"/>
            <a:chExt cx="3180143" cy="2797505"/>
          </a:xfrm>
        </p:grpSpPr>
        <p:sp>
          <p:nvSpPr>
            <p:cNvPr id="3" name="Google Shape;2009;p34">
              <a:extLst>
                <a:ext uri="{FF2B5EF4-FFF2-40B4-BE49-F238E27FC236}">
                  <a16:creationId xmlns:a16="http://schemas.microsoft.com/office/drawing/2014/main" id="{8BDF5E33-4AA8-DE66-BDDF-79DCBC01CA7F}"/>
                </a:ext>
              </a:extLst>
            </p:cNvPr>
            <p:cNvSpPr/>
            <p:nvPr/>
          </p:nvSpPr>
          <p:spPr>
            <a:xfrm>
              <a:off x="1354718" y="3794951"/>
              <a:ext cx="161739" cy="69467"/>
            </a:xfrm>
            <a:custGeom>
              <a:avLst/>
              <a:gdLst/>
              <a:ahLst/>
              <a:cxnLst/>
              <a:rect l="l" t="t" r="r" b="b"/>
              <a:pathLst>
                <a:path w="173447" h="74495" extrusionOk="0">
                  <a:moveTo>
                    <a:pt x="-108" y="66919"/>
                  </a:moveTo>
                  <a:lnTo>
                    <a:pt x="316" y="65669"/>
                  </a:lnTo>
                  <a:cubicBezTo>
                    <a:pt x="24917" y="32649"/>
                    <a:pt x="60942" y="10001"/>
                    <a:pt x="101344" y="2153"/>
                  </a:cubicBezTo>
                  <a:cubicBezTo>
                    <a:pt x="100728" y="1385"/>
                    <a:pt x="100196" y="607"/>
                    <a:pt x="99581" y="-161"/>
                  </a:cubicBezTo>
                  <a:cubicBezTo>
                    <a:pt x="103759" y="1140"/>
                    <a:pt x="107938" y="2441"/>
                    <a:pt x="112046" y="3837"/>
                  </a:cubicBezTo>
                  <a:cubicBezTo>
                    <a:pt x="132356" y="10423"/>
                    <a:pt x="152592" y="17104"/>
                    <a:pt x="172913" y="23773"/>
                  </a:cubicBezTo>
                  <a:lnTo>
                    <a:pt x="173340" y="24396"/>
                  </a:lnTo>
                  <a:cubicBezTo>
                    <a:pt x="132654" y="49908"/>
                    <a:pt x="88998" y="75487"/>
                    <a:pt x="41166" y="74294"/>
                  </a:cubicBezTo>
                  <a:cubicBezTo>
                    <a:pt x="27120" y="73884"/>
                    <a:pt x="13212" y="71399"/>
                    <a:pt x="-108" y="66919"/>
                  </a:cubicBezTo>
                  <a:close/>
                </a:path>
              </a:pathLst>
            </a:custGeom>
            <a:solidFill>
              <a:srgbClr val="9DCC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010;p34">
              <a:extLst>
                <a:ext uri="{FF2B5EF4-FFF2-40B4-BE49-F238E27FC236}">
                  <a16:creationId xmlns:a16="http://schemas.microsoft.com/office/drawing/2014/main" id="{22C63ECB-C541-07AC-17A7-33D7A5964FF5}"/>
                </a:ext>
              </a:extLst>
            </p:cNvPr>
            <p:cNvSpPr/>
            <p:nvPr/>
          </p:nvSpPr>
          <p:spPr>
            <a:xfrm>
              <a:off x="1486241" y="3795264"/>
              <a:ext cx="33312" cy="22587"/>
            </a:xfrm>
            <a:custGeom>
              <a:avLst/>
              <a:gdLst/>
              <a:ahLst/>
              <a:cxnLst/>
              <a:rect l="l" t="t" r="r" b="b"/>
              <a:pathLst>
                <a:path w="35723" h="24222" extrusionOk="0">
                  <a:moveTo>
                    <a:pt x="-108" y="12979"/>
                  </a:moveTo>
                  <a:cubicBezTo>
                    <a:pt x="10530" y="16470"/>
                    <a:pt x="21174" y="19956"/>
                    <a:pt x="31825" y="23438"/>
                  </a:cubicBezTo>
                  <a:lnTo>
                    <a:pt x="32252" y="24061"/>
                  </a:lnTo>
                  <a:cubicBezTo>
                    <a:pt x="33341" y="23316"/>
                    <a:pt x="34514" y="22559"/>
                    <a:pt x="35616" y="21896"/>
                  </a:cubicBezTo>
                  <a:cubicBezTo>
                    <a:pt x="32942" y="14026"/>
                    <a:pt x="29124" y="6594"/>
                    <a:pt x="24283" y="-161"/>
                  </a:cubicBezTo>
                  <a:cubicBezTo>
                    <a:pt x="17998" y="7014"/>
                    <a:pt x="9338" y="11679"/>
                    <a:pt x="-108" y="12979"/>
                  </a:cubicBezTo>
                  <a:close/>
                </a:path>
              </a:pathLst>
            </a:custGeom>
            <a:solidFill>
              <a:srgbClr val="9DCCC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011;p34">
              <a:extLst>
                <a:ext uri="{FF2B5EF4-FFF2-40B4-BE49-F238E27FC236}">
                  <a16:creationId xmlns:a16="http://schemas.microsoft.com/office/drawing/2014/main" id="{80BFE528-F773-F11B-9301-9762234D1C80}"/>
                </a:ext>
              </a:extLst>
            </p:cNvPr>
            <p:cNvSpPr/>
            <p:nvPr/>
          </p:nvSpPr>
          <p:spPr>
            <a:xfrm>
              <a:off x="1652662" y="3408883"/>
              <a:ext cx="46138" cy="36296"/>
            </a:xfrm>
            <a:custGeom>
              <a:avLst/>
              <a:gdLst/>
              <a:ahLst/>
              <a:cxnLst/>
              <a:rect l="l" t="t" r="r" b="b"/>
              <a:pathLst>
                <a:path w="49478" h="38923" extrusionOk="0">
                  <a:moveTo>
                    <a:pt x="-108" y="38762"/>
                  </a:moveTo>
                  <a:cubicBezTo>
                    <a:pt x="13089" y="35718"/>
                    <a:pt x="26568" y="34068"/>
                    <a:pt x="40109" y="33839"/>
                  </a:cubicBezTo>
                  <a:cubicBezTo>
                    <a:pt x="42247" y="22268"/>
                    <a:pt x="45345" y="10895"/>
                    <a:pt x="49371" y="-161"/>
                  </a:cubicBezTo>
                  <a:cubicBezTo>
                    <a:pt x="48202" y="0"/>
                    <a:pt x="47043" y="243"/>
                    <a:pt x="45886" y="488"/>
                  </a:cubicBezTo>
                  <a:lnTo>
                    <a:pt x="46198" y="2149"/>
                  </a:lnTo>
                  <a:cubicBezTo>
                    <a:pt x="30299" y="13768"/>
                    <a:pt x="14864" y="25972"/>
                    <a:pt x="-108" y="38762"/>
                  </a:cubicBezTo>
                  <a:close/>
                </a:path>
              </a:pathLst>
            </a:custGeom>
            <a:solidFill>
              <a:srgbClr val="9DCCC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012;p34">
              <a:extLst>
                <a:ext uri="{FF2B5EF4-FFF2-40B4-BE49-F238E27FC236}">
                  <a16:creationId xmlns:a16="http://schemas.microsoft.com/office/drawing/2014/main" id="{D072B551-4615-A20D-7212-713CDE7376EF}"/>
                </a:ext>
              </a:extLst>
            </p:cNvPr>
            <p:cNvSpPr/>
            <p:nvPr/>
          </p:nvSpPr>
          <p:spPr>
            <a:xfrm>
              <a:off x="1287318" y="3788748"/>
              <a:ext cx="137048" cy="68759"/>
            </a:xfrm>
            <a:custGeom>
              <a:avLst/>
              <a:gdLst/>
              <a:ahLst/>
              <a:cxnLst/>
              <a:rect l="l" t="t" r="r" b="b"/>
              <a:pathLst>
                <a:path w="146968" h="73736" extrusionOk="0">
                  <a:moveTo>
                    <a:pt x="137305" y="16181"/>
                  </a:moveTo>
                  <a:cubicBezTo>
                    <a:pt x="126393" y="14344"/>
                    <a:pt x="115593" y="11894"/>
                    <a:pt x="104957" y="8841"/>
                  </a:cubicBezTo>
                  <a:cubicBezTo>
                    <a:pt x="86254" y="6435"/>
                    <a:pt x="67757" y="3595"/>
                    <a:pt x="49528" y="-161"/>
                  </a:cubicBezTo>
                  <a:cubicBezTo>
                    <a:pt x="31556" y="9814"/>
                    <a:pt x="14885" y="21974"/>
                    <a:pt x="-108" y="36041"/>
                  </a:cubicBezTo>
                  <a:cubicBezTo>
                    <a:pt x="22287" y="51601"/>
                    <a:pt x="46586" y="64216"/>
                    <a:pt x="72194" y="73576"/>
                  </a:cubicBezTo>
                  <a:lnTo>
                    <a:pt x="72618" y="72325"/>
                  </a:lnTo>
                  <a:cubicBezTo>
                    <a:pt x="91522" y="46992"/>
                    <a:pt x="117288" y="27613"/>
                    <a:pt x="146861" y="16486"/>
                  </a:cubicBezTo>
                  <a:cubicBezTo>
                    <a:pt x="143675" y="16793"/>
                    <a:pt x="140464" y="16691"/>
                    <a:pt x="137304" y="16181"/>
                  </a:cubicBezTo>
                  <a:close/>
                </a:path>
              </a:pathLst>
            </a:custGeom>
            <a:solidFill>
              <a:srgbClr val="9DCCC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013;p34">
              <a:extLst>
                <a:ext uri="{FF2B5EF4-FFF2-40B4-BE49-F238E27FC236}">
                  <a16:creationId xmlns:a16="http://schemas.microsoft.com/office/drawing/2014/main" id="{8DAE90A1-C9A4-CE2B-8F48-6E538DCC3780}"/>
                </a:ext>
              </a:extLst>
            </p:cNvPr>
            <p:cNvSpPr/>
            <p:nvPr/>
          </p:nvSpPr>
          <p:spPr>
            <a:xfrm>
              <a:off x="1354718" y="3802624"/>
              <a:ext cx="161739" cy="61792"/>
            </a:xfrm>
            <a:custGeom>
              <a:avLst/>
              <a:gdLst/>
              <a:ahLst/>
              <a:cxnLst/>
              <a:rect l="l" t="t" r="r" b="b"/>
              <a:pathLst>
                <a:path w="173447" h="66265" extrusionOk="0">
                  <a:moveTo>
                    <a:pt x="140981" y="5083"/>
                  </a:moveTo>
                  <a:cubicBezTo>
                    <a:pt x="136536" y="5724"/>
                    <a:pt x="132023" y="5740"/>
                    <a:pt x="127573" y="5133"/>
                  </a:cubicBezTo>
                  <a:cubicBezTo>
                    <a:pt x="112728" y="3154"/>
                    <a:pt x="97930" y="1476"/>
                    <a:pt x="83196" y="-161"/>
                  </a:cubicBezTo>
                  <a:cubicBezTo>
                    <a:pt x="80387" y="731"/>
                    <a:pt x="77492" y="1321"/>
                    <a:pt x="74559" y="1600"/>
                  </a:cubicBezTo>
                  <a:cubicBezTo>
                    <a:pt x="44986" y="12727"/>
                    <a:pt x="19220" y="32106"/>
                    <a:pt x="316" y="57439"/>
                  </a:cubicBezTo>
                  <a:lnTo>
                    <a:pt x="-108" y="58690"/>
                  </a:lnTo>
                  <a:cubicBezTo>
                    <a:pt x="13212" y="63169"/>
                    <a:pt x="27120" y="65653"/>
                    <a:pt x="41166" y="66064"/>
                  </a:cubicBezTo>
                  <a:cubicBezTo>
                    <a:pt x="88998" y="67257"/>
                    <a:pt x="132653" y="41678"/>
                    <a:pt x="173340" y="16166"/>
                  </a:cubicBezTo>
                  <a:lnTo>
                    <a:pt x="172913" y="15542"/>
                  </a:lnTo>
                  <a:cubicBezTo>
                    <a:pt x="162253" y="12044"/>
                    <a:pt x="151609" y="8558"/>
                    <a:pt x="140981" y="5083"/>
                  </a:cubicBezTo>
                  <a:close/>
                </a:path>
              </a:pathLst>
            </a:custGeom>
            <a:solidFill>
              <a:srgbClr val="9DCCC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014;p34">
              <a:extLst>
                <a:ext uri="{FF2B5EF4-FFF2-40B4-BE49-F238E27FC236}">
                  <a16:creationId xmlns:a16="http://schemas.microsoft.com/office/drawing/2014/main" id="{E58B931C-044F-A533-5536-BD86DBE47AA2}"/>
                </a:ext>
              </a:extLst>
            </p:cNvPr>
            <p:cNvSpPr/>
            <p:nvPr/>
          </p:nvSpPr>
          <p:spPr>
            <a:xfrm>
              <a:off x="1496680" y="3807590"/>
              <a:ext cx="110205" cy="170386"/>
            </a:xfrm>
            <a:custGeom>
              <a:avLst/>
              <a:gdLst/>
              <a:ahLst/>
              <a:cxnLst/>
              <a:rect l="l" t="t" r="r" b="b"/>
              <a:pathLst>
                <a:path w="118182" h="182720" extrusionOk="0">
                  <a:moveTo>
                    <a:pt x="16703" y="-161"/>
                  </a:moveTo>
                  <a:cubicBezTo>
                    <a:pt x="53838" y="57810"/>
                    <a:pt x="87682" y="117828"/>
                    <a:pt x="118075" y="179606"/>
                  </a:cubicBezTo>
                  <a:lnTo>
                    <a:pt x="112171" y="182560"/>
                  </a:lnTo>
                  <a:cubicBezTo>
                    <a:pt x="110147" y="182475"/>
                    <a:pt x="108039" y="182391"/>
                    <a:pt x="106015" y="182306"/>
                  </a:cubicBezTo>
                  <a:lnTo>
                    <a:pt x="106098" y="180956"/>
                  </a:lnTo>
                  <a:cubicBezTo>
                    <a:pt x="73545" y="161630"/>
                    <a:pt x="41189" y="141965"/>
                    <a:pt x="9029" y="121962"/>
                  </a:cubicBezTo>
                  <a:cubicBezTo>
                    <a:pt x="405" y="93902"/>
                    <a:pt x="-2154" y="64327"/>
                    <a:pt x="1523" y="35202"/>
                  </a:cubicBezTo>
                  <a:cubicBezTo>
                    <a:pt x="2107" y="21957"/>
                    <a:pt x="7505" y="9381"/>
                    <a:pt x="16703" y="-161"/>
                  </a:cubicBezTo>
                  <a:close/>
                </a:path>
              </a:pathLst>
            </a:custGeom>
            <a:solidFill>
              <a:srgbClr val="71A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015;p34">
              <a:extLst>
                <a:ext uri="{FF2B5EF4-FFF2-40B4-BE49-F238E27FC236}">
                  <a16:creationId xmlns:a16="http://schemas.microsoft.com/office/drawing/2014/main" id="{6580AA85-673A-90F1-BCEF-4FCCB0BFC7CF}"/>
                </a:ext>
              </a:extLst>
            </p:cNvPr>
            <p:cNvSpPr/>
            <p:nvPr/>
          </p:nvSpPr>
          <p:spPr>
            <a:xfrm>
              <a:off x="1383810" y="3921434"/>
              <a:ext cx="211941" cy="56271"/>
            </a:xfrm>
            <a:custGeom>
              <a:avLst/>
              <a:gdLst/>
              <a:ahLst/>
              <a:cxnLst/>
              <a:rect l="l" t="t" r="r" b="b"/>
              <a:pathLst>
                <a:path w="227283" h="60344" extrusionOk="0">
                  <a:moveTo>
                    <a:pt x="130696" y="1696"/>
                  </a:moveTo>
                  <a:cubicBezTo>
                    <a:pt x="130528" y="1105"/>
                    <a:pt x="130275" y="430"/>
                    <a:pt x="130107" y="-161"/>
                  </a:cubicBezTo>
                  <a:cubicBezTo>
                    <a:pt x="162238" y="19841"/>
                    <a:pt x="194594" y="39506"/>
                    <a:pt x="227176" y="58833"/>
                  </a:cubicBezTo>
                  <a:lnTo>
                    <a:pt x="227092" y="60183"/>
                  </a:lnTo>
                  <a:cubicBezTo>
                    <a:pt x="150251" y="57071"/>
                    <a:pt x="74019" y="45149"/>
                    <a:pt x="-108" y="24652"/>
                  </a:cubicBezTo>
                  <a:lnTo>
                    <a:pt x="568" y="22205"/>
                  </a:lnTo>
                  <a:cubicBezTo>
                    <a:pt x="42598" y="8571"/>
                    <a:pt x="86513" y="1650"/>
                    <a:pt x="130696" y="1696"/>
                  </a:cubicBezTo>
                  <a:close/>
                </a:path>
              </a:pathLst>
            </a:custGeom>
            <a:solidFill>
              <a:srgbClr val="71A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016;p34">
              <a:extLst>
                <a:ext uri="{FF2B5EF4-FFF2-40B4-BE49-F238E27FC236}">
                  <a16:creationId xmlns:a16="http://schemas.microsoft.com/office/drawing/2014/main" id="{7C0F0A1D-F85F-D9E4-FA4E-C11AD9290B30}"/>
                </a:ext>
              </a:extLst>
            </p:cNvPr>
            <p:cNvSpPr/>
            <p:nvPr/>
          </p:nvSpPr>
          <p:spPr>
            <a:xfrm>
              <a:off x="1499853" y="3807591"/>
              <a:ext cx="107030" cy="170386"/>
            </a:xfrm>
            <a:custGeom>
              <a:avLst/>
              <a:gdLst/>
              <a:ahLst/>
              <a:cxnLst/>
              <a:rect l="l" t="t" r="r" b="b"/>
              <a:pathLst>
                <a:path w="114778" h="182720" extrusionOk="0">
                  <a:moveTo>
                    <a:pt x="104050" y="182364"/>
                  </a:moveTo>
                  <a:cubicBezTo>
                    <a:pt x="105624" y="182430"/>
                    <a:pt x="107217" y="182495"/>
                    <a:pt x="108766" y="182559"/>
                  </a:cubicBezTo>
                  <a:lnTo>
                    <a:pt x="114671" y="179606"/>
                  </a:lnTo>
                  <a:cubicBezTo>
                    <a:pt x="84278" y="117827"/>
                    <a:pt x="50434" y="57810"/>
                    <a:pt x="13299" y="-161"/>
                  </a:cubicBezTo>
                  <a:cubicBezTo>
                    <a:pt x="6241" y="6559"/>
                    <a:pt x="1539" y="15379"/>
                    <a:pt x="-108" y="24988"/>
                  </a:cubicBezTo>
                  <a:cubicBezTo>
                    <a:pt x="37930" y="75170"/>
                    <a:pt x="72721" y="127736"/>
                    <a:pt x="104050" y="182365"/>
                  </a:cubicBezTo>
                  <a:close/>
                </a:path>
              </a:pathLst>
            </a:custGeom>
            <a:solidFill>
              <a:srgbClr val="71AB7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017;p34">
              <a:extLst>
                <a:ext uri="{FF2B5EF4-FFF2-40B4-BE49-F238E27FC236}">
                  <a16:creationId xmlns:a16="http://schemas.microsoft.com/office/drawing/2014/main" id="{E89E0106-4FC6-5DEA-AED3-896272CE32F0}"/>
                </a:ext>
              </a:extLst>
            </p:cNvPr>
            <p:cNvSpPr/>
            <p:nvPr/>
          </p:nvSpPr>
          <p:spPr>
            <a:xfrm>
              <a:off x="1383214" y="3802129"/>
              <a:ext cx="136070" cy="141416"/>
            </a:xfrm>
            <a:custGeom>
              <a:avLst/>
              <a:gdLst/>
              <a:ahLst/>
              <a:cxnLst/>
              <a:rect l="l" t="t" r="r" b="b"/>
              <a:pathLst>
                <a:path w="145920" h="151653" extrusionOk="0">
                  <a:moveTo>
                    <a:pt x="1536" y="151456"/>
                  </a:moveTo>
                  <a:cubicBezTo>
                    <a:pt x="22588" y="146490"/>
                    <a:pt x="43282" y="140625"/>
                    <a:pt x="64684" y="137217"/>
                  </a:cubicBezTo>
                  <a:cubicBezTo>
                    <a:pt x="86743" y="133765"/>
                    <a:pt x="109039" y="132044"/>
                    <a:pt x="131366" y="132072"/>
                  </a:cubicBezTo>
                  <a:cubicBezTo>
                    <a:pt x="132704" y="132056"/>
                    <a:pt x="133776" y="130958"/>
                    <a:pt x="133761" y="129619"/>
                  </a:cubicBezTo>
                  <a:cubicBezTo>
                    <a:pt x="133759" y="129421"/>
                    <a:pt x="133732" y="129223"/>
                    <a:pt x="133681" y="129030"/>
                  </a:cubicBezTo>
                  <a:cubicBezTo>
                    <a:pt x="126626" y="106724"/>
                    <a:pt x="123398" y="83383"/>
                    <a:pt x="124134" y="59997"/>
                  </a:cubicBezTo>
                  <a:cubicBezTo>
                    <a:pt x="124789" y="41056"/>
                    <a:pt x="126274" y="14904"/>
                    <a:pt x="144707" y="4222"/>
                  </a:cubicBezTo>
                  <a:cubicBezTo>
                    <a:pt x="145815" y="3521"/>
                    <a:pt x="146145" y="2054"/>
                    <a:pt x="145445" y="945"/>
                  </a:cubicBezTo>
                  <a:cubicBezTo>
                    <a:pt x="144778" y="-110"/>
                    <a:pt x="143410" y="-469"/>
                    <a:pt x="142312" y="123"/>
                  </a:cubicBezTo>
                  <a:cubicBezTo>
                    <a:pt x="124272" y="10400"/>
                    <a:pt x="121040" y="32970"/>
                    <a:pt x="119669" y="51853"/>
                  </a:cubicBezTo>
                  <a:cubicBezTo>
                    <a:pt x="117832" y="78363"/>
                    <a:pt x="121015" y="104981"/>
                    <a:pt x="129051" y="130308"/>
                  </a:cubicBezTo>
                  <a:lnTo>
                    <a:pt x="131366" y="127267"/>
                  </a:lnTo>
                  <a:cubicBezTo>
                    <a:pt x="109563" y="127318"/>
                    <a:pt x="87796" y="129024"/>
                    <a:pt x="66251" y="132372"/>
                  </a:cubicBezTo>
                  <a:cubicBezTo>
                    <a:pt x="43878" y="135323"/>
                    <a:pt x="21923" y="140863"/>
                    <a:pt x="827" y="148882"/>
                  </a:cubicBezTo>
                  <a:cubicBezTo>
                    <a:pt x="124" y="149103"/>
                    <a:pt x="-267" y="149854"/>
                    <a:pt x="-46" y="150558"/>
                  </a:cubicBezTo>
                  <a:cubicBezTo>
                    <a:pt x="165" y="151226"/>
                    <a:pt x="855" y="151618"/>
                    <a:pt x="1536" y="151456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018;p34">
              <a:extLst>
                <a:ext uri="{FF2B5EF4-FFF2-40B4-BE49-F238E27FC236}">
                  <a16:creationId xmlns:a16="http://schemas.microsoft.com/office/drawing/2014/main" id="{E3C2B00E-0F9D-8989-67FD-E2444AACE1BB}"/>
                </a:ext>
              </a:extLst>
            </p:cNvPr>
            <p:cNvSpPr/>
            <p:nvPr/>
          </p:nvSpPr>
          <p:spPr>
            <a:xfrm>
              <a:off x="4044950" y="3956194"/>
              <a:ext cx="164833" cy="158730"/>
            </a:xfrm>
            <a:custGeom>
              <a:avLst/>
              <a:gdLst/>
              <a:ahLst/>
              <a:cxnLst/>
              <a:rect l="l" t="t" r="r" b="b"/>
              <a:pathLst>
                <a:path w="176765" h="170220" extrusionOk="0">
                  <a:moveTo>
                    <a:pt x="3068" y="169626"/>
                  </a:moveTo>
                  <a:cubicBezTo>
                    <a:pt x="64405" y="120954"/>
                    <a:pt x="121891" y="67611"/>
                    <a:pt x="175011" y="10071"/>
                  </a:cubicBezTo>
                  <a:cubicBezTo>
                    <a:pt x="180224" y="4499"/>
                    <a:pt x="171854" y="-3911"/>
                    <a:pt x="166625" y="1679"/>
                  </a:cubicBezTo>
                  <a:cubicBezTo>
                    <a:pt x="113149" y="58834"/>
                    <a:pt x="57103" y="113050"/>
                    <a:pt x="482" y="167038"/>
                  </a:cubicBezTo>
                  <a:cubicBezTo>
                    <a:pt x="-1269" y="168708"/>
                    <a:pt x="1268" y="171033"/>
                    <a:pt x="3068" y="169626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019;p34">
              <a:extLst>
                <a:ext uri="{FF2B5EF4-FFF2-40B4-BE49-F238E27FC236}">
                  <a16:creationId xmlns:a16="http://schemas.microsoft.com/office/drawing/2014/main" id="{AB070E0F-C65A-E31D-17A1-2936906EA177}"/>
                </a:ext>
              </a:extLst>
            </p:cNvPr>
            <p:cNvSpPr/>
            <p:nvPr/>
          </p:nvSpPr>
          <p:spPr>
            <a:xfrm>
              <a:off x="4199350" y="3994568"/>
              <a:ext cx="48422" cy="98995"/>
            </a:xfrm>
            <a:custGeom>
              <a:avLst/>
              <a:gdLst/>
              <a:ahLst/>
              <a:cxnLst/>
              <a:rect l="l" t="t" r="r" b="b"/>
              <a:pathLst>
                <a:path w="51927" h="106161" extrusionOk="0">
                  <a:moveTo>
                    <a:pt x="1943" y="105668"/>
                  </a:moveTo>
                  <a:cubicBezTo>
                    <a:pt x="26792" y="77703"/>
                    <a:pt x="43918" y="43732"/>
                    <a:pt x="51627" y="7114"/>
                  </a:cubicBezTo>
                  <a:cubicBezTo>
                    <a:pt x="52147" y="5176"/>
                    <a:pt x="51600" y="3107"/>
                    <a:pt x="50191" y="1679"/>
                  </a:cubicBezTo>
                  <a:lnTo>
                    <a:pt x="49472" y="1040"/>
                  </a:lnTo>
                  <a:cubicBezTo>
                    <a:pt x="48427" y="-2"/>
                    <a:pt x="46905" y="-405"/>
                    <a:pt x="45482" y="-15"/>
                  </a:cubicBezTo>
                  <a:cubicBezTo>
                    <a:pt x="40744" y="1679"/>
                    <a:pt x="40594" y="5610"/>
                    <a:pt x="39640" y="10034"/>
                  </a:cubicBezTo>
                  <a:cubicBezTo>
                    <a:pt x="38612" y="14794"/>
                    <a:pt x="37479" y="19532"/>
                    <a:pt x="36288" y="24254"/>
                  </a:cubicBezTo>
                  <a:cubicBezTo>
                    <a:pt x="33910" y="33677"/>
                    <a:pt x="30951" y="42945"/>
                    <a:pt x="27430" y="52003"/>
                  </a:cubicBezTo>
                  <a:cubicBezTo>
                    <a:pt x="20140" y="70308"/>
                    <a:pt x="10961" y="87802"/>
                    <a:pt x="42" y="104200"/>
                  </a:cubicBezTo>
                  <a:cubicBezTo>
                    <a:pt x="-280" y="104789"/>
                    <a:pt x="-64" y="105528"/>
                    <a:pt x="525" y="105851"/>
                  </a:cubicBezTo>
                  <a:cubicBezTo>
                    <a:pt x="988" y="106104"/>
                    <a:pt x="1560" y="106030"/>
                    <a:pt x="1943" y="105668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020;p34">
              <a:extLst>
                <a:ext uri="{FF2B5EF4-FFF2-40B4-BE49-F238E27FC236}">
                  <a16:creationId xmlns:a16="http://schemas.microsoft.com/office/drawing/2014/main" id="{C855057C-ED24-EA7B-FD91-91D8C471DE83}"/>
                </a:ext>
              </a:extLst>
            </p:cNvPr>
            <p:cNvSpPr/>
            <p:nvPr/>
          </p:nvSpPr>
          <p:spPr>
            <a:xfrm>
              <a:off x="1430953" y="4220369"/>
              <a:ext cx="35165" cy="44957"/>
            </a:xfrm>
            <a:custGeom>
              <a:avLst/>
              <a:gdLst/>
              <a:ahLst/>
              <a:cxnLst/>
              <a:rect l="l" t="t" r="r" b="b"/>
              <a:pathLst>
                <a:path w="37710" h="48211" extrusionOk="0">
                  <a:moveTo>
                    <a:pt x="21762" y="17811"/>
                  </a:moveTo>
                  <a:cubicBezTo>
                    <a:pt x="28863" y="26790"/>
                    <a:pt x="34164" y="37059"/>
                    <a:pt x="37373" y="48051"/>
                  </a:cubicBezTo>
                  <a:cubicBezTo>
                    <a:pt x="37508" y="46252"/>
                    <a:pt x="37628" y="44455"/>
                    <a:pt x="37599" y="42661"/>
                  </a:cubicBezTo>
                  <a:cubicBezTo>
                    <a:pt x="36635" y="26263"/>
                    <a:pt x="27005" y="11626"/>
                    <a:pt x="12334" y="4260"/>
                  </a:cubicBezTo>
                  <a:cubicBezTo>
                    <a:pt x="8425" y="2186"/>
                    <a:pt x="4233" y="697"/>
                    <a:pt x="-108" y="-161"/>
                  </a:cubicBezTo>
                  <a:cubicBezTo>
                    <a:pt x="8263" y="4376"/>
                    <a:pt x="15687" y="10476"/>
                    <a:pt x="21762" y="17811"/>
                  </a:cubicBezTo>
                  <a:close/>
                </a:path>
              </a:pathLst>
            </a:custGeom>
            <a:solidFill>
              <a:srgbClr val="F0C573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021;p34">
              <a:extLst>
                <a:ext uri="{FF2B5EF4-FFF2-40B4-BE49-F238E27FC236}">
                  <a16:creationId xmlns:a16="http://schemas.microsoft.com/office/drawing/2014/main" id="{667BE2AC-C9DC-1F12-E56A-0AFF0A6AFA03}"/>
                </a:ext>
              </a:extLst>
            </p:cNvPr>
            <p:cNvSpPr/>
            <p:nvPr/>
          </p:nvSpPr>
          <p:spPr>
            <a:xfrm>
              <a:off x="1293641" y="4215441"/>
              <a:ext cx="19118" cy="28074"/>
            </a:xfrm>
            <a:custGeom>
              <a:avLst/>
              <a:gdLst/>
              <a:ahLst/>
              <a:cxnLst/>
              <a:rect l="l" t="t" r="r" b="b"/>
              <a:pathLst>
                <a:path w="20502" h="30106" extrusionOk="0">
                  <a:moveTo>
                    <a:pt x="816" y="29583"/>
                  </a:moveTo>
                  <a:cubicBezTo>
                    <a:pt x="8325" y="20352"/>
                    <a:pt x="14885" y="10387"/>
                    <a:pt x="20395" y="-161"/>
                  </a:cubicBezTo>
                  <a:cubicBezTo>
                    <a:pt x="12603" y="9186"/>
                    <a:pt x="5737" y="19269"/>
                    <a:pt x="-108" y="29945"/>
                  </a:cubicBezTo>
                  <a:cubicBezTo>
                    <a:pt x="202" y="29828"/>
                    <a:pt x="506" y="29697"/>
                    <a:pt x="816" y="29583"/>
                  </a:cubicBezTo>
                  <a:close/>
                </a:path>
              </a:pathLst>
            </a:custGeom>
            <a:solidFill>
              <a:srgbClr val="F0C573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022;p34">
              <a:extLst>
                <a:ext uri="{FF2B5EF4-FFF2-40B4-BE49-F238E27FC236}">
                  <a16:creationId xmlns:a16="http://schemas.microsoft.com/office/drawing/2014/main" id="{FF33E3CD-F91C-ED82-C131-CB15146B0D6D}"/>
                </a:ext>
              </a:extLst>
            </p:cNvPr>
            <p:cNvSpPr/>
            <p:nvPr/>
          </p:nvSpPr>
          <p:spPr>
            <a:xfrm>
              <a:off x="1461124" y="4221265"/>
              <a:ext cx="65323" cy="29880"/>
            </a:xfrm>
            <a:custGeom>
              <a:avLst/>
              <a:gdLst/>
              <a:ahLst/>
              <a:cxnLst/>
              <a:rect l="l" t="t" r="r" b="b"/>
              <a:pathLst>
                <a:path w="70052" h="32043" extrusionOk="0">
                  <a:moveTo>
                    <a:pt x="68550" y="-153"/>
                  </a:moveTo>
                  <a:cubicBezTo>
                    <a:pt x="56257" y="888"/>
                    <a:pt x="44142" y="3452"/>
                    <a:pt x="32480" y="7479"/>
                  </a:cubicBezTo>
                  <a:cubicBezTo>
                    <a:pt x="26678" y="9560"/>
                    <a:pt x="21042" y="12078"/>
                    <a:pt x="15621" y="15012"/>
                  </a:cubicBezTo>
                  <a:cubicBezTo>
                    <a:pt x="9758" y="17471"/>
                    <a:pt x="4542" y="21253"/>
                    <a:pt x="381" y="26063"/>
                  </a:cubicBezTo>
                  <a:cubicBezTo>
                    <a:pt x="-665" y="27960"/>
                    <a:pt x="24" y="30347"/>
                    <a:pt x="1920" y="31394"/>
                  </a:cubicBezTo>
                  <a:cubicBezTo>
                    <a:pt x="2786" y="31872"/>
                    <a:pt x="3802" y="32005"/>
                    <a:pt x="4762" y="31766"/>
                  </a:cubicBezTo>
                  <a:cubicBezTo>
                    <a:pt x="7562" y="30782"/>
                    <a:pt x="10176" y="29331"/>
                    <a:pt x="12494" y="27475"/>
                  </a:cubicBezTo>
                  <a:cubicBezTo>
                    <a:pt x="15003" y="25832"/>
                    <a:pt x="17570" y="24293"/>
                    <a:pt x="20160" y="22784"/>
                  </a:cubicBezTo>
                  <a:cubicBezTo>
                    <a:pt x="25161" y="19870"/>
                    <a:pt x="30243" y="17064"/>
                    <a:pt x="35467" y="14567"/>
                  </a:cubicBezTo>
                  <a:cubicBezTo>
                    <a:pt x="46114" y="9293"/>
                    <a:pt x="57346" y="5297"/>
                    <a:pt x="68931" y="2663"/>
                  </a:cubicBezTo>
                  <a:cubicBezTo>
                    <a:pt x="70484" y="2330"/>
                    <a:pt x="70172" y="-320"/>
                    <a:pt x="68550" y="-154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023;p34">
              <a:extLst>
                <a:ext uri="{FF2B5EF4-FFF2-40B4-BE49-F238E27FC236}">
                  <a16:creationId xmlns:a16="http://schemas.microsoft.com/office/drawing/2014/main" id="{AAB7F5B6-9C4F-2519-D58C-E1E2C4409058}"/>
                </a:ext>
              </a:extLst>
            </p:cNvPr>
            <p:cNvSpPr/>
            <p:nvPr/>
          </p:nvSpPr>
          <p:spPr>
            <a:xfrm>
              <a:off x="1381734" y="4135959"/>
              <a:ext cx="38419" cy="89814"/>
            </a:xfrm>
            <a:custGeom>
              <a:avLst/>
              <a:gdLst/>
              <a:ahLst/>
              <a:cxnLst/>
              <a:rect l="l" t="t" r="r" b="b"/>
              <a:pathLst>
                <a:path w="41200" h="96315" extrusionOk="0">
                  <a:moveTo>
                    <a:pt x="37079" y="852"/>
                  </a:moveTo>
                  <a:cubicBezTo>
                    <a:pt x="28281" y="15429"/>
                    <a:pt x="20563" y="30631"/>
                    <a:pt x="13986" y="46336"/>
                  </a:cubicBezTo>
                  <a:cubicBezTo>
                    <a:pt x="10709" y="54203"/>
                    <a:pt x="7736" y="62188"/>
                    <a:pt x="5068" y="70291"/>
                  </a:cubicBezTo>
                  <a:cubicBezTo>
                    <a:pt x="3693" y="74455"/>
                    <a:pt x="2349" y="78645"/>
                    <a:pt x="1194" y="82877"/>
                  </a:cubicBezTo>
                  <a:cubicBezTo>
                    <a:pt x="-483" y="86468"/>
                    <a:pt x="-542" y="90606"/>
                    <a:pt x="1032" y="94243"/>
                  </a:cubicBezTo>
                  <a:cubicBezTo>
                    <a:pt x="2126" y="96078"/>
                    <a:pt x="4487" y="96698"/>
                    <a:pt x="6339" y="95636"/>
                  </a:cubicBezTo>
                  <a:cubicBezTo>
                    <a:pt x="9309" y="93150"/>
                    <a:pt x="11110" y="89538"/>
                    <a:pt x="11311" y="85668"/>
                  </a:cubicBezTo>
                  <a:cubicBezTo>
                    <a:pt x="12141" y="81914"/>
                    <a:pt x="12947" y="78159"/>
                    <a:pt x="13865" y="74425"/>
                  </a:cubicBezTo>
                  <a:cubicBezTo>
                    <a:pt x="15893" y="66176"/>
                    <a:pt x="18251" y="58020"/>
                    <a:pt x="20939" y="49955"/>
                  </a:cubicBezTo>
                  <a:cubicBezTo>
                    <a:pt x="26294" y="33808"/>
                    <a:pt x="32947" y="18121"/>
                    <a:pt x="40833" y="3049"/>
                  </a:cubicBezTo>
                  <a:cubicBezTo>
                    <a:pt x="41402" y="1990"/>
                    <a:pt x="41006" y="669"/>
                    <a:pt x="39948" y="99"/>
                  </a:cubicBezTo>
                  <a:cubicBezTo>
                    <a:pt x="38942" y="-443"/>
                    <a:pt x="37689" y="-114"/>
                    <a:pt x="37078" y="852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024;p34">
              <a:extLst>
                <a:ext uri="{FF2B5EF4-FFF2-40B4-BE49-F238E27FC236}">
                  <a16:creationId xmlns:a16="http://schemas.microsoft.com/office/drawing/2014/main" id="{9C3D1A2E-8AE3-DAC1-D3B1-5E0AB0635769}"/>
                </a:ext>
              </a:extLst>
            </p:cNvPr>
            <p:cNvSpPr/>
            <p:nvPr/>
          </p:nvSpPr>
          <p:spPr>
            <a:xfrm>
              <a:off x="1580244" y="4178701"/>
              <a:ext cx="2849299" cy="680345"/>
            </a:xfrm>
            <a:custGeom>
              <a:avLst/>
              <a:gdLst/>
              <a:ahLst/>
              <a:cxnLst/>
              <a:rect l="l" t="t" r="r" b="b"/>
              <a:pathLst>
                <a:path w="3055549" h="729593" extrusionOk="0">
                  <a:moveTo>
                    <a:pt x="3054570" y="251936"/>
                  </a:moveTo>
                  <a:cubicBezTo>
                    <a:pt x="3054182" y="250234"/>
                    <a:pt x="3053444" y="248486"/>
                    <a:pt x="3052914" y="246791"/>
                  </a:cubicBezTo>
                  <a:cubicBezTo>
                    <a:pt x="3052327" y="244751"/>
                    <a:pt x="3050334" y="243450"/>
                    <a:pt x="3048232" y="243732"/>
                  </a:cubicBezTo>
                  <a:cubicBezTo>
                    <a:pt x="3047628" y="243844"/>
                    <a:pt x="3047053" y="244077"/>
                    <a:pt x="3046540" y="244416"/>
                  </a:cubicBezTo>
                  <a:cubicBezTo>
                    <a:pt x="3046154" y="243506"/>
                    <a:pt x="3045587" y="242684"/>
                    <a:pt x="3044875" y="241999"/>
                  </a:cubicBezTo>
                  <a:cubicBezTo>
                    <a:pt x="3045023" y="241303"/>
                    <a:pt x="3045017" y="240583"/>
                    <a:pt x="3044856" y="239890"/>
                  </a:cubicBezTo>
                  <a:cubicBezTo>
                    <a:pt x="3043067" y="233702"/>
                    <a:pt x="3033780" y="232790"/>
                    <a:pt x="3028425" y="231448"/>
                  </a:cubicBezTo>
                  <a:cubicBezTo>
                    <a:pt x="3022635" y="229996"/>
                    <a:pt x="3016807" y="228709"/>
                    <a:pt x="3010940" y="227587"/>
                  </a:cubicBezTo>
                  <a:cubicBezTo>
                    <a:pt x="3000414" y="225442"/>
                    <a:pt x="2989708" y="224314"/>
                    <a:pt x="2978966" y="224220"/>
                  </a:cubicBezTo>
                  <a:cubicBezTo>
                    <a:pt x="2979011" y="223312"/>
                    <a:pt x="2978849" y="222406"/>
                    <a:pt x="2978491" y="221571"/>
                  </a:cubicBezTo>
                  <a:cubicBezTo>
                    <a:pt x="2972929" y="209238"/>
                    <a:pt x="2965334" y="197773"/>
                    <a:pt x="2959375" y="185599"/>
                  </a:cubicBezTo>
                  <a:cubicBezTo>
                    <a:pt x="2953666" y="173986"/>
                    <a:pt x="2948624" y="162057"/>
                    <a:pt x="2944273" y="149869"/>
                  </a:cubicBezTo>
                  <a:cubicBezTo>
                    <a:pt x="2935177" y="124346"/>
                    <a:pt x="2929124" y="97837"/>
                    <a:pt x="2926238" y="70893"/>
                  </a:cubicBezTo>
                  <a:cubicBezTo>
                    <a:pt x="2923812" y="47275"/>
                    <a:pt x="2923731" y="23474"/>
                    <a:pt x="2925997" y="-161"/>
                  </a:cubicBezTo>
                  <a:lnTo>
                    <a:pt x="325658" y="-161"/>
                  </a:lnTo>
                  <a:cubicBezTo>
                    <a:pt x="250263" y="18168"/>
                    <a:pt x="174538" y="35007"/>
                    <a:pt x="99066" y="53023"/>
                  </a:cubicBezTo>
                  <a:cubicBezTo>
                    <a:pt x="96139" y="53523"/>
                    <a:pt x="94172" y="56303"/>
                    <a:pt x="94671" y="59232"/>
                  </a:cubicBezTo>
                  <a:cubicBezTo>
                    <a:pt x="94691" y="59349"/>
                    <a:pt x="94715" y="59466"/>
                    <a:pt x="94743" y="59581"/>
                  </a:cubicBezTo>
                  <a:cubicBezTo>
                    <a:pt x="87293" y="60326"/>
                    <a:pt x="80230" y="63266"/>
                    <a:pt x="74451" y="68030"/>
                  </a:cubicBezTo>
                  <a:cubicBezTo>
                    <a:pt x="64647" y="77916"/>
                    <a:pt x="56780" y="89551"/>
                    <a:pt x="51257" y="102336"/>
                  </a:cubicBezTo>
                  <a:cubicBezTo>
                    <a:pt x="43610" y="116688"/>
                    <a:pt x="36711" y="131401"/>
                    <a:pt x="30558" y="146473"/>
                  </a:cubicBezTo>
                  <a:cubicBezTo>
                    <a:pt x="-16230" y="260485"/>
                    <a:pt x="-13353" y="397443"/>
                    <a:pt x="66263" y="496449"/>
                  </a:cubicBezTo>
                  <a:cubicBezTo>
                    <a:pt x="75667" y="508020"/>
                    <a:pt x="86073" y="518738"/>
                    <a:pt x="97360" y="528478"/>
                  </a:cubicBezTo>
                  <a:cubicBezTo>
                    <a:pt x="96793" y="530808"/>
                    <a:pt x="98213" y="533159"/>
                    <a:pt x="100538" y="533738"/>
                  </a:cubicBezTo>
                  <a:cubicBezTo>
                    <a:pt x="157527" y="545899"/>
                    <a:pt x="215389" y="553705"/>
                    <a:pt x="272995" y="562332"/>
                  </a:cubicBezTo>
                  <a:cubicBezTo>
                    <a:pt x="329314" y="570763"/>
                    <a:pt x="385644" y="579196"/>
                    <a:pt x="442053" y="586993"/>
                  </a:cubicBezTo>
                  <a:cubicBezTo>
                    <a:pt x="555630" y="602692"/>
                    <a:pt x="669338" y="617400"/>
                    <a:pt x="783176" y="631118"/>
                  </a:cubicBezTo>
                  <a:cubicBezTo>
                    <a:pt x="1012897" y="658743"/>
                    <a:pt x="1243051" y="682380"/>
                    <a:pt x="1473639" y="702030"/>
                  </a:cubicBezTo>
                  <a:cubicBezTo>
                    <a:pt x="1603129" y="713066"/>
                    <a:pt x="1732611" y="721563"/>
                    <a:pt x="1862323" y="729297"/>
                  </a:cubicBezTo>
                  <a:cubicBezTo>
                    <a:pt x="1864231" y="729506"/>
                    <a:pt x="1866080" y="728561"/>
                    <a:pt x="1867030" y="726892"/>
                  </a:cubicBezTo>
                  <a:cubicBezTo>
                    <a:pt x="1874455" y="728325"/>
                    <a:pt x="1881984" y="729155"/>
                    <a:pt x="1889543" y="729375"/>
                  </a:cubicBezTo>
                  <a:cubicBezTo>
                    <a:pt x="1942399" y="730737"/>
                    <a:pt x="1993480" y="707684"/>
                    <a:pt x="2042112" y="689839"/>
                  </a:cubicBezTo>
                  <a:cubicBezTo>
                    <a:pt x="2145942" y="651743"/>
                    <a:pt x="2249438" y="612754"/>
                    <a:pt x="2352600" y="572871"/>
                  </a:cubicBezTo>
                  <a:cubicBezTo>
                    <a:pt x="2559551" y="492863"/>
                    <a:pt x="2765080" y="409297"/>
                    <a:pt x="2969186" y="322171"/>
                  </a:cubicBezTo>
                  <a:cubicBezTo>
                    <a:pt x="2993734" y="311696"/>
                    <a:pt x="3018257" y="301169"/>
                    <a:pt x="3042758" y="290588"/>
                  </a:cubicBezTo>
                  <a:cubicBezTo>
                    <a:pt x="3042881" y="290649"/>
                    <a:pt x="3042943" y="290753"/>
                    <a:pt x="3043075" y="290808"/>
                  </a:cubicBezTo>
                  <a:cubicBezTo>
                    <a:pt x="3045868" y="291953"/>
                    <a:pt x="3049060" y="290614"/>
                    <a:pt x="3050203" y="287819"/>
                  </a:cubicBezTo>
                  <a:cubicBezTo>
                    <a:pt x="3050273" y="287647"/>
                    <a:pt x="3050335" y="287471"/>
                    <a:pt x="3050388" y="287293"/>
                  </a:cubicBezTo>
                  <a:cubicBezTo>
                    <a:pt x="3052983" y="280863"/>
                    <a:pt x="3054596" y="274078"/>
                    <a:pt x="3055171" y="267167"/>
                  </a:cubicBezTo>
                  <a:cubicBezTo>
                    <a:pt x="3055485" y="263899"/>
                    <a:pt x="3055526" y="260611"/>
                    <a:pt x="3055296" y="257336"/>
                  </a:cubicBezTo>
                  <a:cubicBezTo>
                    <a:pt x="3055185" y="255521"/>
                    <a:pt x="3054941" y="253716"/>
                    <a:pt x="3054569" y="251936"/>
                  </a:cubicBezTo>
                  <a:close/>
                </a:path>
              </a:pathLst>
            </a:custGeom>
            <a:solidFill>
              <a:srgbClr val="202120">
                <a:alpha val="35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025;p34">
              <a:extLst>
                <a:ext uri="{FF2B5EF4-FFF2-40B4-BE49-F238E27FC236}">
                  <a16:creationId xmlns:a16="http://schemas.microsoft.com/office/drawing/2014/main" id="{372FEBD5-97A0-E026-450E-B02A76CC6AED}"/>
                </a:ext>
              </a:extLst>
            </p:cNvPr>
            <p:cNvSpPr/>
            <p:nvPr/>
          </p:nvSpPr>
          <p:spPr>
            <a:xfrm>
              <a:off x="1587215" y="4170293"/>
              <a:ext cx="283962" cy="460606"/>
            </a:xfrm>
            <a:custGeom>
              <a:avLst/>
              <a:gdLst/>
              <a:ahLst/>
              <a:cxnLst/>
              <a:rect l="l" t="t" r="r" b="b"/>
              <a:pathLst>
                <a:path w="304517" h="493947" extrusionOk="0">
                  <a:moveTo>
                    <a:pt x="304410" y="487936"/>
                  </a:moveTo>
                  <a:lnTo>
                    <a:pt x="303559" y="493786"/>
                  </a:lnTo>
                  <a:cubicBezTo>
                    <a:pt x="233822" y="483680"/>
                    <a:pt x="164156" y="473219"/>
                    <a:pt x="94561" y="462402"/>
                  </a:cubicBezTo>
                  <a:lnTo>
                    <a:pt x="95411" y="456658"/>
                  </a:lnTo>
                  <a:cubicBezTo>
                    <a:pt x="36624" y="404955"/>
                    <a:pt x="3881" y="326974"/>
                    <a:pt x="55" y="248783"/>
                  </a:cubicBezTo>
                  <a:cubicBezTo>
                    <a:pt x="-2157" y="170026"/>
                    <a:pt x="18205" y="92281"/>
                    <a:pt x="58735" y="24736"/>
                  </a:cubicBezTo>
                  <a:cubicBezTo>
                    <a:pt x="63036" y="15519"/>
                    <a:pt x="70046" y="7836"/>
                    <a:pt x="78827" y="2713"/>
                  </a:cubicBezTo>
                  <a:cubicBezTo>
                    <a:pt x="83467" y="753"/>
                    <a:pt x="88462" y="-225"/>
                    <a:pt x="93498" y="-158"/>
                  </a:cubicBezTo>
                  <a:cubicBezTo>
                    <a:pt x="97477" y="-125"/>
                    <a:pt x="101452" y="123"/>
                    <a:pt x="105404" y="586"/>
                  </a:cubicBezTo>
                  <a:cubicBezTo>
                    <a:pt x="168444" y="6543"/>
                    <a:pt x="231448" y="12501"/>
                    <a:pt x="294417" y="18459"/>
                  </a:cubicBezTo>
                  <a:lnTo>
                    <a:pt x="293886" y="23990"/>
                  </a:lnTo>
                  <a:cubicBezTo>
                    <a:pt x="198028" y="165019"/>
                    <a:pt x="202256" y="351405"/>
                    <a:pt x="304410" y="4879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26;p34">
              <a:extLst>
                <a:ext uri="{FF2B5EF4-FFF2-40B4-BE49-F238E27FC236}">
                  <a16:creationId xmlns:a16="http://schemas.microsoft.com/office/drawing/2014/main" id="{7887CB46-D2CB-13E9-F282-714716CB819C}"/>
                </a:ext>
              </a:extLst>
            </p:cNvPr>
            <p:cNvSpPr/>
            <p:nvPr/>
          </p:nvSpPr>
          <p:spPr>
            <a:xfrm>
              <a:off x="2023699" y="4208675"/>
              <a:ext cx="893070" cy="543339"/>
            </a:xfrm>
            <a:custGeom>
              <a:avLst/>
              <a:gdLst/>
              <a:ahLst/>
              <a:cxnLst/>
              <a:rect l="l" t="t" r="r" b="b"/>
              <a:pathLst>
                <a:path w="957716" h="582669" extrusionOk="0">
                  <a:moveTo>
                    <a:pt x="956864" y="582509"/>
                  </a:moveTo>
                  <a:cubicBezTo>
                    <a:pt x="658994" y="556445"/>
                    <a:pt x="361797" y="523749"/>
                    <a:pt x="65273" y="484422"/>
                  </a:cubicBezTo>
                  <a:lnTo>
                    <a:pt x="65804" y="480379"/>
                  </a:lnTo>
                  <a:cubicBezTo>
                    <a:pt x="-21580" y="334368"/>
                    <a:pt x="-22110" y="152208"/>
                    <a:pt x="64423" y="5690"/>
                  </a:cubicBezTo>
                  <a:lnTo>
                    <a:pt x="64954" y="-161"/>
                  </a:lnTo>
                  <a:cubicBezTo>
                    <a:pt x="350068" y="26755"/>
                    <a:pt x="635145" y="53634"/>
                    <a:pt x="920188" y="80479"/>
                  </a:cubicBezTo>
                  <a:lnTo>
                    <a:pt x="919976" y="82925"/>
                  </a:lnTo>
                  <a:cubicBezTo>
                    <a:pt x="841245" y="220530"/>
                    <a:pt x="839355" y="389127"/>
                    <a:pt x="914980" y="528466"/>
                  </a:cubicBezTo>
                  <a:cubicBezTo>
                    <a:pt x="925397" y="546976"/>
                    <a:pt x="938154" y="565806"/>
                    <a:pt x="957609" y="5743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027;p34">
              <a:extLst>
                <a:ext uri="{FF2B5EF4-FFF2-40B4-BE49-F238E27FC236}">
                  <a16:creationId xmlns:a16="http://schemas.microsoft.com/office/drawing/2014/main" id="{770A933E-B584-DA9A-EA9D-CF79C9AC8CAA}"/>
                </a:ext>
              </a:extLst>
            </p:cNvPr>
            <p:cNvSpPr/>
            <p:nvPr/>
          </p:nvSpPr>
          <p:spPr>
            <a:xfrm>
              <a:off x="2926854" y="4293368"/>
              <a:ext cx="390114" cy="489273"/>
            </a:xfrm>
            <a:custGeom>
              <a:avLst/>
              <a:gdLst/>
              <a:ahLst/>
              <a:cxnLst/>
              <a:rect l="l" t="t" r="r" b="b"/>
              <a:pathLst>
                <a:path w="418353" h="524690" extrusionOk="0">
                  <a:moveTo>
                    <a:pt x="417821" y="524529"/>
                  </a:moveTo>
                  <a:cubicBezTo>
                    <a:pt x="303330" y="516977"/>
                    <a:pt x="188944" y="508501"/>
                    <a:pt x="74665" y="499104"/>
                  </a:cubicBezTo>
                  <a:lnTo>
                    <a:pt x="74665" y="498997"/>
                  </a:lnTo>
                  <a:lnTo>
                    <a:pt x="74983" y="495911"/>
                  </a:lnTo>
                  <a:cubicBezTo>
                    <a:pt x="28401" y="426671"/>
                    <a:pt x="2412" y="345621"/>
                    <a:pt x="37" y="262184"/>
                  </a:cubicBezTo>
                  <a:cubicBezTo>
                    <a:pt x="-2089" y="178991"/>
                    <a:pt x="19491" y="97075"/>
                    <a:pt x="46493" y="18457"/>
                  </a:cubicBezTo>
                  <a:cubicBezTo>
                    <a:pt x="48347" y="13553"/>
                    <a:pt x="52615" y="9966"/>
                    <a:pt x="57763" y="8988"/>
                  </a:cubicBezTo>
                  <a:lnTo>
                    <a:pt x="58613" y="-161"/>
                  </a:lnTo>
                  <a:cubicBezTo>
                    <a:pt x="135791" y="7074"/>
                    <a:pt x="212934" y="14343"/>
                    <a:pt x="290041" y="21648"/>
                  </a:cubicBezTo>
                  <a:lnTo>
                    <a:pt x="292380" y="23776"/>
                  </a:lnTo>
                  <a:cubicBezTo>
                    <a:pt x="242036" y="78876"/>
                    <a:pt x="214454" y="151037"/>
                    <a:pt x="215202" y="225694"/>
                  </a:cubicBezTo>
                  <a:cubicBezTo>
                    <a:pt x="216584" y="322504"/>
                    <a:pt x="265697" y="416017"/>
                    <a:pt x="340324" y="477507"/>
                  </a:cubicBezTo>
                  <a:cubicBezTo>
                    <a:pt x="362674" y="497349"/>
                    <a:pt x="389363" y="511669"/>
                    <a:pt x="418246" y="5193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028;p34">
              <a:extLst>
                <a:ext uri="{FF2B5EF4-FFF2-40B4-BE49-F238E27FC236}">
                  <a16:creationId xmlns:a16="http://schemas.microsoft.com/office/drawing/2014/main" id="{ECFA10A0-6830-F9CF-7C89-05735EA7D352}"/>
                </a:ext>
              </a:extLst>
            </p:cNvPr>
            <p:cNvSpPr/>
            <p:nvPr/>
          </p:nvSpPr>
          <p:spPr>
            <a:xfrm>
              <a:off x="3299404" y="4321335"/>
              <a:ext cx="1115517" cy="422550"/>
            </a:xfrm>
            <a:custGeom>
              <a:avLst/>
              <a:gdLst/>
              <a:ahLst/>
              <a:cxnLst/>
              <a:rect l="l" t="t" r="r" b="b"/>
              <a:pathLst>
                <a:path w="1196265" h="453137" extrusionOk="0">
                  <a:moveTo>
                    <a:pt x="8184" y="413463"/>
                  </a:moveTo>
                  <a:cubicBezTo>
                    <a:pt x="8823" y="413251"/>
                    <a:pt x="9461" y="413038"/>
                    <a:pt x="10098" y="412825"/>
                  </a:cubicBezTo>
                  <a:cubicBezTo>
                    <a:pt x="384828" y="285482"/>
                    <a:pt x="756298" y="149096"/>
                    <a:pt x="1124508" y="3669"/>
                  </a:cubicBezTo>
                  <a:lnTo>
                    <a:pt x="1129611" y="-161"/>
                  </a:lnTo>
                  <a:cubicBezTo>
                    <a:pt x="1152172" y="1550"/>
                    <a:pt x="1174483" y="5687"/>
                    <a:pt x="1196159" y="12179"/>
                  </a:cubicBezTo>
                  <a:lnTo>
                    <a:pt x="1195946" y="19307"/>
                  </a:lnTo>
                  <a:cubicBezTo>
                    <a:pt x="848749" y="157181"/>
                    <a:pt x="501553" y="295057"/>
                    <a:pt x="154356" y="432931"/>
                  </a:cubicBezTo>
                  <a:cubicBezTo>
                    <a:pt x="123103" y="445271"/>
                    <a:pt x="89615" y="457931"/>
                    <a:pt x="56660" y="451016"/>
                  </a:cubicBezTo>
                  <a:cubicBezTo>
                    <a:pt x="35171" y="445672"/>
                    <a:pt x="15544" y="434564"/>
                    <a:pt x="-108" y="418888"/>
                  </a:cubicBezTo>
                  <a:lnTo>
                    <a:pt x="5740" y="415164"/>
                  </a:lnTo>
                  <a:cubicBezTo>
                    <a:pt x="5845" y="414527"/>
                    <a:pt x="5845" y="413888"/>
                    <a:pt x="5952" y="413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029;p34">
              <a:extLst>
                <a:ext uri="{FF2B5EF4-FFF2-40B4-BE49-F238E27FC236}">
                  <a16:creationId xmlns:a16="http://schemas.microsoft.com/office/drawing/2014/main" id="{0627B7FA-05E6-35F9-AD4F-995C4B7A89E3}"/>
                </a:ext>
              </a:extLst>
            </p:cNvPr>
            <p:cNvSpPr/>
            <p:nvPr/>
          </p:nvSpPr>
          <p:spPr>
            <a:xfrm>
              <a:off x="3173741" y="4341170"/>
              <a:ext cx="134123" cy="370923"/>
            </a:xfrm>
            <a:custGeom>
              <a:avLst/>
              <a:gdLst/>
              <a:ahLst/>
              <a:cxnLst/>
              <a:rect l="l" t="t" r="r" b="b"/>
              <a:pathLst>
                <a:path w="143832" h="397773" extrusionOk="0">
                  <a:moveTo>
                    <a:pt x="134695" y="397612"/>
                  </a:moveTo>
                  <a:cubicBezTo>
                    <a:pt x="124899" y="388362"/>
                    <a:pt x="115602" y="378596"/>
                    <a:pt x="106843" y="368356"/>
                  </a:cubicBezTo>
                  <a:cubicBezTo>
                    <a:pt x="48481" y="301546"/>
                    <a:pt x="-7755" y="220907"/>
                    <a:pt x="749" y="132501"/>
                  </a:cubicBezTo>
                  <a:cubicBezTo>
                    <a:pt x="7131" y="81602"/>
                    <a:pt x="31308" y="34607"/>
                    <a:pt x="68998" y="-161"/>
                  </a:cubicBezTo>
                  <a:cubicBezTo>
                    <a:pt x="94086" y="25903"/>
                    <a:pt x="103442" y="63989"/>
                    <a:pt x="111202" y="99841"/>
                  </a:cubicBezTo>
                  <a:cubicBezTo>
                    <a:pt x="132038" y="195906"/>
                    <a:pt x="151279" y="294207"/>
                    <a:pt x="140754" y="391974"/>
                  </a:cubicBezTo>
                  <a:cubicBezTo>
                    <a:pt x="140648" y="392612"/>
                    <a:pt x="140648" y="393250"/>
                    <a:pt x="140542" y="393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030;p34">
              <a:extLst>
                <a:ext uri="{FF2B5EF4-FFF2-40B4-BE49-F238E27FC236}">
                  <a16:creationId xmlns:a16="http://schemas.microsoft.com/office/drawing/2014/main" id="{45258359-C23F-64CC-2132-F68F0922ECA5}"/>
                </a:ext>
              </a:extLst>
            </p:cNvPr>
            <p:cNvSpPr/>
            <p:nvPr/>
          </p:nvSpPr>
          <p:spPr>
            <a:xfrm>
              <a:off x="3127553" y="3965207"/>
              <a:ext cx="1296616" cy="815705"/>
            </a:xfrm>
            <a:custGeom>
              <a:avLst/>
              <a:gdLst/>
              <a:ahLst/>
              <a:cxnLst/>
              <a:rect l="l" t="t" r="r" b="b"/>
              <a:pathLst>
                <a:path w="1390473" h="874751" extrusionOk="0">
                  <a:moveTo>
                    <a:pt x="118545" y="403143"/>
                  </a:moveTo>
                  <a:cubicBezTo>
                    <a:pt x="80855" y="437911"/>
                    <a:pt x="56677" y="484906"/>
                    <a:pt x="50296" y="535805"/>
                  </a:cubicBezTo>
                  <a:cubicBezTo>
                    <a:pt x="41792" y="624212"/>
                    <a:pt x="98028" y="704851"/>
                    <a:pt x="156389" y="771661"/>
                  </a:cubicBezTo>
                  <a:cubicBezTo>
                    <a:pt x="165148" y="781900"/>
                    <a:pt x="174445" y="791666"/>
                    <a:pt x="184242" y="800916"/>
                  </a:cubicBezTo>
                  <a:cubicBezTo>
                    <a:pt x="199893" y="816592"/>
                    <a:pt x="219520" y="827700"/>
                    <a:pt x="241010" y="833044"/>
                  </a:cubicBezTo>
                  <a:cubicBezTo>
                    <a:pt x="273964" y="839959"/>
                    <a:pt x="307452" y="827299"/>
                    <a:pt x="338705" y="814959"/>
                  </a:cubicBezTo>
                  <a:cubicBezTo>
                    <a:pt x="685901" y="677084"/>
                    <a:pt x="1033098" y="539209"/>
                    <a:pt x="1380295" y="401334"/>
                  </a:cubicBezTo>
                  <a:lnTo>
                    <a:pt x="1389012" y="401015"/>
                  </a:lnTo>
                  <a:cubicBezTo>
                    <a:pt x="1391605" y="413269"/>
                    <a:pt x="1390457" y="426020"/>
                    <a:pt x="1385716" y="437612"/>
                  </a:cubicBezTo>
                  <a:lnTo>
                    <a:pt x="1381146" y="435910"/>
                  </a:lnTo>
                  <a:cubicBezTo>
                    <a:pt x="1039263" y="583466"/>
                    <a:pt x="693342" y="721057"/>
                    <a:pt x="343382" y="848683"/>
                  </a:cubicBezTo>
                  <a:cubicBezTo>
                    <a:pt x="298203" y="865173"/>
                    <a:pt x="249939" y="881769"/>
                    <a:pt x="202951" y="871344"/>
                  </a:cubicBezTo>
                  <a:cubicBezTo>
                    <a:pt x="174068" y="863695"/>
                    <a:pt x="147380" y="849375"/>
                    <a:pt x="125030" y="829533"/>
                  </a:cubicBezTo>
                  <a:cubicBezTo>
                    <a:pt x="50403" y="768043"/>
                    <a:pt x="1289" y="674531"/>
                    <a:pt x="-93" y="577721"/>
                  </a:cubicBezTo>
                  <a:cubicBezTo>
                    <a:pt x="-840" y="503064"/>
                    <a:pt x="26741" y="430903"/>
                    <a:pt x="77086" y="375803"/>
                  </a:cubicBezTo>
                  <a:cubicBezTo>
                    <a:pt x="92513" y="359010"/>
                    <a:pt x="110101" y="344342"/>
                    <a:pt x="129388" y="332185"/>
                  </a:cubicBezTo>
                  <a:cubicBezTo>
                    <a:pt x="174888" y="303674"/>
                    <a:pt x="227721" y="289843"/>
                    <a:pt x="279705" y="276332"/>
                  </a:cubicBezTo>
                  <a:cubicBezTo>
                    <a:pt x="635406" y="184203"/>
                    <a:pt x="991142" y="92038"/>
                    <a:pt x="1346914" y="-161"/>
                  </a:cubicBezTo>
                  <a:lnTo>
                    <a:pt x="1356482" y="264"/>
                  </a:lnTo>
                  <a:cubicBezTo>
                    <a:pt x="1354663" y="13010"/>
                    <a:pt x="1356278" y="26011"/>
                    <a:pt x="1361160" y="37923"/>
                  </a:cubicBezTo>
                  <a:lnTo>
                    <a:pt x="1351592" y="38349"/>
                  </a:lnTo>
                  <a:cubicBezTo>
                    <a:pt x="1326717" y="45265"/>
                    <a:pt x="1301947" y="52073"/>
                    <a:pt x="1277071" y="58988"/>
                  </a:cubicBezTo>
                  <a:cubicBezTo>
                    <a:pt x="985792" y="139415"/>
                    <a:pt x="694193" y="218991"/>
                    <a:pt x="399406" y="284524"/>
                  </a:cubicBezTo>
                  <a:cubicBezTo>
                    <a:pt x="324248" y="301226"/>
                    <a:pt x="247494" y="317610"/>
                    <a:pt x="180733" y="355908"/>
                  </a:cubicBezTo>
                  <a:cubicBezTo>
                    <a:pt x="173717" y="359951"/>
                    <a:pt x="166808" y="364313"/>
                    <a:pt x="160004" y="368994"/>
                  </a:cubicBezTo>
                  <a:cubicBezTo>
                    <a:pt x="145130" y="379031"/>
                    <a:pt x="131247" y="390466"/>
                    <a:pt x="118545" y="403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031;p34">
              <a:extLst>
                <a:ext uri="{FF2B5EF4-FFF2-40B4-BE49-F238E27FC236}">
                  <a16:creationId xmlns:a16="http://schemas.microsoft.com/office/drawing/2014/main" id="{7CB5816E-C760-0DC6-BE57-01A0488024C5}"/>
                </a:ext>
              </a:extLst>
            </p:cNvPr>
            <p:cNvSpPr/>
            <p:nvPr/>
          </p:nvSpPr>
          <p:spPr>
            <a:xfrm>
              <a:off x="1674276" y="3828348"/>
              <a:ext cx="2710133" cy="487488"/>
            </a:xfrm>
            <a:custGeom>
              <a:avLst/>
              <a:gdLst/>
              <a:ahLst/>
              <a:cxnLst/>
              <a:rect l="l" t="t" r="r" b="b"/>
              <a:pathLst>
                <a:path w="2906309" h="522775" extrusionOk="0">
                  <a:moveTo>
                    <a:pt x="-108" y="358888"/>
                  </a:moveTo>
                  <a:cubicBezTo>
                    <a:pt x="87489" y="341121"/>
                    <a:pt x="174660" y="320695"/>
                    <a:pt x="261300" y="298993"/>
                  </a:cubicBezTo>
                  <a:cubicBezTo>
                    <a:pt x="570108" y="221395"/>
                    <a:pt x="874071" y="125624"/>
                    <a:pt x="1171601" y="12180"/>
                  </a:cubicBezTo>
                  <a:lnTo>
                    <a:pt x="1178086" y="-161"/>
                  </a:lnTo>
                  <a:cubicBezTo>
                    <a:pt x="1752460" y="64413"/>
                    <a:pt x="2328499" y="111152"/>
                    <a:pt x="2906202" y="140054"/>
                  </a:cubicBezTo>
                  <a:lnTo>
                    <a:pt x="2905883" y="146650"/>
                  </a:lnTo>
                  <a:cubicBezTo>
                    <a:pt x="2550077" y="238779"/>
                    <a:pt x="2194340" y="330944"/>
                    <a:pt x="1838674" y="423143"/>
                  </a:cubicBezTo>
                  <a:cubicBezTo>
                    <a:pt x="1786690" y="436655"/>
                    <a:pt x="1733857" y="450485"/>
                    <a:pt x="1688357" y="478996"/>
                  </a:cubicBezTo>
                  <a:cubicBezTo>
                    <a:pt x="1669070" y="491153"/>
                    <a:pt x="1651482" y="505821"/>
                    <a:pt x="1636055" y="522614"/>
                  </a:cubicBezTo>
                  <a:lnTo>
                    <a:pt x="1633715" y="520486"/>
                  </a:lnTo>
                  <a:cubicBezTo>
                    <a:pt x="1556537" y="513252"/>
                    <a:pt x="1479394" y="505982"/>
                    <a:pt x="1402287" y="498677"/>
                  </a:cubicBezTo>
                  <a:cubicBezTo>
                    <a:pt x="1366567" y="495273"/>
                    <a:pt x="1330743" y="491869"/>
                    <a:pt x="1295022" y="488464"/>
                  </a:cubicBezTo>
                  <a:cubicBezTo>
                    <a:pt x="1009910" y="461549"/>
                    <a:pt x="724832" y="434668"/>
                    <a:pt x="439789" y="407824"/>
                  </a:cubicBezTo>
                  <a:cubicBezTo>
                    <a:pt x="360165" y="400272"/>
                    <a:pt x="280577" y="392754"/>
                    <a:pt x="201025" y="385271"/>
                  </a:cubicBezTo>
                  <a:cubicBezTo>
                    <a:pt x="137985" y="379314"/>
                    <a:pt x="74981" y="373356"/>
                    <a:pt x="12011" y="367398"/>
                  </a:cubicBezTo>
                  <a:cubicBezTo>
                    <a:pt x="8059" y="366935"/>
                    <a:pt x="4085" y="366687"/>
                    <a:pt x="105" y="3666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032;p34">
              <a:extLst>
                <a:ext uri="{FF2B5EF4-FFF2-40B4-BE49-F238E27FC236}">
                  <a16:creationId xmlns:a16="http://schemas.microsoft.com/office/drawing/2014/main" id="{041558A8-89A1-27D0-10D0-E0615E6A41B4}"/>
                </a:ext>
              </a:extLst>
            </p:cNvPr>
            <p:cNvSpPr/>
            <p:nvPr/>
          </p:nvSpPr>
          <p:spPr>
            <a:xfrm>
              <a:off x="1796866" y="4187651"/>
              <a:ext cx="288366" cy="472904"/>
            </a:xfrm>
            <a:custGeom>
              <a:avLst/>
              <a:gdLst/>
              <a:ahLst/>
              <a:cxnLst/>
              <a:rect l="l" t="t" r="r" b="b"/>
              <a:pathLst>
                <a:path w="309240" h="507136" extrusionOk="0">
                  <a:moveTo>
                    <a:pt x="309133" y="502932"/>
                  </a:moveTo>
                  <a:lnTo>
                    <a:pt x="308602" y="506976"/>
                  </a:lnTo>
                  <a:cubicBezTo>
                    <a:pt x="231956" y="496869"/>
                    <a:pt x="155309" y="486266"/>
                    <a:pt x="78661" y="475166"/>
                  </a:cubicBezTo>
                  <a:lnTo>
                    <a:pt x="79512" y="469315"/>
                  </a:lnTo>
                  <a:cubicBezTo>
                    <a:pt x="-22642" y="332785"/>
                    <a:pt x="-26870" y="146398"/>
                    <a:pt x="68988" y="5370"/>
                  </a:cubicBezTo>
                  <a:lnTo>
                    <a:pt x="69519" y="-161"/>
                  </a:lnTo>
                  <a:cubicBezTo>
                    <a:pt x="149142" y="7285"/>
                    <a:pt x="228730" y="14803"/>
                    <a:pt x="308283" y="22392"/>
                  </a:cubicBezTo>
                  <a:lnTo>
                    <a:pt x="307752" y="28244"/>
                  </a:lnTo>
                  <a:cubicBezTo>
                    <a:pt x="221219" y="174761"/>
                    <a:pt x="221749" y="356922"/>
                    <a:pt x="309133" y="5029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033;p34">
              <a:extLst>
                <a:ext uri="{FF2B5EF4-FFF2-40B4-BE49-F238E27FC236}">
                  <a16:creationId xmlns:a16="http://schemas.microsoft.com/office/drawing/2014/main" id="{8598A12A-0311-B39D-3A8A-B587E5A0E35D}"/>
                </a:ext>
              </a:extLst>
            </p:cNvPr>
            <p:cNvSpPr/>
            <p:nvPr/>
          </p:nvSpPr>
          <p:spPr>
            <a:xfrm>
              <a:off x="2825089" y="4283849"/>
              <a:ext cx="171820" cy="474988"/>
            </a:xfrm>
            <a:custGeom>
              <a:avLst/>
              <a:gdLst/>
              <a:ahLst/>
              <a:cxnLst/>
              <a:rect l="l" t="t" r="r" b="b"/>
              <a:pathLst>
                <a:path w="184257" h="509370" extrusionOk="0">
                  <a:moveTo>
                    <a:pt x="60515" y="-161"/>
                  </a:moveTo>
                  <a:cubicBezTo>
                    <a:pt x="96235" y="3243"/>
                    <a:pt x="132059" y="6647"/>
                    <a:pt x="167779" y="10051"/>
                  </a:cubicBezTo>
                  <a:lnTo>
                    <a:pt x="166929" y="19201"/>
                  </a:lnTo>
                  <a:cubicBezTo>
                    <a:pt x="161782" y="20179"/>
                    <a:pt x="157513" y="23765"/>
                    <a:pt x="155660" y="28669"/>
                  </a:cubicBezTo>
                  <a:cubicBezTo>
                    <a:pt x="128658" y="107288"/>
                    <a:pt x="107078" y="189204"/>
                    <a:pt x="109204" y="272397"/>
                  </a:cubicBezTo>
                  <a:cubicBezTo>
                    <a:pt x="111578" y="355834"/>
                    <a:pt x="137567" y="436883"/>
                    <a:pt x="184150" y="506124"/>
                  </a:cubicBezTo>
                  <a:lnTo>
                    <a:pt x="183831" y="509210"/>
                  </a:lnTo>
                  <a:cubicBezTo>
                    <a:pt x="155022" y="506869"/>
                    <a:pt x="126142" y="504422"/>
                    <a:pt x="97191" y="501869"/>
                  </a:cubicBezTo>
                  <a:lnTo>
                    <a:pt x="97936" y="493677"/>
                  </a:lnTo>
                  <a:cubicBezTo>
                    <a:pt x="78481" y="485166"/>
                    <a:pt x="65724" y="466336"/>
                    <a:pt x="55306" y="447826"/>
                  </a:cubicBezTo>
                  <a:cubicBezTo>
                    <a:pt x="-20319" y="308487"/>
                    <a:pt x="-18428" y="139890"/>
                    <a:pt x="60303" y="22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034;p34">
              <a:extLst>
                <a:ext uri="{FF2B5EF4-FFF2-40B4-BE49-F238E27FC236}">
                  <a16:creationId xmlns:a16="http://schemas.microsoft.com/office/drawing/2014/main" id="{F22A00F2-F8D6-6B51-C650-E46D9BCCD63A}"/>
                </a:ext>
              </a:extLst>
            </p:cNvPr>
            <p:cNvSpPr/>
            <p:nvPr/>
          </p:nvSpPr>
          <p:spPr>
            <a:xfrm>
              <a:off x="3238161" y="4309336"/>
              <a:ext cx="101275" cy="397708"/>
            </a:xfrm>
            <a:custGeom>
              <a:avLst/>
              <a:gdLst/>
              <a:ahLst/>
              <a:cxnLst/>
              <a:rect l="l" t="t" r="r" b="b"/>
              <a:pathLst>
                <a:path w="108606" h="426496" extrusionOk="0">
                  <a:moveTo>
                    <a:pt x="44860" y="5051"/>
                  </a:moveTo>
                  <a:cubicBezTo>
                    <a:pt x="114703" y="132394"/>
                    <a:pt x="130117" y="291013"/>
                    <a:pt x="75795" y="425697"/>
                  </a:cubicBezTo>
                  <a:cubicBezTo>
                    <a:pt x="75157" y="425909"/>
                    <a:pt x="74519" y="426122"/>
                    <a:pt x="73881" y="426335"/>
                  </a:cubicBezTo>
                  <a:lnTo>
                    <a:pt x="71649" y="426123"/>
                  </a:lnTo>
                  <a:cubicBezTo>
                    <a:pt x="82173" y="328356"/>
                    <a:pt x="62932" y="230055"/>
                    <a:pt x="42096" y="133990"/>
                  </a:cubicBezTo>
                  <a:cubicBezTo>
                    <a:pt x="34336" y="98138"/>
                    <a:pt x="24980" y="60052"/>
                    <a:pt x="-108" y="33988"/>
                  </a:cubicBezTo>
                  <a:cubicBezTo>
                    <a:pt x="12595" y="21310"/>
                    <a:pt x="26477" y="9875"/>
                    <a:pt x="41352" y="-1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035;p34">
              <a:extLst>
                <a:ext uri="{FF2B5EF4-FFF2-40B4-BE49-F238E27FC236}">
                  <a16:creationId xmlns:a16="http://schemas.microsoft.com/office/drawing/2014/main" id="{B04D0623-02FE-3821-472D-21512FE1B93E}"/>
                </a:ext>
              </a:extLst>
            </p:cNvPr>
            <p:cNvSpPr/>
            <p:nvPr/>
          </p:nvSpPr>
          <p:spPr>
            <a:xfrm>
              <a:off x="3276810" y="4020346"/>
              <a:ext cx="1076063" cy="686193"/>
            </a:xfrm>
            <a:custGeom>
              <a:avLst/>
              <a:gdLst/>
              <a:ahLst/>
              <a:cxnLst/>
              <a:rect l="l" t="t" r="r" b="b"/>
              <a:pathLst>
                <a:path w="1153955" h="735864" extrusionOk="0">
                  <a:moveTo>
                    <a:pt x="289896" y="572083"/>
                  </a:moveTo>
                  <a:cubicBezTo>
                    <a:pt x="340508" y="528565"/>
                    <a:pt x="378446" y="472184"/>
                    <a:pt x="399710" y="408888"/>
                  </a:cubicBezTo>
                  <a:cubicBezTo>
                    <a:pt x="434938" y="431077"/>
                    <a:pt x="467104" y="457795"/>
                    <a:pt x="495386" y="488358"/>
                  </a:cubicBezTo>
                  <a:cubicBezTo>
                    <a:pt x="484626" y="418838"/>
                    <a:pt x="462350" y="351602"/>
                    <a:pt x="429476" y="289419"/>
                  </a:cubicBezTo>
                  <a:lnTo>
                    <a:pt x="428201" y="285482"/>
                  </a:lnTo>
                  <a:cubicBezTo>
                    <a:pt x="365373" y="306547"/>
                    <a:pt x="302192" y="326653"/>
                    <a:pt x="238657" y="345802"/>
                  </a:cubicBezTo>
                  <a:lnTo>
                    <a:pt x="240251" y="351016"/>
                  </a:lnTo>
                  <a:cubicBezTo>
                    <a:pt x="256197" y="353781"/>
                    <a:pt x="264489" y="371335"/>
                    <a:pt x="269379" y="386760"/>
                  </a:cubicBezTo>
                  <a:cubicBezTo>
                    <a:pt x="288114" y="446629"/>
                    <a:pt x="295081" y="509563"/>
                    <a:pt x="289896" y="572083"/>
                  </a:cubicBezTo>
                  <a:close/>
                  <a:moveTo>
                    <a:pt x="34336" y="735703"/>
                  </a:moveTo>
                  <a:cubicBezTo>
                    <a:pt x="88658" y="601019"/>
                    <a:pt x="73244" y="442400"/>
                    <a:pt x="3401" y="315057"/>
                  </a:cubicBezTo>
                  <a:lnTo>
                    <a:pt x="-108" y="309845"/>
                  </a:lnTo>
                  <a:cubicBezTo>
                    <a:pt x="6696" y="305163"/>
                    <a:pt x="13606" y="300801"/>
                    <a:pt x="20622" y="296759"/>
                  </a:cubicBezTo>
                  <a:cubicBezTo>
                    <a:pt x="87382" y="258460"/>
                    <a:pt x="164136" y="242076"/>
                    <a:pt x="239295" y="225375"/>
                  </a:cubicBezTo>
                  <a:cubicBezTo>
                    <a:pt x="534081" y="159842"/>
                    <a:pt x="825680" y="80266"/>
                    <a:pt x="1116959" y="-161"/>
                  </a:cubicBezTo>
                  <a:lnTo>
                    <a:pt x="1118767" y="6328"/>
                  </a:lnTo>
                  <a:cubicBezTo>
                    <a:pt x="1080211" y="109999"/>
                    <a:pt x="1093111" y="225829"/>
                    <a:pt x="1153528" y="318461"/>
                  </a:cubicBezTo>
                  <a:lnTo>
                    <a:pt x="1153848" y="322717"/>
                  </a:lnTo>
                  <a:lnTo>
                    <a:pt x="1148746" y="326547"/>
                  </a:lnTo>
                  <a:cubicBezTo>
                    <a:pt x="780712" y="471975"/>
                    <a:pt x="409243" y="608360"/>
                    <a:pt x="34336" y="7357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036;p34">
              <a:extLst>
                <a:ext uri="{FF2B5EF4-FFF2-40B4-BE49-F238E27FC236}">
                  <a16:creationId xmlns:a16="http://schemas.microsoft.com/office/drawing/2014/main" id="{BA5331C9-D9D7-A44B-CC88-1D07CEB7C0BA}"/>
                </a:ext>
              </a:extLst>
            </p:cNvPr>
            <p:cNvSpPr/>
            <p:nvPr/>
          </p:nvSpPr>
          <p:spPr>
            <a:xfrm>
              <a:off x="3120324" y="3960815"/>
              <a:ext cx="1302724" cy="827407"/>
            </a:xfrm>
            <a:custGeom>
              <a:avLst/>
              <a:gdLst/>
              <a:ahLst/>
              <a:cxnLst/>
              <a:rect l="l" t="t" r="r" b="b"/>
              <a:pathLst>
                <a:path w="1397023" h="887300" extrusionOk="0">
                  <a:moveTo>
                    <a:pt x="1353356" y="-31"/>
                  </a:moveTo>
                  <a:cubicBezTo>
                    <a:pt x="1241872" y="23689"/>
                    <a:pt x="1131780" y="54673"/>
                    <a:pt x="1021406" y="83053"/>
                  </a:cubicBezTo>
                  <a:cubicBezTo>
                    <a:pt x="910952" y="111454"/>
                    <a:pt x="800529" y="139973"/>
                    <a:pt x="690137" y="168610"/>
                  </a:cubicBezTo>
                  <a:lnTo>
                    <a:pt x="358938" y="254421"/>
                  </a:lnTo>
                  <a:cubicBezTo>
                    <a:pt x="264892" y="278788"/>
                    <a:pt x="158851" y="295523"/>
                    <a:pt x="87043" y="366800"/>
                  </a:cubicBezTo>
                  <a:cubicBezTo>
                    <a:pt x="26750" y="427837"/>
                    <a:pt x="-4740" y="511666"/>
                    <a:pt x="445" y="597336"/>
                  </a:cubicBezTo>
                  <a:cubicBezTo>
                    <a:pt x="7290" y="685023"/>
                    <a:pt x="47089" y="766855"/>
                    <a:pt x="111825" y="826346"/>
                  </a:cubicBezTo>
                  <a:cubicBezTo>
                    <a:pt x="145907" y="857997"/>
                    <a:pt x="186528" y="884724"/>
                    <a:pt x="234263" y="886955"/>
                  </a:cubicBezTo>
                  <a:cubicBezTo>
                    <a:pt x="286822" y="889411"/>
                    <a:pt x="337717" y="866727"/>
                    <a:pt x="386022" y="849016"/>
                  </a:cubicBezTo>
                  <a:cubicBezTo>
                    <a:pt x="490891" y="810564"/>
                    <a:pt x="595421" y="771202"/>
                    <a:pt x="699611" y="730928"/>
                  </a:cubicBezTo>
                  <a:cubicBezTo>
                    <a:pt x="906440" y="650980"/>
                    <a:pt x="1111850" y="567476"/>
                    <a:pt x="1315840" y="480416"/>
                  </a:cubicBezTo>
                  <a:cubicBezTo>
                    <a:pt x="1341524" y="469457"/>
                    <a:pt x="1367185" y="458441"/>
                    <a:pt x="1392821" y="447371"/>
                  </a:cubicBezTo>
                  <a:cubicBezTo>
                    <a:pt x="1402034" y="443394"/>
                    <a:pt x="1394081" y="429911"/>
                    <a:pt x="1384930" y="433861"/>
                  </a:cubicBezTo>
                  <a:cubicBezTo>
                    <a:pt x="1186143" y="519673"/>
                    <a:pt x="985951" y="602122"/>
                    <a:pt x="784356" y="681207"/>
                  </a:cubicBezTo>
                  <a:cubicBezTo>
                    <a:pt x="684704" y="720294"/>
                    <a:pt x="584731" y="758547"/>
                    <a:pt x="484437" y="795965"/>
                  </a:cubicBezTo>
                  <a:cubicBezTo>
                    <a:pt x="433898" y="814821"/>
                    <a:pt x="383419" y="834003"/>
                    <a:pt x="332510" y="851838"/>
                  </a:cubicBezTo>
                  <a:cubicBezTo>
                    <a:pt x="282854" y="869234"/>
                    <a:pt x="230041" y="881729"/>
                    <a:pt x="180557" y="856872"/>
                  </a:cubicBezTo>
                  <a:cubicBezTo>
                    <a:pt x="140947" y="835387"/>
                    <a:pt x="106796" y="805086"/>
                    <a:pt x="80736" y="768305"/>
                  </a:cubicBezTo>
                  <a:cubicBezTo>
                    <a:pt x="54384" y="732992"/>
                    <a:pt x="35246" y="692828"/>
                    <a:pt x="24416" y="650108"/>
                  </a:cubicBezTo>
                  <a:cubicBezTo>
                    <a:pt x="3431" y="566027"/>
                    <a:pt x="21092" y="476961"/>
                    <a:pt x="72567" y="407269"/>
                  </a:cubicBezTo>
                  <a:cubicBezTo>
                    <a:pt x="99182" y="371945"/>
                    <a:pt x="134245" y="343884"/>
                    <a:pt x="174531" y="325668"/>
                  </a:cubicBezTo>
                  <a:cubicBezTo>
                    <a:pt x="221197" y="304170"/>
                    <a:pt x="272199" y="293108"/>
                    <a:pt x="321707" y="280281"/>
                  </a:cubicBezTo>
                  <a:lnTo>
                    <a:pt x="639108" y="198054"/>
                  </a:lnTo>
                  <a:cubicBezTo>
                    <a:pt x="852233" y="142840"/>
                    <a:pt x="1065485" y="88051"/>
                    <a:pt x="1278256" y="31483"/>
                  </a:cubicBezTo>
                  <a:cubicBezTo>
                    <a:pt x="1304299" y="24559"/>
                    <a:pt x="1330125" y="17064"/>
                    <a:pt x="1355889" y="9166"/>
                  </a:cubicBezTo>
                  <a:cubicBezTo>
                    <a:pt x="1358402" y="8377"/>
                    <a:pt x="1359800" y="5698"/>
                    <a:pt x="1359010" y="3183"/>
                  </a:cubicBezTo>
                  <a:cubicBezTo>
                    <a:pt x="1358261" y="792"/>
                    <a:pt x="1355791" y="-611"/>
                    <a:pt x="1353355" y="-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037;p34">
              <a:extLst>
                <a:ext uri="{FF2B5EF4-FFF2-40B4-BE49-F238E27FC236}">
                  <a16:creationId xmlns:a16="http://schemas.microsoft.com/office/drawing/2014/main" id="{2D889E84-3F25-045C-F539-7100C8812059}"/>
                </a:ext>
              </a:extLst>
            </p:cNvPr>
            <p:cNvSpPr/>
            <p:nvPr/>
          </p:nvSpPr>
          <p:spPr>
            <a:xfrm>
              <a:off x="3166593" y="3996079"/>
              <a:ext cx="1254879" cy="754995"/>
            </a:xfrm>
            <a:custGeom>
              <a:avLst/>
              <a:gdLst/>
              <a:ahLst/>
              <a:cxnLst/>
              <a:rect l="l" t="t" r="r" b="b"/>
              <a:pathLst>
                <a:path w="1345715" h="809646" extrusionOk="0">
                  <a:moveTo>
                    <a:pt x="1308265" y="-14"/>
                  </a:moveTo>
                  <a:cubicBezTo>
                    <a:pt x="1204863" y="23544"/>
                    <a:pt x="1102941" y="54715"/>
                    <a:pt x="1000555" y="82372"/>
                  </a:cubicBezTo>
                  <a:cubicBezTo>
                    <a:pt x="898057" y="110059"/>
                    <a:pt x="795430" y="137289"/>
                    <a:pt x="692522" y="163414"/>
                  </a:cubicBezTo>
                  <a:cubicBezTo>
                    <a:pt x="589629" y="189535"/>
                    <a:pt x="486418" y="214363"/>
                    <a:pt x="382892" y="237899"/>
                  </a:cubicBezTo>
                  <a:cubicBezTo>
                    <a:pt x="292186" y="258351"/>
                    <a:pt x="195649" y="274850"/>
                    <a:pt x="116840" y="327459"/>
                  </a:cubicBezTo>
                  <a:cubicBezTo>
                    <a:pt x="51615" y="371000"/>
                    <a:pt x="-886" y="441086"/>
                    <a:pt x="-99" y="522364"/>
                  </a:cubicBezTo>
                  <a:cubicBezTo>
                    <a:pt x="757" y="610820"/>
                    <a:pt x="58922" y="688198"/>
                    <a:pt x="115462" y="751101"/>
                  </a:cubicBezTo>
                  <a:cubicBezTo>
                    <a:pt x="143778" y="782605"/>
                    <a:pt x="178016" y="811177"/>
                    <a:pt x="222812" y="809408"/>
                  </a:cubicBezTo>
                  <a:cubicBezTo>
                    <a:pt x="246922" y="807384"/>
                    <a:pt x="270525" y="801349"/>
                    <a:pt x="292651" y="791552"/>
                  </a:cubicBezTo>
                  <a:cubicBezTo>
                    <a:pt x="317550" y="781812"/>
                    <a:pt x="342353" y="771821"/>
                    <a:pt x="367204" y="761957"/>
                  </a:cubicBezTo>
                  <a:lnTo>
                    <a:pt x="667347" y="642830"/>
                  </a:lnTo>
                  <a:cubicBezTo>
                    <a:pt x="866707" y="563704"/>
                    <a:pt x="1066066" y="484578"/>
                    <a:pt x="1265426" y="405451"/>
                  </a:cubicBezTo>
                  <a:lnTo>
                    <a:pt x="1340462" y="375669"/>
                  </a:lnTo>
                  <a:cubicBezTo>
                    <a:pt x="1349558" y="372059"/>
                    <a:pt x="1345591" y="357161"/>
                    <a:pt x="1336372" y="360822"/>
                  </a:cubicBezTo>
                  <a:cubicBezTo>
                    <a:pt x="1143646" y="437368"/>
                    <a:pt x="950920" y="513913"/>
                    <a:pt x="758194" y="590459"/>
                  </a:cubicBezTo>
                  <a:lnTo>
                    <a:pt x="466898" y="706153"/>
                  </a:lnTo>
                  <a:cubicBezTo>
                    <a:pt x="419084" y="725143"/>
                    <a:pt x="371270" y="744131"/>
                    <a:pt x="323454" y="763116"/>
                  </a:cubicBezTo>
                  <a:cubicBezTo>
                    <a:pt x="279391" y="780601"/>
                    <a:pt x="227052" y="808496"/>
                    <a:pt x="180057" y="785337"/>
                  </a:cubicBezTo>
                  <a:cubicBezTo>
                    <a:pt x="142070" y="766617"/>
                    <a:pt x="113062" y="727163"/>
                    <a:pt x="87823" y="694281"/>
                  </a:cubicBezTo>
                  <a:cubicBezTo>
                    <a:pt x="59548" y="659619"/>
                    <a:pt x="37861" y="620064"/>
                    <a:pt x="23835" y="577577"/>
                  </a:cubicBezTo>
                  <a:cubicBezTo>
                    <a:pt x="11289" y="536984"/>
                    <a:pt x="12835" y="493336"/>
                    <a:pt x="28222" y="453734"/>
                  </a:cubicBezTo>
                  <a:cubicBezTo>
                    <a:pt x="43719" y="417153"/>
                    <a:pt x="67973" y="384951"/>
                    <a:pt x="98845" y="359968"/>
                  </a:cubicBezTo>
                  <a:cubicBezTo>
                    <a:pt x="168449" y="301390"/>
                    <a:pt x="260649" y="280797"/>
                    <a:pt x="347227" y="261534"/>
                  </a:cubicBezTo>
                  <a:cubicBezTo>
                    <a:pt x="446576" y="239429"/>
                    <a:pt x="545619" y="216021"/>
                    <a:pt x="644354" y="191310"/>
                  </a:cubicBezTo>
                  <a:cubicBezTo>
                    <a:pt x="843534" y="141536"/>
                    <a:pt x="1041768" y="87782"/>
                    <a:pt x="1239357" y="32041"/>
                  </a:cubicBezTo>
                  <a:cubicBezTo>
                    <a:pt x="1263449" y="25245"/>
                    <a:pt x="1287341" y="18170"/>
                    <a:pt x="1311130" y="10385"/>
                  </a:cubicBezTo>
                  <a:cubicBezTo>
                    <a:pt x="1313971" y="9492"/>
                    <a:pt x="1315552" y="6463"/>
                    <a:pt x="1314659" y="3619"/>
                  </a:cubicBezTo>
                  <a:cubicBezTo>
                    <a:pt x="1313811" y="917"/>
                    <a:pt x="1311019" y="-670"/>
                    <a:pt x="1308265" y="-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038;p34">
              <a:extLst>
                <a:ext uri="{FF2B5EF4-FFF2-40B4-BE49-F238E27FC236}">
                  <a16:creationId xmlns:a16="http://schemas.microsoft.com/office/drawing/2014/main" id="{8C4890D3-B350-C497-6117-0A32B333D393}"/>
                </a:ext>
              </a:extLst>
            </p:cNvPr>
            <p:cNvSpPr/>
            <p:nvPr/>
          </p:nvSpPr>
          <p:spPr>
            <a:xfrm>
              <a:off x="4386285" y="3960708"/>
              <a:ext cx="14290" cy="43205"/>
            </a:xfrm>
            <a:custGeom>
              <a:avLst/>
              <a:gdLst/>
              <a:ahLst/>
              <a:cxnLst/>
              <a:rect l="l" t="t" r="r" b="b"/>
              <a:pathLst>
                <a:path w="15324" h="46332" extrusionOk="0">
                  <a:moveTo>
                    <a:pt x="1072" y="3706"/>
                  </a:moveTo>
                  <a:cubicBezTo>
                    <a:pt x="-252" y="10937"/>
                    <a:pt x="-463" y="18327"/>
                    <a:pt x="447" y="25622"/>
                  </a:cubicBezTo>
                  <a:cubicBezTo>
                    <a:pt x="900" y="29312"/>
                    <a:pt x="1624" y="32963"/>
                    <a:pt x="2613" y="36547"/>
                  </a:cubicBezTo>
                  <a:cubicBezTo>
                    <a:pt x="3028" y="38882"/>
                    <a:pt x="3955" y="41097"/>
                    <a:pt x="5328" y="43030"/>
                  </a:cubicBezTo>
                  <a:cubicBezTo>
                    <a:pt x="6580" y="44433"/>
                    <a:pt x="8183" y="45477"/>
                    <a:pt x="9972" y="46055"/>
                  </a:cubicBezTo>
                  <a:cubicBezTo>
                    <a:pt x="11455" y="46451"/>
                    <a:pt x="13021" y="45814"/>
                    <a:pt x="13806" y="44493"/>
                  </a:cubicBezTo>
                  <a:cubicBezTo>
                    <a:pt x="14686" y="42884"/>
                    <a:pt x="15170" y="41088"/>
                    <a:pt x="15217" y="39254"/>
                  </a:cubicBezTo>
                  <a:cubicBezTo>
                    <a:pt x="15004" y="37268"/>
                    <a:pt x="14522" y="35321"/>
                    <a:pt x="13785" y="33464"/>
                  </a:cubicBezTo>
                  <a:cubicBezTo>
                    <a:pt x="12936" y="30380"/>
                    <a:pt x="12268" y="27248"/>
                    <a:pt x="11783" y="24086"/>
                  </a:cubicBezTo>
                  <a:cubicBezTo>
                    <a:pt x="11634" y="23143"/>
                    <a:pt x="11471" y="21594"/>
                    <a:pt x="11360" y="20168"/>
                  </a:cubicBezTo>
                  <a:cubicBezTo>
                    <a:pt x="11237" y="18572"/>
                    <a:pt x="11166" y="16974"/>
                    <a:pt x="11148" y="15372"/>
                  </a:cubicBezTo>
                  <a:cubicBezTo>
                    <a:pt x="11085" y="11951"/>
                    <a:pt x="11213" y="8529"/>
                    <a:pt x="11533" y="5123"/>
                  </a:cubicBezTo>
                  <a:cubicBezTo>
                    <a:pt x="11504" y="2175"/>
                    <a:pt x="9091" y="-191"/>
                    <a:pt x="6146" y="-161"/>
                  </a:cubicBezTo>
                  <a:cubicBezTo>
                    <a:pt x="3785" y="-137"/>
                    <a:pt x="1722" y="1436"/>
                    <a:pt x="1072" y="3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039;p34">
              <a:extLst>
                <a:ext uri="{FF2B5EF4-FFF2-40B4-BE49-F238E27FC236}">
                  <a16:creationId xmlns:a16="http://schemas.microsoft.com/office/drawing/2014/main" id="{EAE2E311-FE11-8C69-CA6F-0EF4C9BC9CB6}"/>
                </a:ext>
              </a:extLst>
            </p:cNvPr>
            <p:cNvSpPr/>
            <p:nvPr/>
          </p:nvSpPr>
          <p:spPr>
            <a:xfrm>
              <a:off x="4414081" y="4335274"/>
              <a:ext cx="14506" cy="44217"/>
            </a:xfrm>
            <a:custGeom>
              <a:avLst/>
              <a:gdLst/>
              <a:ahLst/>
              <a:cxnLst/>
              <a:rect l="l" t="t" r="r" b="b"/>
              <a:pathLst>
                <a:path w="15556" h="47418" extrusionOk="0">
                  <a:moveTo>
                    <a:pt x="4664" y="4009"/>
                  </a:moveTo>
                  <a:cubicBezTo>
                    <a:pt x="4998" y="7142"/>
                    <a:pt x="4831" y="10217"/>
                    <a:pt x="4956" y="13419"/>
                  </a:cubicBezTo>
                  <a:cubicBezTo>
                    <a:pt x="5094" y="16471"/>
                    <a:pt x="5033" y="19530"/>
                    <a:pt x="4772" y="22574"/>
                  </a:cubicBezTo>
                  <a:cubicBezTo>
                    <a:pt x="4223" y="28304"/>
                    <a:pt x="2818" y="33918"/>
                    <a:pt x="605" y="39230"/>
                  </a:cubicBezTo>
                  <a:cubicBezTo>
                    <a:pt x="-868" y="41795"/>
                    <a:pt x="16" y="45070"/>
                    <a:pt x="2579" y="46544"/>
                  </a:cubicBezTo>
                  <a:cubicBezTo>
                    <a:pt x="5142" y="48018"/>
                    <a:pt x="8414" y="47133"/>
                    <a:pt x="9887" y="44568"/>
                  </a:cubicBezTo>
                  <a:cubicBezTo>
                    <a:pt x="10106" y="44188"/>
                    <a:pt x="10277" y="43782"/>
                    <a:pt x="10396" y="43361"/>
                  </a:cubicBezTo>
                  <a:cubicBezTo>
                    <a:pt x="12991" y="36936"/>
                    <a:pt x="14603" y="30156"/>
                    <a:pt x="15178" y="23250"/>
                  </a:cubicBezTo>
                  <a:cubicBezTo>
                    <a:pt x="15491" y="19982"/>
                    <a:pt x="15533" y="16693"/>
                    <a:pt x="15304" y="13418"/>
                  </a:cubicBezTo>
                  <a:cubicBezTo>
                    <a:pt x="15192" y="11609"/>
                    <a:pt x="14949" y="9810"/>
                    <a:pt x="14578" y="8035"/>
                  </a:cubicBezTo>
                  <a:cubicBezTo>
                    <a:pt x="14190" y="6333"/>
                    <a:pt x="13451" y="4584"/>
                    <a:pt x="12922" y="2891"/>
                  </a:cubicBezTo>
                  <a:cubicBezTo>
                    <a:pt x="12344" y="880"/>
                    <a:pt x="10381" y="-402"/>
                    <a:pt x="8309" y="-123"/>
                  </a:cubicBezTo>
                  <a:cubicBezTo>
                    <a:pt x="6225" y="133"/>
                    <a:pt x="4660" y="1907"/>
                    <a:pt x="4664" y="4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040;p34">
              <a:extLst>
                <a:ext uri="{FF2B5EF4-FFF2-40B4-BE49-F238E27FC236}">
                  <a16:creationId xmlns:a16="http://schemas.microsoft.com/office/drawing/2014/main" id="{1F09AC23-05FC-A70A-3983-78081C0994EA}"/>
                </a:ext>
              </a:extLst>
            </p:cNvPr>
            <p:cNvSpPr/>
            <p:nvPr/>
          </p:nvSpPr>
          <p:spPr>
            <a:xfrm>
              <a:off x="3231090" y="4334143"/>
              <a:ext cx="83583" cy="378951"/>
            </a:xfrm>
            <a:custGeom>
              <a:avLst/>
              <a:gdLst/>
              <a:ahLst/>
              <a:cxnLst/>
              <a:rect l="l" t="t" r="r" b="b"/>
              <a:pathLst>
                <a:path w="89633" h="406382" extrusionOk="0">
                  <a:moveTo>
                    <a:pt x="430" y="4874"/>
                  </a:moveTo>
                  <a:cubicBezTo>
                    <a:pt x="17884" y="28597"/>
                    <a:pt x="30446" y="55558"/>
                    <a:pt x="37385" y="84188"/>
                  </a:cubicBezTo>
                  <a:cubicBezTo>
                    <a:pt x="45588" y="117267"/>
                    <a:pt x="52113" y="150907"/>
                    <a:pt x="58269" y="184418"/>
                  </a:cubicBezTo>
                  <a:cubicBezTo>
                    <a:pt x="65269" y="221052"/>
                    <a:pt x="70213" y="258049"/>
                    <a:pt x="73075" y="295236"/>
                  </a:cubicBezTo>
                  <a:cubicBezTo>
                    <a:pt x="74361" y="313662"/>
                    <a:pt x="75002" y="332153"/>
                    <a:pt x="74765" y="350623"/>
                  </a:cubicBezTo>
                  <a:cubicBezTo>
                    <a:pt x="74657" y="359090"/>
                    <a:pt x="74354" y="367551"/>
                    <a:pt x="73859" y="376007"/>
                  </a:cubicBezTo>
                  <a:cubicBezTo>
                    <a:pt x="72105" y="384830"/>
                    <a:pt x="72243" y="393926"/>
                    <a:pt x="74261" y="402692"/>
                  </a:cubicBezTo>
                  <a:cubicBezTo>
                    <a:pt x="75092" y="405344"/>
                    <a:pt x="77915" y="406821"/>
                    <a:pt x="80565" y="405989"/>
                  </a:cubicBezTo>
                  <a:cubicBezTo>
                    <a:pt x="81702" y="405633"/>
                    <a:pt x="82675" y="404884"/>
                    <a:pt x="83312" y="403876"/>
                  </a:cubicBezTo>
                  <a:cubicBezTo>
                    <a:pt x="87198" y="395943"/>
                    <a:pt x="88943" y="387131"/>
                    <a:pt x="88373" y="378314"/>
                  </a:cubicBezTo>
                  <a:cubicBezTo>
                    <a:pt x="88997" y="369099"/>
                    <a:pt x="89336" y="359858"/>
                    <a:pt x="89468" y="350623"/>
                  </a:cubicBezTo>
                  <a:cubicBezTo>
                    <a:pt x="89743" y="331368"/>
                    <a:pt x="89034" y="312126"/>
                    <a:pt x="87532" y="292930"/>
                  </a:cubicBezTo>
                  <a:cubicBezTo>
                    <a:pt x="84255" y="254484"/>
                    <a:pt x="78859" y="216248"/>
                    <a:pt x="71369" y="178397"/>
                  </a:cubicBezTo>
                  <a:cubicBezTo>
                    <a:pt x="64691" y="143385"/>
                    <a:pt x="58199" y="107811"/>
                    <a:pt x="48396" y="73516"/>
                  </a:cubicBezTo>
                  <a:cubicBezTo>
                    <a:pt x="40779" y="46867"/>
                    <a:pt x="29110" y="16223"/>
                    <a:pt x="4990" y="310"/>
                  </a:cubicBezTo>
                  <a:cubicBezTo>
                    <a:pt x="2298" y="-1465"/>
                    <a:pt x="-1529" y="2152"/>
                    <a:pt x="430" y="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041;p34">
              <a:extLst>
                <a:ext uri="{FF2B5EF4-FFF2-40B4-BE49-F238E27FC236}">
                  <a16:creationId xmlns:a16="http://schemas.microsoft.com/office/drawing/2014/main" id="{27D55468-E0F9-F043-D718-9FC6559FE614}"/>
                </a:ext>
              </a:extLst>
            </p:cNvPr>
            <p:cNvSpPr/>
            <p:nvPr/>
          </p:nvSpPr>
          <p:spPr>
            <a:xfrm>
              <a:off x="3302294" y="4317313"/>
              <a:ext cx="1052608" cy="394920"/>
            </a:xfrm>
            <a:custGeom>
              <a:avLst/>
              <a:gdLst/>
              <a:ahLst/>
              <a:cxnLst/>
              <a:rect l="l" t="t" r="r" b="b"/>
              <a:pathLst>
                <a:path w="1128802" h="423507" extrusionOk="0">
                  <a:moveTo>
                    <a:pt x="6592" y="423074"/>
                  </a:moveTo>
                  <a:cubicBezTo>
                    <a:pt x="81049" y="400995"/>
                    <a:pt x="154292" y="374795"/>
                    <a:pt x="227632" y="349256"/>
                  </a:cubicBezTo>
                  <a:cubicBezTo>
                    <a:pt x="301033" y="323696"/>
                    <a:pt x="374263" y="297644"/>
                    <a:pt x="447321" y="271100"/>
                  </a:cubicBezTo>
                  <a:cubicBezTo>
                    <a:pt x="592067" y="218817"/>
                    <a:pt x="736310" y="165169"/>
                    <a:pt x="880052" y="110156"/>
                  </a:cubicBezTo>
                  <a:cubicBezTo>
                    <a:pt x="961356" y="79040"/>
                    <a:pt x="1042492" y="47489"/>
                    <a:pt x="1123460" y="15505"/>
                  </a:cubicBezTo>
                  <a:cubicBezTo>
                    <a:pt x="1132711" y="11851"/>
                    <a:pt x="1128682" y="-3285"/>
                    <a:pt x="1119304" y="417"/>
                  </a:cubicBezTo>
                  <a:cubicBezTo>
                    <a:pt x="831565" y="114029"/>
                    <a:pt x="541752" y="222174"/>
                    <a:pt x="249864" y="324853"/>
                  </a:cubicBezTo>
                  <a:cubicBezTo>
                    <a:pt x="167718" y="353741"/>
                    <a:pt x="84944" y="381213"/>
                    <a:pt x="3661" y="412435"/>
                  </a:cubicBezTo>
                  <a:cubicBezTo>
                    <a:pt x="-2822" y="414925"/>
                    <a:pt x="-351" y="425133"/>
                    <a:pt x="6592" y="423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042;p34">
              <a:extLst>
                <a:ext uri="{FF2B5EF4-FFF2-40B4-BE49-F238E27FC236}">
                  <a16:creationId xmlns:a16="http://schemas.microsoft.com/office/drawing/2014/main" id="{37582A81-5C84-3C5E-90B6-9EE24C6CA7CC}"/>
                </a:ext>
              </a:extLst>
            </p:cNvPr>
            <p:cNvSpPr/>
            <p:nvPr/>
          </p:nvSpPr>
          <p:spPr>
            <a:xfrm>
              <a:off x="4292296" y="4020570"/>
              <a:ext cx="65095" cy="302376"/>
            </a:xfrm>
            <a:custGeom>
              <a:avLst/>
              <a:gdLst/>
              <a:ahLst/>
              <a:cxnLst/>
              <a:rect l="l" t="t" r="r" b="b"/>
              <a:pathLst>
                <a:path w="69807" h="324264" extrusionOk="0">
                  <a:moveTo>
                    <a:pt x="69146" y="315275"/>
                  </a:moveTo>
                  <a:cubicBezTo>
                    <a:pt x="57778" y="290767"/>
                    <a:pt x="43653" y="268358"/>
                    <a:pt x="34609" y="242653"/>
                  </a:cubicBezTo>
                  <a:cubicBezTo>
                    <a:pt x="25667" y="217332"/>
                    <a:pt x="19710" y="191052"/>
                    <a:pt x="16859" y="164349"/>
                  </a:cubicBezTo>
                  <a:cubicBezTo>
                    <a:pt x="12521" y="111419"/>
                    <a:pt x="18805" y="58155"/>
                    <a:pt x="35340" y="7692"/>
                  </a:cubicBezTo>
                  <a:cubicBezTo>
                    <a:pt x="37262" y="1151"/>
                    <a:pt x="27048" y="-3535"/>
                    <a:pt x="24070" y="2936"/>
                  </a:cubicBezTo>
                  <a:cubicBezTo>
                    <a:pt x="888" y="53310"/>
                    <a:pt x="-3936" y="113620"/>
                    <a:pt x="2513" y="168161"/>
                  </a:cubicBezTo>
                  <a:cubicBezTo>
                    <a:pt x="5660" y="195513"/>
                    <a:pt x="11937" y="222412"/>
                    <a:pt x="21218" y="248330"/>
                  </a:cubicBezTo>
                  <a:cubicBezTo>
                    <a:pt x="29530" y="275153"/>
                    <a:pt x="42727" y="300206"/>
                    <a:pt x="60146" y="322225"/>
                  </a:cubicBezTo>
                  <a:cubicBezTo>
                    <a:pt x="64760" y="327403"/>
                    <a:pt x="71717" y="320817"/>
                    <a:pt x="69146" y="315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043;p34">
              <a:extLst>
                <a:ext uri="{FF2B5EF4-FFF2-40B4-BE49-F238E27FC236}">
                  <a16:creationId xmlns:a16="http://schemas.microsoft.com/office/drawing/2014/main" id="{B437152B-7589-DEE4-C89C-ED4A30AB2558}"/>
                </a:ext>
              </a:extLst>
            </p:cNvPr>
            <p:cNvSpPr/>
            <p:nvPr/>
          </p:nvSpPr>
          <p:spPr>
            <a:xfrm>
              <a:off x="4348472" y="4317091"/>
              <a:ext cx="70427" cy="20564"/>
            </a:xfrm>
            <a:custGeom>
              <a:avLst/>
              <a:gdLst/>
              <a:ahLst/>
              <a:cxnLst/>
              <a:rect l="l" t="t" r="r" b="b"/>
              <a:pathLst>
                <a:path w="75525" h="22053" extrusionOk="0">
                  <a:moveTo>
                    <a:pt x="3094" y="8665"/>
                  </a:moveTo>
                  <a:cubicBezTo>
                    <a:pt x="14911" y="11111"/>
                    <a:pt x="26898" y="12777"/>
                    <a:pt x="38769" y="15092"/>
                  </a:cubicBezTo>
                  <a:cubicBezTo>
                    <a:pt x="44627" y="16235"/>
                    <a:pt x="50450" y="17544"/>
                    <a:pt x="56237" y="19020"/>
                  </a:cubicBezTo>
                  <a:cubicBezTo>
                    <a:pt x="61705" y="20414"/>
                    <a:pt x="69174" y="24144"/>
                    <a:pt x="74059" y="19983"/>
                  </a:cubicBezTo>
                  <a:cubicBezTo>
                    <a:pt x="75245" y="18817"/>
                    <a:pt x="75700" y="17095"/>
                    <a:pt x="75244" y="15495"/>
                  </a:cubicBezTo>
                  <a:cubicBezTo>
                    <a:pt x="73465" y="9339"/>
                    <a:pt x="64183" y="8432"/>
                    <a:pt x="58858" y="7097"/>
                  </a:cubicBezTo>
                  <a:cubicBezTo>
                    <a:pt x="53068" y="5645"/>
                    <a:pt x="47240" y="4357"/>
                    <a:pt x="41374" y="3235"/>
                  </a:cubicBezTo>
                  <a:cubicBezTo>
                    <a:pt x="29185" y="650"/>
                    <a:pt x="16732" y="-467"/>
                    <a:pt x="4278" y="-90"/>
                  </a:cubicBezTo>
                  <a:cubicBezTo>
                    <a:pt x="-497" y="144"/>
                    <a:pt x="-2061" y="7598"/>
                    <a:pt x="3094" y="8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044;p34">
              <a:extLst>
                <a:ext uri="{FF2B5EF4-FFF2-40B4-BE49-F238E27FC236}">
                  <a16:creationId xmlns:a16="http://schemas.microsoft.com/office/drawing/2014/main" id="{D92946C9-E6A8-DE16-17C6-7199864C46A1}"/>
                </a:ext>
              </a:extLst>
            </p:cNvPr>
            <p:cNvSpPr/>
            <p:nvPr/>
          </p:nvSpPr>
          <p:spPr>
            <a:xfrm>
              <a:off x="3273905" y="4308599"/>
              <a:ext cx="71786" cy="404383"/>
            </a:xfrm>
            <a:custGeom>
              <a:avLst/>
              <a:gdLst/>
              <a:ahLst/>
              <a:cxnLst/>
              <a:rect l="l" t="t" r="r" b="b"/>
              <a:pathLst>
                <a:path w="76982" h="433655" extrusionOk="0">
                  <a:moveTo>
                    <a:pt x="39307" y="431732"/>
                  </a:moveTo>
                  <a:cubicBezTo>
                    <a:pt x="58164" y="401158"/>
                    <a:pt x="66109" y="360342"/>
                    <a:pt x="71369" y="325279"/>
                  </a:cubicBezTo>
                  <a:cubicBezTo>
                    <a:pt x="76855" y="288861"/>
                    <a:pt x="78247" y="251943"/>
                    <a:pt x="75520" y="215216"/>
                  </a:cubicBezTo>
                  <a:cubicBezTo>
                    <a:pt x="71422" y="159776"/>
                    <a:pt x="58524" y="105344"/>
                    <a:pt x="37311" y="53966"/>
                  </a:cubicBezTo>
                  <a:cubicBezTo>
                    <a:pt x="30999" y="35894"/>
                    <a:pt x="22546" y="18644"/>
                    <a:pt x="12134" y="2583"/>
                  </a:cubicBezTo>
                  <a:cubicBezTo>
                    <a:pt x="8177" y="-2737"/>
                    <a:pt x="-2428" y="84"/>
                    <a:pt x="351" y="7555"/>
                  </a:cubicBezTo>
                  <a:cubicBezTo>
                    <a:pt x="6740" y="24731"/>
                    <a:pt x="16704" y="40719"/>
                    <a:pt x="23789" y="57697"/>
                  </a:cubicBezTo>
                  <a:cubicBezTo>
                    <a:pt x="44676" y="107874"/>
                    <a:pt x="57529" y="161033"/>
                    <a:pt x="61872" y="215215"/>
                  </a:cubicBezTo>
                  <a:cubicBezTo>
                    <a:pt x="66269" y="269184"/>
                    <a:pt x="61603" y="323508"/>
                    <a:pt x="48067" y="375934"/>
                  </a:cubicBezTo>
                  <a:cubicBezTo>
                    <a:pt x="43439" y="393699"/>
                    <a:pt x="36491" y="410964"/>
                    <a:pt x="32476" y="428849"/>
                  </a:cubicBezTo>
                  <a:cubicBezTo>
                    <a:pt x="31987" y="430866"/>
                    <a:pt x="33224" y="432898"/>
                    <a:pt x="35239" y="433388"/>
                  </a:cubicBezTo>
                  <a:cubicBezTo>
                    <a:pt x="36810" y="433770"/>
                    <a:pt x="38449" y="433102"/>
                    <a:pt x="39307" y="431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045;p34">
              <a:extLst>
                <a:ext uri="{FF2B5EF4-FFF2-40B4-BE49-F238E27FC236}">
                  <a16:creationId xmlns:a16="http://schemas.microsoft.com/office/drawing/2014/main" id="{F0DEA2E8-379A-9189-770F-F03D683D302F}"/>
                </a:ext>
              </a:extLst>
            </p:cNvPr>
            <p:cNvSpPr/>
            <p:nvPr/>
          </p:nvSpPr>
          <p:spPr>
            <a:xfrm>
              <a:off x="3317700" y="4223450"/>
              <a:ext cx="529852" cy="174791"/>
            </a:xfrm>
            <a:custGeom>
              <a:avLst/>
              <a:gdLst/>
              <a:ahLst/>
              <a:cxnLst/>
              <a:rect l="l" t="t" r="r" b="b"/>
              <a:pathLst>
                <a:path w="568206" h="187443" extrusionOk="0">
                  <a:moveTo>
                    <a:pt x="5039" y="187168"/>
                  </a:moveTo>
                  <a:cubicBezTo>
                    <a:pt x="100621" y="164701"/>
                    <a:pt x="194245" y="132492"/>
                    <a:pt x="288361" y="104689"/>
                  </a:cubicBezTo>
                  <a:cubicBezTo>
                    <a:pt x="335146" y="90869"/>
                    <a:pt x="381414" y="75316"/>
                    <a:pt x="427717" y="59971"/>
                  </a:cubicBezTo>
                  <a:cubicBezTo>
                    <a:pt x="451236" y="52177"/>
                    <a:pt x="474715" y="44264"/>
                    <a:pt x="498155" y="36232"/>
                  </a:cubicBezTo>
                  <a:cubicBezTo>
                    <a:pt x="509873" y="32212"/>
                    <a:pt x="521580" y="28161"/>
                    <a:pt x="533278" y="24082"/>
                  </a:cubicBezTo>
                  <a:cubicBezTo>
                    <a:pt x="544305" y="21007"/>
                    <a:pt x="554984" y="16798"/>
                    <a:pt x="565145" y="11521"/>
                  </a:cubicBezTo>
                  <a:cubicBezTo>
                    <a:pt x="568100" y="9658"/>
                    <a:pt x="568986" y="5751"/>
                    <a:pt x="567125" y="2794"/>
                  </a:cubicBezTo>
                  <a:cubicBezTo>
                    <a:pt x="565680" y="499"/>
                    <a:pt x="562933" y="-619"/>
                    <a:pt x="560297" y="14"/>
                  </a:cubicBezTo>
                  <a:cubicBezTo>
                    <a:pt x="548196" y="2735"/>
                    <a:pt x="536390" y="6633"/>
                    <a:pt x="525046" y="11651"/>
                  </a:cubicBezTo>
                  <a:cubicBezTo>
                    <a:pt x="513390" y="15885"/>
                    <a:pt x="501725" y="20089"/>
                    <a:pt x="490048" y="24263"/>
                  </a:cubicBezTo>
                  <a:cubicBezTo>
                    <a:pt x="466697" y="32613"/>
                    <a:pt x="443308" y="40857"/>
                    <a:pt x="419881" y="48997"/>
                  </a:cubicBezTo>
                  <a:cubicBezTo>
                    <a:pt x="374475" y="64705"/>
                    <a:pt x="328738" y="79420"/>
                    <a:pt x="283252" y="94886"/>
                  </a:cubicBezTo>
                  <a:cubicBezTo>
                    <a:pt x="190740" y="126342"/>
                    <a:pt x="95930" y="149763"/>
                    <a:pt x="2820" y="179114"/>
                  </a:cubicBezTo>
                  <a:cubicBezTo>
                    <a:pt x="619" y="179805"/>
                    <a:pt x="-605" y="182151"/>
                    <a:pt x="85" y="184354"/>
                  </a:cubicBezTo>
                  <a:cubicBezTo>
                    <a:pt x="742" y="186448"/>
                    <a:pt x="2905" y="187677"/>
                    <a:pt x="5039" y="187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046;p34">
              <a:extLst>
                <a:ext uri="{FF2B5EF4-FFF2-40B4-BE49-F238E27FC236}">
                  <a16:creationId xmlns:a16="http://schemas.microsoft.com/office/drawing/2014/main" id="{24A88E84-1C9E-BFE5-F55F-01668EEBDF34}"/>
                </a:ext>
              </a:extLst>
            </p:cNvPr>
            <p:cNvSpPr/>
            <p:nvPr/>
          </p:nvSpPr>
          <p:spPr>
            <a:xfrm>
              <a:off x="3829640" y="4186775"/>
              <a:ext cx="467815" cy="152720"/>
            </a:xfrm>
            <a:custGeom>
              <a:avLst/>
              <a:gdLst/>
              <a:ahLst/>
              <a:cxnLst/>
              <a:rect l="l" t="t" r="r" b="b"/>
              <a:pathLst>
                <a:path w="501678" h="163775" extrusionOk="0">
                  <a:moveTo>
                    <a:pt x="2001" y="163574"/>
                  </a:moveTo>
                  <a:cubicBezTo>
                    <a:pt x="23065" y="158830"/>
                    <a:pt x="43729" y="150551"/>
                    <a:pt x="64211" y="143745"/>
                  </a:cubicBezTo>
                  <a:cubicBezTo>
                    <a:pt x="84881" y="136877"/>
                    <a:pt x="105593" y="130143"/>
                    <a:pt x="126348" y="123544"/>
                  </a:cubicBezTo>
                  <a:cubicBezTo>
                    <a:pt x="167844" y="110318"/>
                    <a:pt x="209528" y="97627"/>
                    <a:pt x="251176" y="84889"/>
                  </a:cubicBezTo>
                  <a:cubicBezTo>
                    <a:pt x="292842" y="72146"/>
                    <a:pt x="334598" y="59707"/>
                    <a:pt x="376446" y="47572"/>
                  </a:cubicBezTo>
                  <a:cubicBezTo>
                    <a:pt x="397369" y="41492"/>
                    <a:pt x="418265" y="35321"/>
                    <a:pt x="439203" y="29294"/>
                  </a:cubicBezTo>
                  <a:cubicBezTo>
                    <a:pt x="459528" y="24914"/>
                    <a:pt x="479438" y="18790"/>
                    <a:pt x="498713" y="10990"/>
                  </a:cubicBezTo>
                  <a:cubicBezTo>
                    <a:pt x="501543" y="9241"/>
                    <a:pt x="502419" y="5527"/>
                    <a:pt x="500671" y="2696"/>
                  </a:cubicBezTo>
                  <a:cubicBezTo>
                    <a:pt x="499601" y="963"/>
                    <a:pt x="497729" y="-112"/>
                    <a:pt x="495695" y="-161"/>
                  </a:cubicBezTo>
                  <a:cubicBezTo>
                    <a:pt x="475185" y="3337"/>
                    <a:pt x="455041" y="8723"/>
                    <a:pt x="435521" y="15929"/>
                  </a:cubicBezTo>
                  <a:cubicBezTo>
                    <a:pt x="414623" y="22098"/>
                    <a:pt x="393725" y="28283"/>
                    <a:pt x="372901" y="34704"/>
                  </a:cubicBezTo>
                  <a:cubicBezTo>
                    <a:pt x="330500" y="47780"/>
                    <a:pt x="288210" y="61210"/>
                    <a:pt x="246030" y="74993"/>
                  </a:cubicBezTo>
                  <a:cubicBezTo>
                    <a:pt x="204559" y="88512"/>
                    <a:pt x="163335" y="102694"/>
                    <a:pt x="122112" y="116946"/>
                  </a:cubicBezTo>
                  <a:cubicBezTo>
                    <a:pt x="101506" y="124071"/>
                    <a:pt x="80910" y="131225"/>
                    <a:pt x="60325" y="138411"/>
                  </a:cubicBezTo>
                  <a:cubicBezTo>
                    <a:pt x="40063" y="144674"/>
                    <a:pt x="20167" y="152067"/>
                    <a:pt x="730" y="160554"/>
                  </a:cubicBezTo>
                  <a:cubicBezTo>
                    <a:pt x="-1020" y="161396"/>
                    <a:pt x="251" y="163968"/>
                    <a:pt x="2002" y="1635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047;p34">
              <a:extLst>
                <a:ext uri="{FF2B5EF4-FFF2-40B4-BE49-F238E27FC236}">
                  <a16:creationId xmlns:a16="http://schemas.microsoft.com/office/drawing/2014/main" id="{7C292D1D-9870-5740-7760-96A263DFDF75}"/>
                </a:ext>
              </a:extLst>
            </p:cNvPr>
            <p:cNvSpPr/>
            <p:nvPr/>
          </p:nvSpPr>
          <p:spPr>
            <a:xfrm>
              <a:off x="3336291" y="4560221"/>
              <a:ext cx="137026" cy="48736"/>
            </a:xfrm>
            <a:custGeom>
              <a:avLst/>
              <a:gdLst/>
              <a:ahLst/>
              <a:cxnLst/>
              <a:rect l="l" t="t" r="r" b="b"/>
              <a:pathLst>
                <a:path w="146945" h="52264" extrusionOk="0">
                  <a:moveTo>
                    <a:pt x="2612" y="52063"/>
                  </a:moveTo>
                  <a:cubicBezTo>
                    <a:pt x="14471" y="49305"/>
                    <a:pt x="26155" y="45840"/>
                    <a:pt x="37601" y="41687"/>
                  </a:cubicBezTo>
                  <a:cubicBezTo>
                    <a:pt x="49630" y="37788"/>
                    <a:pt x="61651" y="33865"/>
                    <a:pt x="73664" y="29918"/>
                  </a:cubicBezTo>
                  <a:cubicBezTo>
                    <a:pt x="97243" y="22223"/>
                    <a:pt x="121045" y="15004"/>
                    <a:pt x="144433" y="6748"/>
                  </a:cubicBezTo>
                  <a:cubicBezTo>
                    <a:pt x="148617" y="5271"/>
                    <a:pt x="146921" y="-1316"/>
                    <a:pt x="142579" y="15"/>
                  </a:cubicBezTo>
                  <a:cubicBezTo>
                    <a:pt x="118414" y="7426"/>
                    <a:pt x="94539" y="15941"/>
                    <a:pt x="70558" y="23928"/>
                  </a:cubicBezTo>
                  <a:cubicBezTo>
                    <a:pt x="46898" y="30607"/>
                    <a:pt x="23663" y="38709"/>
                    <a:pt x="980" y="48190"/>
                  </a:cubicBezTo>
                  <a:cubicBezTo>
                    <a:pt x="-1309" y="49278"/>
                    <a:pt x="393" y="52497"/>
                    <a:pt x="2612" y="520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048;p34">
              <a:extLst>
                <a:ext uri="{FF2B5EF4-FFF2-40B4-BE49-F238E27FC236}">
                  <a16:creationId xmlns:a16="http://schemas.microsoft.com/office/drawing/2014/main" id="{1E24E308-A88F-E557-A85D-8B0DDC7F0F6F}"/>
                </a:ext>
              </a:extLst>
            </p:cNvPr>
            <p:cNvSpPr/>
            <p:nvPr/>
          </p:nvSpPr>
          <p:spPr>
            <a:xfrm>
              <a:off x="3502597" y="4432247"/>
              <a:ext cx="433806" cy="164954"/>
            </a:xfrm>
            <a:custGeom>
              <a:avLst/>
              <a:gdLst/>
              <a:ahLst/>
              <a:cxnLst/>
              <a:rect l="l" t="t" r="r" b="b"/>
              <a:pathLst>
                <a:path w="465207" h="176894" extrusionOk="0">
                  <a:moveTo>
                    <a:pt x="1996" y="176627"/>
                  </a:moveTo>
                  <a:cubicBezTo>
                    <a:pt x="156179" y="124278"/>
                    <a:pt x="308767" y="66710"/>
                    <a:pt x="461527" y="10350"/>
                  </a:cubicBezTo>
                  <a:cubicBezTo>
                    <a:pt x="467832" y="8023"/>
                    <a:pt x="465097" y="-2171"/>
                    <a:pt x="458728" y="192"/>
                  </a:cubicBezTo>
                  <a:cubicBezTo>
                    <a:pt x="305883" y="56899"/>
                    <a:pt x="152392" y="112593"/>
                    <a:pt x="1068" y="173261"/>
                  </a:cubicBezTo>
                  <a:cubicBezTo>
                    <a:pt x="-964" y="174076"/>
                    <a:pt x="-172" y="177363"/>
                    <a:pt x="1996" y="176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049;p34">
              <a:extLst>
                <a:ext uri="{FF2B5EF4-FFF2-40B4-BE49-F238E27FC236}">
                  <a16:creationId xmlns:a16="http://schemas.microsoft.com/office/drawing/2014/main" id="{42524209-09E7-8432-C0D3-28ECFE8C9F3E}"/>
                </a:ext>
              </a:extLst>
            </p:cNvPr>
            <p:cNvSpPr/>
            <p:nvPr/>
          </p:nvSpPr>
          <p:spPr>
            <a:xfrm>
              <a:off x="3847060" y="4291753"/>
              <a:ext cx="285835" cy="111045"/>
            </a:xfrm>
            <a:custGeom>
              <a:avLst/>
              <a:gdLst/>
              <a:ahLst/>
              <a:cxnLst/>
              <a:rect l="l" t="t" r="r" b="b"/>
              <a:pathLst>
                <a:path w="306525" h="119083" extrusionOk="0">
                  <a:moveTo>
                    <a:pt x="1325" y="118890"/>
                  </a:moveTo>
                  <a:cubicBezTo>
                    <a:pt x="26807" y="110926"/>
                    <a:pt x="51335" y="99716"/>
                    <a:pt x="76136" y="89890"/>
                  </a:cubicBezTo>
                  <a:cubicBezTo>
                    <a:pt x="101772" y="79732"/>
                    <a:pt x="127542" y="69922"/>
                    <a:pt x="153445" y="60460"/>
                  </a:cubicBezTo>
                  <a:cubicBezTo>
                    <a:pt x="178629" y="51244"/>
                    <a:pt x="203905" y="42283"/>
                    <a:pt x="229274" y="33579"/>
                  </a:cubicBezTo>
                  <a:cubicBezTo>
                    <a:pt x="241602" y="29366"/>
                    <a:pt x="253960" y="25241"/>
                    <a:pt x="266346" y="21204"/>
                  </a:cubicBezTo>
                  <a:cubicBezTo>
                    <a:pt x="279393" y="17953"/>
                    <a:pt x="292121" y="13535"/>
                    <a:pt x="304378" y="8003"/>
                  </a:cubicBezTo>
                  <a:cubicBezTo>
                    <a:pt x="307952" y="6057"/>
                    <a:pt x="306584" y="-687"/>
                    <a:pt x="302177" y="-128"/>
                  </a:cubicBezTo>
                  <a:cubicBezTo>
                    <a:pt x="289742" y="2316"/>
                    <a:pt x="277583" y="6007"/>
                    <a:pt x="265885" y="10885"/>
                  </a:cubicBezTo>
                  <a:cubicBezTo>
                    <a:pt x="252828" y="15366"/>
                    <a:pt x="239793" y="19910"/>
                    <a:pt x="226778" y="24518"/>
                  </a:cubicBezTo>
                  <a:cubicBezTo>
                    <a:pt x="200750" y="33745"/>
                    <a:pt x="174854" y="43332"/>
                    <a:pt x="149092" y="53279"/>
                  </a:cubicBezTo>
                  <a:cubicBezTo>
                    <a:pt x="124046" y="62980"/>
                    <a:pt x="99123" y="72987"/>
                    <a:pt x="74322" y="83300"/>
                  </a:cubicBezTo>
                  <a:cubicBezTo>
                    <a:pt x="49035" y="92945"/>
                    <a:pt x="24361" y="104126"/>
                    <a:pt x="437" y="116782"/>
                  </a:cubicBezTo>
                  <a:cubicBezTo>
                    <a:pt x="-105" y="117120"/>
                    <a:pt x="-270" y="117835"/>
                    <a:pt x="68" y="118378"/>
                  </a:cubicBezTo>
                  <a:cubicBezTo>
                    <a:pt x="333" y="118802"/>
                    <a:pt x="840" y="119008"/>
                    <a:pt x="1325" y="1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050;p34">
              <a:extLst>
                <a:ext uri="{FF2B5EF4-FFF2-40B4-BE49-F238E27FC236}">
                  <a16:creationId xmlns:a16="http://schemas.microsoft.com/office/drawing/2014/main" id="{83687451-31B1-0877-C6A3-AB0D86886FC5}"/>
                </a:ext>
              </a:extLst>
            </p:cNvPr>
            <p:cNvSpPr/>
            <p:nvPr/>
          </p:nvSpPr>
          <p:spPr>
            <a:xfrm>
              <a:off x="4052619" y="4143302"/>
              <a:ext cx="194030" cy="58874"/>
            </a:xfrm>
            <a:custGeom>
              <a:avLst/>
              <a:gdLst/>
              <a:ahLst/>
              <a:cxnLst/>
              <a:rect l="l" t="t" r="r" b="b"/>
              <a:pathLst>
                <a:path w="208075" h="63136" extrusionOk="0">
                  <a:moveTo>
                    <a:pt x="2617" y="62869"/>
                  </a:moveTo>
                  <a:cubicBezTo>
                    <a:pt x="35716" y="51554"/>
                    <a:pt x="69106" y="40780"/>
                    <a:pt x="102829" y="31478"/>
                  </a:cubicBezTo>
                  <a:cubicBezTo>
                    <a:pt x="119417" y="26902"/>
                    <a:pt x="136100" y="22697"/>
                    <a:pt x="152878" y="18861"/>
                  </a:cubicBezTo>
                  <a:cubicBezTo>
                    <a:pt x="161579" y="16884"/>
                    <a:pt x="170304" y="15013"/>
                    <a:pt x="179052" y="13250"/>
                  </a:cubicBezTo>
                  <a:cubicBezTo>
                    <a:pt x="187908" y="12142"/>
                    <a:pt x="196648" y="10256"/>
                    <a:pt x="205174" y="7614"/>
                  </a:cubicBezTo>
                  <a:cubicBezTo>
                    <a:pt x="207270" y="6960"/>
                    <a:pt x="208440" y="4730"/>
                    <a:pt x="207787" y="2632"/>
                  </a:cubicBezTo>
                  <a:cubicBezTo>
                    <a:pt x="207284" y="1015"/>
                    <a:pt x="205813" y="-105"/>
                    <a:pt x="204122" y="-161"/>
                  </a:cubicBezTo>
                  <a:cubicBezTo>
                    <a:pt x="187181" y="1089"/>
                    <a:pt x="170442" y="4314"/>
                    <a:pt x="154248" y="9449"/>
                  </a:cubicBezTo>
                  <a:cubicBezTo>
                    <a:pt x="136250" y="13631"/>
                    <a:pt x="118367" y="18272"/>
                    <a:pt x="100597" y="23373"/>
                  </a:cubicBezTo>
                  <a:cubicBezTo>
                    <a:pt x="66655" y="33070"/>
                    <a:pt x="33374" y="44949"/>
                    <a:pt x="961" y="58937"/>
                  </a:cubicBezTo>
                  <a:cubicBezTo>
                    <a:pt x="-1262" y="59902"/>
                    <a:pt x="322" y="63652"/>
                    <a:pt x="2617" y="62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051;p34">
              <a:extLst>
                <a:ext uri="{FF2B5EF4-FFF2-40B4-BE49-F238E27FC236}">
                  <a16:creationId xmlns:a16="http://schemas.microsoft.com/office/drawing/2014/main" id="{628073BB-69A6-BA7A-6F0E-0A978A5E1C42}"/>
                </a:ext>
              </a:extLst>
            </p:cNvPr>
            <p:cNvSpPr/>
            <p:nvPr/>
          </p:nvSpPr>
          <p:spPr>
            <a:xfrm>
              <a:off x="1671078" y="4597189"/>
              <a:ext cx="1651020" cy="190723"/>
            </a:xfrm>
            <a:custGeom>
              <a:avLst/>
              <a:gdLst/>
              <a:ahLst/>
              <a:cxnLst/>
              <a:rect l="l" t="t" r="r" b="b"/>
              <a:pathLst>
                <a:path w="1770531" h="204529" extrusionOk="0">
                  <a:moveTo>
                    <a:pt x="3116" y="8799"/>
                  </a:moveTo>
                  <a:cubicBezTo>
                    <a:pt x="59716" y="20876"/>
                    <a:pt x="117169" y="28643"/>
                    <a:pt x="174382" y="37213"/>
                  </a:cubicBezTo>
                  <a:cubicBezTo>
                    <a:pt x="231676" y="45796"/>
                    <a:pt x="288984" y="54369"/>
                    <a:pt x="346372" y="62296"/>
                  </a:cubicBezTo>
                  <a:cubicBezTo>
                    <a:pt x="459575" y="77933"/>
                    <a:pt x="572907" y="92585"/>
                    <a:pt x="686369" y="106252"/>
                  </a:cubicBezTo>
                  <a:cubicBezTo>
                    <a:pt x="915787" y="133833"/>
                    <a:pt x="1145637" y="157438"/>
                    <a:pt x="1375917" y="177066"/>
                  </a:cubicBezTo>
                  <a:cubicBezTo>
                    <a:pt x="1505500" y="188110"/>
                    <a:pt x="1635077" y="196615"/>
                    <a:pt x="1764883" y="204356"/>
                  </a:cubicBezTo>
                  <a:cubicBezTo>
                    <a:pt x="1772311" y="204799"/>
                    <a:pt x="1772233" y="193353"/>
                    <a:pt x="1764883" y="192824"/>
                  </a:cubicBezTo>
                  <a:cubicBezTo>
                    <a:pt x="1535211" y="176293"/>
                    <a:pt x="1305725" y="156540"/>
                    <a:pt x="1076425" y="133564"/>
                  </a:cubicBezTo>
                  <a:cubicBezTo>
                    <a:pt x="846430" y="110448"/>
                    <a:pt x="616873" y="83389"/>
                    <a:pt x="387756" y="52387"/>
                  </a:cubicBezTo>
                  <a:cubicBezTo>
                    <a:pt x="324078" y="43782"/>
                    <a:pt x="260396" y="35198"/>
                    <a:pt x="196779" y="26154"/>
                  </a:cubicBezTo>
                  <a:cubicBezTo>
                    <a:pt x="132703" y="17046"/>
                    <a:pt x="68748" y="6190"/>
                    <a:pt x="4325" y="-140"/>
                  </a:cubicBezTo>
                  <a:cubicBezTo>
                    <a:pt x="-766" y="-640"/>
                    <a:pt x="-1870" y="7735"/>
                    <a:pt x="3116" y="8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052;p34">
              <a:extLst>
                <a:ext uri="{FF2B5EF4-FFF2-40B4-BE49-F238E27FC236}">
                  <a16:creationId xmlns:a16="http://schemas.microsoft.com/office/drawing/2014/main" id="{F5C1757E-2044-694E-FC28-AAE00FA2DAB9}"/>
                </a:ext>
              </a:extLst>
            </p:cNvPr>
            <p:cNvSpPr/>
            <p:nvPr/>
          </p:nvSpPr>
          <p:spPr>
            <a:xfrm>
              <a:off x="1580577" y="4162744"/>
              <a:ext cx="1624241" cy="440079"/>
            </a:xfrm>
            <a:custGeom>
              <a:avLst/>
              <a:gdLst/>
              <a:ahLst/>
              <a:cxnLst/>
              <a:rect l="l" t="t" r="r" b="b"/>
              <a:pathLst>
                <a:path w="1741813" h="471935" extrusionOk="0">
                  <a:moveTo>
                    <a:pt x="107614" y="459611"/>
                  </a:moveTo>
                  <a:cubicBezTo>
                    <a:pt x="13213" y="372929"/>
                    <a:pt x="-4290" y="236503"/>
                    <a:pt x="35316" y="118960"/>
                  </a:cubicBezTo>
                  <a:cubicBezTo>
                    <a:pt x="45143" y="89232"/>
                    <a:pt x="58257" y="60694"/>
                    <a:pt x="74413" y="33878"/>
                  </a:cubicBezTo>
                  <a:cubicBezTo>
                    <a:pt x="77952" y="26376"/>
                    <a:pt x="84073" y="20401"/>
                    <a:pt x="91654" y="17046"/>
                  </a:cubicBezTo>
                  <a:cubicBezTo>
                    <a:pt x="98517" y="15502"/>
                    <a:pt x="105617" y="15330"/>
                    <a:pt x="112545" y="16541"/>
                  </a:cubicBezTo>
                  <a:cubicBezTo>
                    <a:pt x="131470" y="18151"/>
                    <a:pt x="150371" y="20112"/>
                    <a:pt x="169281" y="21897"/>
                  </a:cubicBezTo>
                  <a:lnTo>
                    <a:pt x="386765" y="42427"/>
                  </a:lnTo>
                  <a:lnTo>
                    <a:pt x="1247246" y="123657"/>
                  </a:lnTo>
                  <a:lnTo>
                    <a:pt x="1734222" y="169628"/>
                  </a:lnTo>
                  <a:cubicBezTo>
                    <a:pt x="1744234" y="170573"/>
                    <a:pt x="1744169" y="154922"/>
                    <a:pt x="1734222" y="153982"/>
                  </a:cubicBezTo>
                  <a:cubicBezTo>
                    <a:pt x="1434787" y="125696"/>
                    <a:pt x="1135353" y="97410"/>
                    <a:pt x="835918" y="69124"/>
                  </a:cubicBezTo>
                  <a:lnTo>
                    <a:pt x="386765" y="26695"/>
                  </a:lnTo>
                  <a:lnTo>
                    <a:pt x="164553" y="5704"/>
                  </a:lnTo>
                  <a:cubicBezTo>
                    <a:pt x="147219" y="4067"/>
                    <a:pt x="129892" y="2293"/>
                    <a:pt x="112546" y="791"/>
                  </a:cubicBezTo>
                  <a:cubicBezTo>
                    <a:pt x="98286" y="-2080"/>
                    <a:pt x="83492" y="1616"/>
                    <a:pt x="72255" y="10859"/>
                  </a:cubicBezTo>
                  <a:cubicBezTo>
                    <a:pt x="63469" y="20550"/>
                    <a:pt x="56279" y="31576"/>
                    <a:pt x="50952" y="43525"/>
                  </a:cubicBezTo>
                  <a:cubicBezTo>
                    <a:pt x="43380" y="57735"/>
                    <a:pt x="36543" y="72299"/>
                    <a:pt x="30440" y="87218"/>
                  </a:cubicBezTo>
                  <a:cubicBezTo>
                    <a:pt x="-21879" y="214292"/>
                    <a:pt x="-11595" y="374936"/>
                    <a:pt x="97352" y="469881"/>
                  </a:cubicBezTo>
                  <a:cubicBezTo>
                    <a:pt x="104339" y="475970"/>
                    <a:pt x="114550" y="465980"/>
                    <a:pt x="107614" y="459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053;p34">
              <a:extLst>
                <a:ext uri="{FF2B5EF4-FFF2-40B4-BE49-F238E27FC236}">
                  <a16:creationId xmlns:a16="http://schemas.microsoft.com/office/drawing/2014/main" id="{1BE687EB-7B39-41BD-593D-9417FB8ED68F}"/>
                </a:ext>
              </a:extLst>
            </p:cNvPr>
            <p:cNvSpPr/>
            <p:nvPr/>
          </p:nvSpPr>
          <p:spPr>
            <a:xfrm>
              <a:off x="1668545" y="3832406"/>
              <a:ext cx="1105084" cy="336476"/>
            </a:xfrm>
            <a:custGeom>
              <a:avLst/>
              <a:gdLst/>
              <a:ahLst/>
              <a:cxnLst/>
              <a:rect l="l" t="t" r="r" b="b"/>
              <a:pathLst>
                <a:path w="1185077" h="360832" extrusionOk="0">
                  <a:moveTo>
                    <a:pt x="7656" y="360566"/>
                  </a:moveTo>
                  <a:cubicBezTo>
                    <a:pt x="87299" y="347036"/>
                    <a:pt x="166084" y="327860"/>
                    <a:pt x="244468" y="308445"/>
                  </a:cubicBezTo>
                  <a:cubicBezTo>
                    <a:pt x="321913" y="289262"/>
                    <a:pt x="399061" y="268926"/>
                    <a:pt x="475912" y="247436"/>
                  </a:cubicBezTo>
                  <a:cubicBezTo>
                    <a:pt x="627709" y="205007"/>
                    <a:pt x="778182" y="158165"/>
                    <a:pt x="927329" y="106909"/>
                  </a:cubicBezTo>
                  <a:cubicBezTo>
                    <a:pt x="1011931" y="77834"/>
                    <a:pt x="1096577" y="48178"/>
                    <a:pt x="1179777" y="15266"/>
                  </a:cubicBezTo>
                  <a:cubicBezTo>
                    <a:pt x="1188852" y="11677"/>
                    <a:pt x="1185111" y="-3100"/>
                    <a:pt x="1175670" y="360"/>
                  </a:cubicBezTo>
                  <a:cubicBezTo>
                    <a:pt x="1026871" y="54897"/>
                    <a:pt x="878120" y="108684"/>
                    <a:pt x="726939" y="156370"/>
                  </a:cubicBezTo>
                  <a:cubicBezTo>
                    <a:pt x="576622" y="203783"/>
                    <a:pt x="425006" y="246774"/>
                    <a:pt x="272091" y="285343"/>
                  </a:cubicBezTo>
                  <a:cubicBezTo>
                    <a:pt x="183147" y="307774"/>
                    <a:pt x="93564" y="327306"/>
                    <a:pt x="4361" y="348605"/>
                  </a:cubicBezTo>
                  <a:cubicBezTo>
                    <a:pt x="-3518" y="350486"/>
                    <a:pt x="-68" y="361878"/>
                    <a:pt x="7656" y="360566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054;p34">
              <a:extLst>
                <a:ext uri="{FF2B5EF4-FFF2-40B4-BE49-F238E27FC236}">
                  <a16:creationId xmlns:a16="http://schemas.microsoft.com/office/drawing/2014/main" id="{EF33432F-9328-99E6-D9C7-91FC40D17BFA}"/>
                </a:ext>
              </a:extLst>
            </p:cNvPr>
            <p:cNvSpPr/>
            <p:nvPr/>
          </p:nvSpPr>
          <p:spPr>
            <a:xfrm>
              <a:off x="2767222" y="3822843"/>
              <a:ext cx="1627241" cy="142849"/>
            </a:xfrm>
            <a:custGeom>
              <a:avLst/>
              <a:gdLst/>
              <a:ahLst/>
              <a:cxnLst/>
              <a:rect l="l" t="t" r="r" b="b"/>
              <a:pathLst>
                <a:path w="1745031" h="153189" extrusionOk="0">
                  <a:moveTo>
                    <a:pt x="4079" y="11367"/>
                  </a:moveTo>
                  <a:cubicBezTo>
                    <a:pt x="115370" y="27093"/>
                    <a:pt x="227363" y="37875"/>
                    <a:pt x="339192" y="49091"/>
                  </a:cubicBezTo>
                  <a:cubicBezTo>
                    <a:pt x="452015" y="60406"/>
                    <a:pt x="564903" y="71034"/>
                    <a:pt x="677858" y="80976"/>
                  </a:cubicBezTo>
                  <a:cubicBezTo>
                    <a:pt x="903761" y="100856"/>
                    <a:pt x="1129884" y="117983"/>
                    <a:pt x="1356226" y="132359"/>
                  </a:cubicBezTo>
                  <a:cubicBezTo>
                    <a:pt x="1419093" y="136351"/>
                    <a:pt x="1481972" y="140130"/>
                    <a:pt x="1544865" y="143697"/>
                  </a:cubicBezTo>
                  <a:cubicBezTo>
                    <a:pt x="1609187" y="147345"/>
                    <a:pt x="1673861" y="152823"/>
                    <a:pt x="1738295" y="153029"/>
                  </a:cubicBezTo>
                  <a:cubicBezTo>
                    <a:pt x="1747308" y="153057"/>
                    <a:pt x="1746958" y="140089"/>
                    <a:pt x="1738295" y="139252"/>
                  </a:cubicBezTo>
                  <a:cubicBezTo>
                    <a:pt x="1681913" y="133810"/>
                    <a:pt x="1625004" y="132472"/>
                    <a:pt x="1568450" y="129311"/>
                  </a:cubicBezTo>
                  <a:cubicBezTo>
                    <a:pt x="1511845" y="126145"/>
                    <a:pt x="1455249" y="122808"/>
                    <a:pt x="1398663" y="119299"/>
                  </a:cubicBezTo>
                  <a:cubicBezTo>
                    <a:pt x="1285492" y="112280"/>
                    <a:pt x="1172367" y="104572"/>
                    <a:pt x="1059287" y="96175"/>
                  </a:cubicBezTo>
                  <a:cubicBezTo>
                    <a:pt x="834703" y="79498"/>
                    <a:pt x="610343" y="60105"/>
                    <a:pt x="386206" y="37998"/>
                  </a:cubicBezTo>
                  <a:cubicBezTo>
                    <a:pt x="259342" y="25484"/>
                    <a:pt x="132663" y="10468"/>
                    <a:pt x="5635" y="-142"/>
                  </a:cubicBezTo>
                  <a:cubicBezTo>
                    <a:pt x="-860" y="-684"/>
                    <a:pt x="-2474" y="10442"/>
                    <a:pt x="4079" y="113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055;p34">
              <a:extLst>
                <a:ext uri="{FF2B5EF4-FFF2-40B4-BE49-F238E27FC236}">
                  <a16:creationId xmlns:a16="http://schemas.microsoft.com/office/drawing/2014/main" id="{D2C3E354-148A-3A75-9D22-DB209ABB0EE3}"/>
                </a:ext>
              </a:extLst>
            </p:cNvPr>
            <p:cNvSpPr/>
            <p:nvPr/>
          </p:nvSpPr>
          <p:spPr>
            <a:xfrm>
              <a:off x="1790978" y="4188025"/>
              <a:ext cx="84819" cy="442118"/>
            </a:xfrm>
            <a:custGeom>
              <a:avLst/>
              <a:gdLst/>
              <a:ahLst/>
              <a:cxnLst/>
              <a:rect l="l" t="t" r="r" b="b"/>
              <a:pathLst>
                <a:path w="90959" h="474121" extrusionOk="0">
                  <a:moveTo>
                    <a:pt x="90102" y="466410"/>
                  </a:moveTo>
                  <a:cubicBezTo>
                    <a:pt x="44748" y="398254"/>
                    <a:pt x="14926" y="323365"/>
                    <a:pt x="12614" y="240667"/>
                  </a:cubicBezTo>
                  <a:cubicBezTo>
                    <a:pt x="11063" y="178958"/>
                    <a:pt x="23893" y="117736"/>
                    <a:pt x="50089" y="61851"/>
                  </a:cubicBezTo>
                  <a:cubicBezTo>
                    <a:pt x="58868" y="43221"/>
                    <a:pt x="71337" y="26247"/>
                    <a:pt x="79609" y="7516"/>
                  </a:cubicBezTo>
                  <a:cubicBezTo>
                    <a:pt x="81763" y="2638"/>
                    <a:pt x="76000" y="-2974"/>
                    <a:pt x="71734" y="1435"/>
                  </a:cubicBezTo>
                  <a:cubicBezTo>
                    <a:pt x="58106" y="17620"/>
                    <a:pt x="47133" y="35867"/>
                    <a:pt x="39225" y="55496"/>
                  </a:cubicBezTo>
                  <a:cubicBezTo>
                    <a:pt x="30182" y="74651"/>
                    <a:pt x="22619" y="94471"/>
                    <a:pt x="16602" y="114782"/>
                  </a:cubicBezTo>
                  <a:cubicBezTo>
                    <a:pt x="4508" y="155612"/>
                    <a:pt x="-1084" y="198095"/>
                    <a:pt x="32" y="240667"/>
                  </a:cubicBezTo>
                  <a:cubicBezTo>
                    <a:pt x="2325" y="322694"/>
                    <a:pt x="29880" y="408559"/>
                    <a:pt x="82325" y="472415"/>
                  </a:cubicBezTo>
                  <a:cubicBezTo>
                    <a:pt x="85882" y="476746"/>
                    <a:pt x="93208" y="471078"/>
                    <a:pt x="90102" y="466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056;p34">
              <a:extLst>
                <a:ext uri="{FF2B5EF4-FFF2-40B4-BE49-F238E27FC236}">
                  <a16:creationId xmlns:a16="http://schemas.microsoft.com/office/drawing/2014/main" id="{593DFF6C-8BBE-D440-73BA-6600248FAEDE}"/>
                </a:ext>
              </a:extLst>
            </p:cNvPr>
            <p:cNvSpPr/>
            <p:nvPr/>
          </p:nvSpPr>
          <p:spPr>
            <a:xfrm>
              <a:off x="2017652" y="4208404"/>
              <a:ext cx="71961" cy="451659"/>
            </a:xfrm>
            <a:custGeom>
              <a:avLst/>
              <a:gdLst/>
              <a:ahLst/>
              <a:cxnLst/>
              <a:rect l="l" t="t" r="r" b="b"/>
              <a:pathLst>
                <a:path w="77170" h="484353" extrusionOk="0">
                  <a:moveTo>
                    <a:pt x="75777" y="479679"/>
                  </a:moveTo>
                  <a:cubicBezTo>
                    <a:pt x="70450" y="465935"/>
                    <a:pt x="64034" y="452638"/>
                    <a:pt x="56590" y="439916"/>
                  </a:cubicBezTo>
                  <a:cubicBezTo>
                    <a:pt x="49294" y="424601"/>
                    <a:pt x="42899" y="408871"/>
                    <a:pt x="37438" y="392809"/>
                  </a:cubicBezTo>
                  <a:cubicBezTo>
                    <a:pt x="27135" y="362576"/>
                    <a:pt x="20025" y="331347"/>
                    <a:pt x="16224" y="299631"/>
                  </a:cubicBezTo>
                  <a:cubicBezTo>
                    <a:pt x="8519" y="236083"/>
                    <a:pt x="13868" y="171629"/>
                    <a:pt x="31943" y="110224"/>
                  </a:cubicBezTo>
                  <a:cubicBezTo>
                    <a:pt x="43021" y="75014"/>
                    <a:pt x="57897" y="41116"/>
                    <a:pt x="76308" y="9130"/>
                  </a:cubicBezTo>
                  <a:cubicBezTo>
                    <a:pt x="77958" y="6067"/>
                    <a:pt x="76814" y="2245"/>
                    <a:pt x="73753" y="594"/>
                  </a:cubicBezTo>
                  <a:cubicBezTo>
                    <a:pt x="70841" y="-977"/>
                    <a:pt x="67210" y="-24"/>
                    <a:pt x="65443" y="2774"/>
                  </a:cubicBezTo>
                  <a:cubicBezTo>
                    <a:pt x="30474" y="59248"/>
                    <a:pt x="9034" y="123052"/>
                    <a:pt x="2800" y="189195"/>
                  </a:cubicBezTo>
                  <a:cubicBezTo>
                    <a:pt x="-4550" y="255226"/>
                    <a:pt x="2073" y="322065"/>
                    <a:pt x="22239" y="385366"/>
                  </a:cubicBezTo>
                  <a:cubicBezTo>
                    <a:pt x="27731" y="402498"/>
                    <a:pt x="34249" y="419284"/>
                    <a:pt x="41756" y="435634"/>
                  </a:cubicBezTo>
                  <a:cubicBezTo>
                    <a:pt x="49053" y="451524"/>
                    <a:pt x="56831" y="470996"/>
                    <a:pt x="69739" y="483196"/>
                  </a:cubicBezTo>
                  <a:cubicBezTo>
                    <a:pt x="71200" y="484579"/>
                    <a:pt x="73505" y="484515"/>
                    <a:pt x="74887" y="483053"/>
                  </a:cubicBezTo>
                  <a:cubicBezTo>
                    <a:pt x="75737" y="482152"/>
                    <a:pt x="76073" y="480882"/>
                    <a:pt x="75777" y="479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057;p34">
              <a:extLst>
                <a:ext uri="{FF2B5EF4-FFF2-40B4-BE49-F238E27FC236}">
                  <a16:creationId xmlns:a16="http://schemas.microsoft.com/office/drawing/2014/main" id="{3496A945-7DFD-94B5-8ADA-1C1880512C19}"/>
                </a:ext>
              </a:extLst>
            </p:cNvPr>
            <p:cNvSpPr/>
            <p:nvPr/>
          </p:nvSpPr>
          <p:spPr>
            <a:xfrm>
              <a:off x="2818675" y="4280275"/>
              <a:ext cx="100551" cy="466901"/>
            </a:xfrm>
            <a:custGeom>
              <a:avLst/>
              <a:gdLst/>
              <a:ahLst/>
              <a:cxnLst/>
              <a:rect l="l" t="t" r="r" b="b"/>
              <a:pathLst>
                <a:path w="107829" h="500698" extrusionOk="0">
                  <a:moveTo>
                    <a:pt x="106356" y="494924"/>
                  </a:moveTo>
                  <a:cubicBezTo>
                    <a:pt x="78851" y="476518"/>
                    <a:pt x="63692" y="443551"/>
                    <a:pt x="50755" y="414204"/>
                  </a:cubicBezTo>
                  <a:cubicBezTo>
                    <a:pt x="37212" y="383250"/>
                    <a:pt x="27290" y="350832"/>
                    <a:pt x="21187" y="317596"/>
                  </a:cubicBezTo>
                  <a:cubicBezTo>
                    <a:pt x="8696" y="250320"/>
                    <a:pt x="11381" y="181102"/>
                    <a:pt x="29045" y="114997"/>
                  </a:cubicBezTo>
                  <a:cubicBezTo>
                    <a:pt x="39267" y="78161"/>
                    <a:pt x="53957" y="42715"/>
                    <a:pt x="72786" y="9452"/>
                  </a:cubicBezTo>
                  <a:cubicBezTo>
                    <a:pt x="74494" y="6283"/>
                    <a:pt x="73311" y="2329"/>
                    <a:pt x="70144" y="620"/>
                  </a:cubicBezTo>
                  <a:cubicBezTo>
                    <a:pt x="67131" y="-1005"/>
                    <a:pt x="63374" y="-20"/>
                    <a:pt x="61545" y="2877"/>
                  </a:cubicBezTo>
                  <a:cubicBezTo>
                    <a:pt x="-12666" y="124739"/>
                    <a:pt x="-18777" y="285599"/>
                    <a:pt x="37254" y="415523"/>
                  </a:cubicBezTo>
                  <a:cubicBezTo>
                    <a:pt x="50712" y="446728"/>
                    <a:pt x="68636" y="489655"/>
                    <a:pt x="104052" y="500392"/>
                  </a:cubicBezTo>
                  <a:cubicBezTo>
                    <a:pt x="107419" y="501413"/>
                    <a:pt x="109084" y="496749"/>
                    <a:pt x="106356" y="4949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058;p34">
              <a:extLst>
                <a:ext uri="{FF2B5EF4-FFF2-40B4-BE49-F238E27FC236}">
                  <a16:creationId xmlns:a16="http://schemas.microsoft.com/office/drawing/2014/main" id="{00B05E62-32A0-E415-80E2-D2ED0D693C61}"/>
                </a:ext>
              </a:extLst>
            </p:cNvPr>
            <p:cNvSpPr/>
            <p:nvPr/>
          </p:nvSpPr>
          <p:spPr>
            <a:xfrm>
              <a:off x="2920671" y="4295976"/>
              <a:ext cx="79007" cy="462734"/>
            </a:xfrm>
            <a:custGeom>
              <a:avLst/>
              <a:gdLst/>
              <a:ahLst/>
              <a:cxnLst/>
              <a:rect l="l" t="t" r="r" b="b"/>
              <a:pathLst>
                <a:path w="84726" h="496230" extrusionOk="0">
                  <a:moveTo>
                    <a:pt x="84533" y="492261"/>
                  </a:moveTo>
                  <a:cubicBezTo>
                    <a:pt x="79319" y="473983"/>
                    <a:pt x="66230" y="456864"/>
                    <a:pt x="57922" y="439741"/>
                  </a:cubicBezTo>
                  <a:cubicBezTo>
                    <a:pt x="49147" y="421582"/>
                    <a:pt x="41597" y="402856"/>
                    <a:pt x="35324" y="383687"/>
                  </a:cubicBezTo>
                  <a:cubicBezTo>
                    <a:pt x="22512" y="344838"/>
                    <a:pt x="15249" y="304372"/>
                    <a:pt x="13750" y="263490"/>
                  </a:cubicBezTo>
                  <a:cubicBezTo>
                    <a:pt x="12609" y="219723"/>
                    <a:pt x="16894" y="175984"/>
                    <a:pt x="26507" y="133272"/>
                  </a:cubicBezTo>
                  <a:cubicBezTo>
                    <a:pt x="30888" y="112902"/>
                    <a:pt x="36128" y="92717"/>
                    <a:pt x="41955" y="72715"/>
                  </a:cubicBezTo>
                  <a:cubicBezTo>
                    <a:pt x="44871" y="62705"/>
                    <a:pt x="47929" y="52738"/>
                    <a:pt x="51129" y="42815"/>
                  </a:cubicBezTo>
                  <a:cubicBezTo>
                    <a:pt x="52947" y="37152"/>
                    <a:pt x="54764" y="31482"/>
                    <a:pt x="56700" y="25859"/>
                  </a:cubicBezTo>
                  <a:cubicBezTo>
                    <a:pt x="57685" y="22778"/>
                    <a:pt x="58775" y="19735"/>
                    <a:pt x="59970" y="16730"/>
                  </a:cubicBezTo>
                  <a:cubicBezTo>
                    <a:pt x="63654" y="15085"/>
                    <a:pt x="64126" y="13172"/>
                    <a:pt x="61384" y="10990"/>
                  </a:cubicBezTo>
                  <a:cubicBezTo>
                    <a:pt x="64453" y="18432"/>
                    <a:pt x="76490" y="15644"/>
                    <a:pt x="73818" y="7559"/>
                  </a:cubicBezTo>
                  <a:cubicBezTo>
                    <a:pt x="70563" y="-2289"/>
                    <a:pt x="60806" y="-1874"/>
                    <a:pt x="53666" y="4086"/>
                  </a:cubicBezTo>
                  <a:cubicBezTo>
                    <a:pt x="42366" y="13519"/>
                    <a:pt x="39671" y="34396"/>
                    <a:pt x="35428" y="47743"/>
                  </a:cubicBezTo>
                  <a:cubicBezTo>
                    <a:pt x="22951" y="85927"/>
                    <a:pt x="13343" y="124992"/>
                    <a:pt x="6685" y="164609"/>
                  </a:cubicBezTo>
                  <a:cubicBezTo>
                    <a:pt x="-6130" y="239006"/>
                    <a:pt x="-758" y="315401"/>
                    <a:pt x="22344" y="387268"/>
                  </a:cubicBezTo>
                  <a:cubicBezTo>
                    <a:pt x="28867" y="406822"/>
                    <a:pt x="36779" y="425885"/>
                    <a:pt x="46019" y="444310"/>
                  </a:cubicBezTo>
                  <a:cubicBezTo>
                    <a:pt x="54541" y="461347"/>
                    <a:pt x="64237" y="483147"/>
                    <a:pt x="79431" y="495234"/>
                  </a:cubicBezTo>
                  <a:cubicBezTo>
                    <a:pt x="80670" y="496399"/>
                    <a:pt x="82619" y="496338"/>
                    <a:pt x="83784" y="495098"/>
                  </a:cubicBezTo>
                  <a:cubicBezTo>
                    <a:pt x="84496" y="494339"/>
                    <a:pt x="84777" y="493273"/>
                    <a:pt x="84532" y="49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059;p34">
              <a:extLst>
                <a:ext uri="{FF2B5EF4-FFF2-40B4-BE49-F238E27FC236}">
                  <a16:creationId xmlns:a16="http://schemas.microsoft.com/office/drawing/2014/main" id="{D7765A05-5FF7-4B0C-FF2B-F4216ADE3B40}"/>
                </a:ext>
              </a:extLst>
            </p:cNvPr>
            <p:cNvSpPr/>
            <p:nvPr/>
          </p:nvSpPr>
          <p:spPr>
            <a:xfrm>
              <a:off x="1288212" y="3828903"/>
              <a:ext cx="1315452" cy="649091"/>
            </a:xfrm>
            <a:custGeom>
              <a:avLst/>
              <a:gdLst/>
              <a:ahLst/>
              <a:cxnLst/>
              <a:rect l="l" t="t" r="r" b="b"/>
              <a:pathLst>
                <a:path w="1410672" h="696076" extrusionOk="0">
                  <a:moveTo>
                    <a:pt x="1285986" y="695915"/>
                  </a:moveTo>
                  <a:cubicBezTo>
                    <a:pt x="870222" y="619106"/>
                    <a:pt x="455344" y="537686"/>
                    <a:pt x="41352" y="451656"/>
                  </a:cubicBezTo>
                  <a:lnTo>
                    <a:pt x="38375" y="451656"/>
                  </a:lnTo>
                  <a:lnTo>
                    <a:pt x="38375" y="396868"/>
                  </a:lnTo>
                  <a:lnTo>
                    <a:pt x="45604" y="396868"/>
                  </a:lnTo>
                  <a:cubicBezTo>
                    <a:pt x="419802" y="471124"/>
                    <a:pt x="794071" y="545381"/>
                    <a:pt x="1168412" y="619637"/>
                  </a:cubicBezTo>
                  <a:cubicBezTo>
                    <a:pt x="1193236" y="625490"/>
                    <a:pt x="1218714" y="628101"/>
                    <a:pt x="1244208" y="627404"/>
                  </a:cubicBezTo>
                  <a:cubicBezTo>
                    <a:pt x="1250788" y="627097"/>
                    <a:pt x="1257330" y="626243"/>
                    <a:pt x="1263768" y="624850"/>
                  </a:cubicBezTo>
                  <a:cubicBezTo>
                    <a:pt x="1273455" y="622689"/>
                    <a:pt x="1282770" y="619104"/>
                    <a:pt x="1291408" y="614212"/>
                  </a:cubicBezTo>
                  <a:cubicBezTo>
                    <a:pt x="1323406" y="595595"/>
                    <a:pt x="1340522" y="557828"/>
                    <a:pt x="1343605" y="520913"/>
                  </a:cubicBezTo>
                  <a:cubicBezTo>
                    <a:pt x="1346793" y="483996"/>
                    <a:pt x="1337971" y="447293"/>
                    <a:pt x="1328933" y="411336"/>
                  </a:cubicBezTo>
                  <a:cubicBezTo>
                    <a:pt x="1312669" y="346866"/>
                    <a:pt x="1290558" y="276546"/>
                    <a:pt x="1242720" y="233886"/>
                  </a:cubicBezTo>
                  <a:cubicBezTo>
                    <a:pt x="1233540" y="225595"/>
                    <a:pt x="1223362" y="218483"/>
                    <a:pt x="1212422" y="212715"/>
                  </a:cubicBezTo>
                  <a:cubicBezTo>
                    <a:pt x="1211466" y="212183"/>
                    <a:pt x="1210509" y="211651"/>
                    <a:pt x="1209446" y="211120"/>
                  </a:cubicBezTo>
                  <a:cubicBezTo>
                    <a:pt x="1181402" y="198899"/>
                    <a:pt x="1151572" y="191283"/>
                    <a:pt x="1121105" y="188566"/>
                  </a:cubicBezTo>
                  <a:cubicBezTo>
                    <a:pt x="782732" y="140055"/>
                    <a:pt x="443189" y="101153"/>
                    <a:pt x="102477" y="71861"/>
                  </a:cubicBezTo>
                  <a:cubicBezTo>
                    <a:pt x="71542" y="69095"/>
                    <a:pt x="40607" y="66542"/>
                    <a:pt x="9672" y="63989"/>
                  </a:cubicBezTo>
                  <a:lnTo>
                    <a:pt x="5631" y="64096"/>
                  </a:lnTo>
                  <a:cubicBezTo>
                    <a:pt x="5317" y="42634"/>
                    <a:pt x="3399" y="21227"/>
                    <a:pt x="-108" y="52"/>
                  </a:cubicBezTo>
                  <a:lnTo>
                    <a:pt x="-108" y="-161"/>
                  </a:lnTo>
                  <a:cubicBezTo>
                    <a:pt x="428413" y="53031"/>
                    <a:pt x="856933" y="106294"/>
                    <a:pt x="1285455" y="159629"/>
                  </a:cubicBezTo>
                  <a:lnTo>
                    <a:pt x="1297998" y="161651"/>
                  </a:lnTo>
                  <a:cubicBezTo>
                    <a:pt x="1302078" y="162736"/>
                    <a:pt x="1305788" y="164905"/>
                    <a:pt x="1308736" y="167928"/>
                  </a:cubicBezTo>
                  <a:cubicBezTo>
                    <a:pt x="1314380" y="173803"/>
                    <a:pt x="1318918" y="180650"/>
                    <a:pt x="1322130" y="188140"/>
                  </a:cubicBezTo>
                  <a:cubicBezTo>
                    <a:pt x="1353916" y="253248"/>
                    <a:pt x="1385914" y="319101"/>
                    <a:pt x="1401435" y="389953"/>
                  </a:cubicBezTo>
                  <a:cubicBezTo>
                    <a:pt x="1416956" y="460699"/>
                    <a:pt x="1414510" y="537934"/>
                    <a:pt x="1379855" y="601552"/>
                  </a:cubicBezTo>
                  <a:cubicBezTo>
                    <a:pt x="1359859" y="638215"/>
                    <a:pt x="1330230" y="668711"/>
                    <a:pt x="1294172" y="689745"/>
                  </a:cubicBezTo>
                  <a:lnTo>
                    <a:pt x="1295129" y="693043"/>
                  </a:lnTo>
                  <a:cubicBezTo>
                    <a:pt x="1295023" y="693043"/>
                    <a:pt x="1294916" y="693149"/>
                    <a:pt x="1294810" y="693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060;p34">
              <a:extLst>
                <a:ext uri="{FF2B5EF4-FFF2-40B4-BE49-F238E27FC236}">
                  <a16:creationId xmlns:a16="http://schemas.microsoft.com/office/drawing/2014/main" id="{E83665D3-B618-A89D-50BC-1BF887649C6C}"/>
                </a:ext>
              </a:extLst>
            </p:cNvPr>
            <p:cNvSpPr/>
            <p:nvPr/>
          </p:nvSpPr>
          <p:spPr>
            <a:xfrm>
              <a:off x="3825647" y="3577203"/>
              <a:ext cx="300545" cy="511197"/>
            </a:xfrm>
            <a:custGeom>
              <a:avLst/>
              <a:gdLst/>
              <a:ahLst/>
              <a:cxnLst/>
              <a:rect l="l" t="t" r="r" b="b"/>
              <a:pathLst>
                <a:path w="322300" h="548201" extrusionOk="0">
                  <a:moveTo>
                    <a:pt x="197303" y="5265"/>
                  </a:moveTo>
                  <a:lnTo>
                    <a:pt x="198047" y="-161"/>
                  </a:lnTo>
                  <a:cubicBezTo>
                    <a:pt x="200811" y="158"/>
                    <a:pt x="203575" y="477"/>
                    <a:pt x="206340" y="902"/>
                  </a:cubicBezTo>
                  <a:lnTo>
                    <a:pt x="206127" y="2498"/>
                  </a:lnTo>
                  <a:cubicBezTo>
                    <a:pt x="285537" y="75692"/>
                    <a:pt x="319024" y="187821"/>
                    <a:pt x="322000" y="295908"/>
                  </a:cubicBezTo>
                  <a:cubicBezTo>
                    <a:pt x="323914" y="365271"/>
                    <a:pt x="312114" y="440485"/>
                    <a:pt x="262894" y="489316"/>
                  </a:cubicBezTo>
                  <a:lnTo>
                    <a:pt x="259493" y="498891"/>
                  </a:lnTo>
                  <a:cubicBezTo>
                    <a:pt x="203150" y="515700"/>
                    <a:pt x="146701" y="532083"/>
                    <a:pt x="90147" y="548040"/>
                  </a:cubicBezTo>
                  <a:lnTo>
                    <a:pt x="89189" y="544637"/>
                  </a:lnTo>
                  <a:cubicBezTo>
                    <a:pt x="151219" y="382827"/>
                    <a:pt x="117745" y="199898"/>
                    <a:pt x="2444" y="70585"/>
                  </a:cubicBezTo>
                  <a:lnTo>
                    <a:pt x="-108" y="61542"/>
                  </a:lnTo>
                  <a:cubicBezTo>
                    <a:pt x="65803" y="42925"/>
                    <a:pt x="131606" y="24166"/>
                    <a:pt x="197303" y="52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061;p34">
              <a:extLst>
                <a:ext uri="{FF2B5EF4-FFF2-40B4-BE49-F238E27FC236}">
                  <a16:creationId xmlns:a16="http://schemas.microsoft.com/office/drawing/2014/main" id="{A25D08F7-46A3-89CB-B1D2-AAD8256BCAE2}"/>
                </a:ext>
              </a:extLst>
            </p:cNvPr>
            <p:cNvSpPr/>
            <p:nvPr/>
          </p:nvSpPr>
          <p:spPr>
            <a:xfrm>
              <a:off x="3193492" y="3663086"/>
              <a:ext cx="648363" cy="599985"/>
            </a:xfrm>
            <a:custGeom>
              <a:avLst/>
              <a:gdLst/>
              <a:ahLst/>
              <a:cxnLst/>
              <a:rect l="l" t="t" r="r" b="b"/>
              <a:pathLst>
                <a:path w="695295" h="643416" extrusionOk="0">
                  <a:moveTo>
                    <a:pt x="681529" y="205056"/>
                  </a:moveTo>
                  <a:cubicBezTo>
                    <a:pt x="708539" y="298856"/>
                    <a:pt x="695125" y="399685"/>
                    <a:pt x="644535" y="483146"/>
                  </a:cubicBezTo>
                  <a:lnTo>
                    <a:pt x="646341" y="489848"/>
                  </a:lnTo>
                  <a:cubicBezTo>
                    <a:pt x="596484" y="503678"/>
                    <a:pt x="546555" y="517366"/>
                    <a:pt x="496556" y="530912"/>
                  </a:cubicBezTo>
                  <a:cubicBezTo>
                    <a:pt x="437981" y="546976"/>
                    <a:pt x="379442" y="562970"/>
                    <a:pt x="320937" y="578892"/>
                  </a:cubicBezTo>
                  <a:cubicBezTo>
                    <a:pt x="242271" y="600382"/>
                    <a:pt x="163640" y="621836"/>
                    <a:pt x="85044" y="643255"/>
                  </a:cubicBezTo>
                  <a:lnTo>
                    <a:pt x="84405" y="641021"/>
                  </a:lnTo>
                  <a:cubicBezTo>
                    <a:pt x="147765" y="480038"/>
                    <a:pt x="116287" y="297144"/>
                    <a:pt x="2762" y="166650"/>
                  </a:cubicBezTo>
                  <a:lnTo>
                    <a:pt x="-108" y="156013"/>
                  </a:lnTo>
                  <a:cubicBezTo>
                    <a:pt x="190287" y="105160"/>
                    <a:pt x="380292" y="53102"/>
                    <a:pt x="569907" y="-161"/>
                  </a:cubicBezTo>
                  <a:lnTo>
                    <a:pt x="572033" y="7393"/>
                  </a:lnTo>
                  <a:cubicBezTo>
                    <a:pt x="615726" y="69203"/>
                    <a:pt x="660162" y="132395"/>
                    <a:pt x="681529" y="2050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062;p34">
              <a:extLst>
                <a:ext uri="{FF2B5EF4-FFF2-40B4-BE49-F238E27FC236}">
                  <a16:creationId xmlns:a16="http://schemas.microsoft.com/office/drawing/2014/main" id="{322A2CE5-2882-A1DC-5B98-0BA3AF453A24}"/>
                </a:ext>
              </a:extLst>
            </p:cNvPr>
            <p:cNvSpPr/>
            <p:nvPr/>
          </p:nvSpPr>
          <p:spPr>
            <a:xfrm>
              <a:off x="2494744" y="3915184"/>
              <a:ext cx="381459" cy="560104"/>
            </a:xfrm>
            <a:custGeom>
              <a:avLst/>
              <a:gdLst/>
              <a:ahLst/>
              <a:cxnLst/>
              <a:rect l="l" t="t" r="r" b="b"/>
              <a:pathLst>
                <a:path w="409071" h="600648" extrusionOk="0">
                  <a:moveTo>
                    <a:pt x="-108" y="597189"/>
                  </a:moveTo>
                  <a:cubicBezTo>
                    <a:pt x="35951" y="576155"/>
                    <a:pt x="65580" y="545659"/>
                    <a:pt x="85576" y="508997"/>
                  </a:cubicBezTo>
                  <a:cubicBezTo>
                    <a:pt x="120231" y="445379"/>
                    <a:pt x="122677" y="368143"/>
                    <a:pt x="107156" y="297397"/>
                  </a:cubicBezTo>
                  <a:cubicBezTo>
                    <a:pt x="91635" y="226545"/>
                    <a:pt x="59637" y="160692"/>
                    <a:pt x="27851" y="95584"/>
                  </a:cubicBezTo>
                  <a:cubicBezTo>
                    <a:pt x="24639" y="88095"/>
                    <a:pt x="20101" y="81248"/>
                    <a:pt x="14457" y="75372"/>
                  </a:cubicBezTo>
                  <a:cubicBezTo>
                    <a:pt x="113853" y="50584"/>
                    <a:pt x="213214" y="25406"/>
                    <a:pt x="312540" y="-161"/>
                  </a:cubicBezTo>
                  <a:lnTo>
                    <a:pt x="314878" y="9094"/>
                  </a:lnTo>
                  <a:cubicBezTo>
                    <a:pt x="423311" y="143883"/>
                    <a:pt x="439894" y="345802"/>
                    <a:pt x="354849" y="496443"/>
                  </a:cubicBezTo>
                  <a:lnTo>
                    <a:pt x="356763" y="503358"/>
                  </a:lnTo>
                  <a:cubicBezTo>
                    <a:pt x="324659" y="512082"/>
                    <a:pt x="292484" y="520877"/>
                    <a:pt x="260237" y="529741"/>
                  </a:cubicBezTo>
                  <a:cubicBezTo>
                    <a:pt x="173810" y="553359"/>
                    <a:pt x="87348" y="576941"/>
                    <a:pt x="850" y="6004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063;p34">
              <a:extLst>
                <a:ext uri="{FF2B5EF4-FFF2-40B4-BE49-F238E27FC236}">
                  <a16:creationId xmlns:a16="http://schemas.microsoft.com/office/drawing/2014/main" id="{33033268-42E9-BB33-AFC0-A9E1AE12E703}"/>
                </a:ext>
              </a:extLst>
            </p:cNvPr>
            <p:cNvSpPr/>
            <p:nvPr/>
          </p:nvSpPr>
          <p:spPr>
            <a:xfrm>
              <a:off x="1286130" y="3486261"/>
              <a:ext cx="2725102" cy="499492"/>
            </a:xfrm>
            <a:custGeom>
              <a:avLst/>
              <a:gdLst/>
              <a:ahLst/>
              <a:cxnLst/>
              <a:rect l="l" t="t" r="r" b="b"/>
              <a:pathLst>
                <a:path w="2922361" h="535648" extrusionOk="0">
                  <a:moveTo>
                    <a:pt x="2922254" y="97393"/>
                  </a:moveTo>
                  <a:lnTo>
                    <a:pt x="2921509" y="102820"/>
                  </a:lnTo>
                  <a:cubicBezTo>
                    <a:pt x="2855706" y="121756"/>
                    <a:pt x="2789903" y="140515"/>
                    <a:pt x="2724099" y="159097"/>
                  </a:cubicBezTo>
                  <a:cubicBezTo>
                    <a:pt x="2688061" y="169310"/>
                    <a:pt x="2652023" y="179452"/>
                    <a:pt x="2615985" y="189522"/>
                  </a:cubicBezTo>
                  <a:cubicBezTo>
                    <a:pt x="2426334" y="242821"/>
                    <a:pt x="2236329" y="294879"/>
                    <a:pt x="2045971" y="345697"/>
                  </a:cubicBezTo>
                  <a:cubicBezTo>
                    <a:pt x="1900544" y="384527"/>
                    <a:pt x="1754904" y="422613"/>
                    <a:pt x="1609051" y="459954"/>
                  </a:cubicBezTo>
                  <a:cubicBezTo>
                    <a:pt x="1509761" y="485486"/>
                    <a:pt x="1410400" y="510664"/>
                    <a:pt x="1310968" y="535487"/>
                  </a:cubicBezTo>
                  <a:cubicBezTo>
                    <a:pt x="1308020" y="532464"/>
                    <a:pt x="1304310" y="530295"/>
                    <a:pt x="1300231" y="529210"/>
                  </a:cubicBezTo>
                  <a:lnTo>
                    <a:pt x="1287687" y="527188"/>
                  </a:lnTo>
                  <a:cubicBezTo>
                    <a:pt x="859166" y="473889"/>
                    <a:pt x="430645" y="420626"/>
                    <a:pt x="2125" y="367398"/>
                  </a:cubicBezTo>
                  <a:lnTo>
                    <a:pt x="-108" y="367079"/>
                  </a:lnTo>
                  <a:lnTo>
                    <a:pt x="1486" y="354632"/>
                  </a:lnTo>
                  <a:cubicBezTo>
                    <a:pt x="572564" y="248992"/>
                    <a:pt x="1141693" y="133671"/>
                    <a:pt x="1708874" y="8669"/>
                  </a:cubicBezTo>
                  <a:lnTo>
                    <a:pt x="1717484" y="-161"/>
                  </a:lnTo>
                  <a:cubicBezTo>
                    <a:pt x="2120458" y="12065"/>
                    <a:pt x="2522558" y="44625"/>
                    <a:pt x="2922254" y="973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064;p34">
              <a:extLst>
                <a:ext uri="{FF2B5EF4-FFF2-40B4-BE49-F238E27FC236}">
                  <a16:creationId xmlns:a16="http://schemas.microsoft.com/office/drawing/2014/main" id="{56295514-B837-C7C4-DE76-6C5D0AC714CD}"/>
                </a:ext>
              </a:extLst>
            </p:cNvPr>
            <p:cNvSpPr/>
            <p:nvPr/>
          </p:nvSpPr>
          <p:spPr>
            <a:xfrm>
              <a:off x="3724863" y="3634723"/>
              <a:ext cx="212714" cy="485305"/>
            </a:xfrm>
            <a:custGeom>
              <a:avLst/>
              <a:gdLst/>
              <a:ahLst/>
              <a:cxnLst/>
              <a:rect l="l" t="t" r="r" b="b"/>
              <a:pathLst>
                <a:path w="228112" h="520434" extrusionOk="0">
                  <a:moveTo>
                    <a:pt x="110558" y="8882"/>
                  </a:moveTo>
                  <a:cubicBezTo>
                    <a:pt x="225859" y="138195"/>
                    <a:pt x="259333" y="321124"/>
                    <a:pt x="197304" y="482933"/>
                  </a:cubicBezTo>
                  <a:lnTo>
                    <a:pt x="198261" y="486337"/>
                  </a:lnTo>
                  <a:cubicBezTo>
                    <a:pt x="157652" y="497827"/>
                    <a:pt x="117007" y="509139"/>
                    <a:pt x="76327" y="520273"/>
                  </a:cubicBezTo>
                  <a:lnTo>
                    <a:pt x="74521" y="513572"/>
                  </a:lnTo>
                  <a:cubicBezTo>
                    <a:pt x="125111" y="430110"/>
                    <a:pt x="138524" y="329282"/>
                    <a:pt x="111515" y="235481"/>
                  </a:cubicBezTo>
                  <a:cubicBezTo>
                    <a:pt x="90148" y="162821"/>
                    <a:pt x="45712" y="99628"/>
                    <a:pt x="2019" y="37819"/>
                  </a:cubicBezTo>
                  <a:lnTo>
                    <a:pt x="-108" y="30265"/>
                  </a:lnTo>
                  <a:cubicBezTo>
                    <a:pt x="35931" y="20264"/>
                    <a:pt x="71969" y="10123"/>
                    <a:pt x="108007" y="-1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065;p34">
              <a:extLst>
                <a:ext uri="{FF2B5EF4-FFF2-40B4-BE49-F238E27FC236}">
                  <a16:creationId xmlns:a16="http://schemas.microsoft.com/office/drawing/2014/main" id="{FE317774-7C6F-CCA7-D501-4E760D14DD92}"/>
                </a:ext>
              </a:extLst>
            </p:cNvPr>
            <p:cNvSpPr/>
            <p:nvPr/>
          </p:nvSpPr>
          <p:spPr>
            <a:xfrm>
              <a:off x="2786195" y="3808673"/>
              <a:ext cx="516299" cy="576076"/>
            </a:xfrm>
            <a:custGeom>
              <a:avLst/>
              <a:gdLst/>
              <a:ahLst/>
              <a:cxnLst/>
              <a:rect l="l" t="t" r="r" b="b"/>
              <a:pathLst>
                <a:path w="553672" h="617776" extrusionOk="0">
                  <a:moveTo>
                    <a:pt x="439681" y="10477"/>
                  </a:moveTo>
                  <a:cubicBezTo>
                    <a:pt x="553206" y="140970"/>
                    <a:pt x="584684" y="323864"/>
                    <a:pt x="521325" y="484847"/>
                  </a:cubicBezTo>
                  <a:lnTo>
                    <a:pt x="521964" y="487081"/>
                  </a:lnTo>
                  <a:cubicBezTo>
                    <a:pt x="396947" y="521336"/>
                    <a:pt x="271860" y="555486"/>
                    <a:pt x="146702" y="589529"/>
                  </a:cubicBezTo>
                  <a:cubicBezTo>
                    <a:pt x="112577" y="598891"/>
                    <a:pt x="78382" y="608254"/>
                    <a:pt x="44116" y="617615"/>
                  </a:cubicBezTo>
                  <a:lnTo>
                    <a:pt x="42202" y="610701"/>
                  </a:lnTo>
                  <a:cubicBezTo>
                    <a:pt x="127247" y="460059"/>
                    <a:pt x="110663" y="258140"/>
                    <a:pt x="2231" y="123351"/>
                  </a:cubicBezTo>
                  <a:lnTo>
                    <a:pt x="-108" y="114096"/>
                  </a:lnTo>
                  <a:cubicBezTo>
                    <a:pt x="145745" y="76755"/>
                    <a:pt x="291384" y="38669"/>
                    <a:pt x="436812" y="-1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066;p34">
              <a:extLst>
                <a:ext uri="{FF2B5EF4-FFF2-40B4-BE49-F238E27FC236}">
                  <a16:creationId xmlns:a16="http://schemas.microsoft.com/office/drawing/2014/main" id="{1DBC7AFE-D14B-FCEF-253E-0B81F96CE139}"/>
                </a:ext>
              </a:extLst>
            </p:cNvPr>
            <p:cNvSpPr/>
            <p:nvPr/>
          </p:nvSpPr>
          <p:spPr>
            <a:xfrm>
              <a:off x="2385785" y="4027348"/>
              <a:ext cx="80641" cy="386697"/>
            </a:xfrm>
            <a:custGeom>
              <a:avLst/>
              <a:gdLst/>
              <a:ahLst/>
              <a:cxnLst/>
              <a:rect l="l" t="t" r="r" b="b"/>
              <a:pathLst>
                <a:path w="86478" h="414688" extrusionOk="0">
                  <a:moveTo>
                    <a:pt x="64473" y="21860"/>
                  </a:moveTo>
                  <a:cubicBezTo>
                    <a:pt x="21538" y="149900"/>
                    <a:pt x="29378" y="289551"/>
                    <a:pt x="86371" y="411974"/>
                  </a:cubicBezTo>
                  <a:cubicBezTo>
                    <a:pt x="79934" y="413366"/>
                    <a:pt x="73391" y="414221"/>
                    <a:pt x="66812" y="414528"/>
                  </a:cubicBezTo>
                  <a:cubicBezTo>
                    <a:pt x="55543" y="414101"/>
                    <a:pt x="48526" y="402505"/>
                    <a:pt x="43956" y="392293"/>
                  </a:cubicBezTo>
                  <a:cubicBezTo>
                    <a:pt x="-11522" y="267974"/>
                    <a:pt x="-14741" y="126556"/>
                    <a:pt x="35025" y="-161"/>
                  </a:cubicBezTo>
                  <a:cubicBezTo>
                    <a:pt x="45965" y="5607"/>
                    <a:pt x="56143" y="12719"/>
                    <a:pt x="65323" y="210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067;p34">
              <a:extLst>
                <a:ext uri="{FF2B5EF4-FFF2-40B4-BE49-F238E27FC236}">
                  <a16:creationId xmlns:a16="http://schemas.microsoft.com/office/drawing/2014/main" id="{60E226B3-44C7-06CD-714A-103FD342D021}"/>
                </a:ext>
              </a:extLst>
            </p:cNvPr>
            <p:cNvSpPr/>
            <p:nvPr/>
          </p:nvSpPr>
          <p:spPr>
            <a:xfrm>
              <a:off x="2420489" y="4047084"/>
              <a:ext cx="120995" cy="364574"/>
            </a:xfrm>
            <a:custGeom>
              <a:avLst/>
              <a:gdLst/>
              <a:ahLst/>
              <a:cxnLst/>
              <a:rect l="l" t="t" r="r" b="b"/>
              <a:pathLst>
                <a:path w="129753" h="390964" extrusionOk="0">
                  <a:moveTo>
                    <a:pt x="114309" y="177289"/>
                  </a:moveTo>
                  <a:cubicBezTo>
                    <a:pt x="123346" y="213246"/>
                    <a:pt x="132169" y="249949"/>
                    <a:pt x="128981" y="286866"/>
                  </a:cubicBezTo>
                  <a:cubicBezTo>
                    <a:pt x="125898" y="323781"/>
                    <a:pt x="108782" y="361547"/>
                    <a:pt x="76783" y="380164"/>
                  </a:cubicBezTo>
                  <a:cubicBezTo>
                    <a:pt x="68145" y="385057"/>
                    <a:pt x="58831" y="388642"/>
                    <a:pt x="49144" y="390803"/>
                  </a:cubicBezTo>
                  <a:cubicBezTo>
                    <a:pt x="-7850" y="268381"/>
                    <a:pt x="-15689" y="128730"/>
                    <a:pt x="27245" y="689"/>
                  </a:cubicBezTo>
                  <a:lnTo>
                    <a:pt x="28095" y="-161"/>
                  </a:lnTo>
                  <a:cubicBezTo>
                    <a:pt x="75933" y="42499"/>
                    <a:pt x="98045" y="112819"/>
                    <a:pt x="114309" y="177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068;p34">
              <a:extLst>
                <a:ext uri="{FF2B5EF4-FFF2-40B4-BE49-F238E27FC236}">
                  <a16:creationId xmlns:a16="http://schemas.microsoft.com/office/drawing/2014/main" id="{C0AE01A4-06EB-3E29-2F02-A45F5B233507}"/>
                </a:ext>
              </a:extLst>
            </p:cNvPr>
            <p:cNvSpPr/>
            <p:nvPr/>
          </p:nvSpPr>
          <p:spPr>
            <a:xfrm>
              <a:off x="1324085" y="3896043"/>
              <a:ext cx="1124439" cy="518145"/>
            </a:xfrm>
            <a:custGeom>
              <a:avLst/>
              <a:gdLst/>
              <a:ahLst/>
              <a:cxnLst/>
              <a:rect l="l" t="t" r="r" b="b"/>
              <a:pathLst>
                <a:path w="1205833" h="555652" extrusionOk="0">
                  <a:moveTo>
                    <a:pt x="75901" y="299526"/>
                  </a:moveTo>
                  <a:cubicBezTo>
                    <a:pt x="85030" y="202101"/>
                    <a:pt x="80810" y="103886"/>
                    <a:pt x="63358" y="7605"/>
                  </a:cubicBezTo>
                  <a:lnTo>
                    <a:pt x="63995" y="-161"/>
                  </a:lnTo>
                  <a:cubicBezTo>
                    <a:pt x="404601" y="29202"/>
                    <a:pt x="744143" y="68104"/>
                    <a:pt x="1082623" y="116544"/>
                  </a:cubicBezTo>
                  <a:cubicBezTo>
                    <a:pt x="1113090" y="119261"/>
                    <a:pt x="1142919" y="126876"/>
                    <a:pt x="1170963" y="139097"/>
                  </a:cubicBezTo>
                  <a:cubicBezTo>
                    <a:pt x="1172026" y="139629"/>
                    <a:pt x="1172984" y="140161"/>
                    <a:pt x="1173939" y="140693"/>
                  </a:cubicBezTo>
                  <a:cubicBezTo>
                    <a:pt x="1124174" y="267411"/>
                    <a:pt x="1127392" y="408828"/>
                    <a:pt x="1182870" y="533147"/>
                  </a:cubicBezTo>
                  <a:cubicBezTo>
                    <a:pt x="1187441" y="543360"/>
                    <a:pt x="1194457" y="554956"/>
                    <a:pt x="1205726" y="555382"/>
                  </a:cubicBezTo>
                  <a:cubicBezTo>
                    <a:pt x="1180231" y="556078"/>
                    <a:pt x="1154754" y="553467"/>
                    <a:pt x="1129929" y="547615"/>
                  </a:cubicBezTo>
                  <a:cubicBezTo>
                    <a:pt x="755624" y="473358"/>
                    <a:pt x="381355" y="399102"/>
                    <a:pt x="7121" y="324846"/>
                  </a:cubicBezTo>
                  <a:lnTo>
                    <a:pt x="-108" y="324846"/>
                  </a:lnTo>
                  <a:lnTo>
                    <a:pt x="-108" y="315058"/>
                  </a:lnTo>
                  <a:lnTo>
                    <a:pt x="212" y="315058"/>
                  </a:lnTo>
                  <a:cubicBezTo>
                    <a:pt x="24604" y="307194"/>
                    <a:pt x="49762" y="301951"/>
                    <a:pt x="75263" y="299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069;p34">
              <a:extLst>
                <a:ext uri="{FF2B5EF4-FFF2-40B4-BE49-F238E27FC236}">
                  <a16:creationId xmlns:a16="http://schemas.microsoft.com/office/drawing/2014/main" id="{C7A985C4-9FF2-292E-3D4B-21BBDAC07E4F}"/>
                </a:ext>
              </a:extLst>
            </p:cNvPr>
            <p:cNvSpPr/>
            <p:nvPr/>
          </p:nvSpPr>
          <p:spPr>
            <a:xfrm>
              <a:off x="1324085" y="3896043"/>
              <a:ext cx="1124439" cy="518145"/>
            </a:xfrm>
            <a:custGeom>
              <a:avLst/>
              <a:gdLst/>
              <a:ahLst/>
              <a:cxnLst/>
              <a:rect l="l" t="t" r="r" b="b"/>
              <a:pathLst>
                <a:path w="1205833" h="555652" extrusionOk="0">
                  <a:moveTo>
                    <a:pt x="75901" y="299526"/>
                  </a:moveTo>
                  <a:cubicBezTo>
                    <a:pt x="85030" y="202101"/>
                    <a:pt x="80810" y="103886"/>
                    <a:pt x="63358" y="7605"/>
                  </a:cubicBezTo>
                  <a:lnTo>
                    <a:pt x="63995" y="-161"/>
                  </a:lnTo>
                  <a:cubicBezTo>
                    <a:pt x="404601" y="29202"/>
                    <a:pt x="744143" y="68104"/>
                    <a:pt x="1082623" y="116544"/>
                  </a:cubicBezTo>
                  <a:cubicBezTo>
                    <a:pt x="1113090" y="119261"/>
                    <a:pt x="1142919" y="126876"/>
                    <a:pt x="1170963" y="139097"/>
                  </a:cubicBezTo>
                  <a:cubicBezTo>
                    <a:pt x="1172026" y="139629"/>
                    <a:pt x="1172984" y="140161"/>
                    <a:pt x="1173939" y="140693"/>
                  </a:cubicBezTo>
                  <a:cubicBezTo>
                    <a:pt x="1124174" y="267411"/>
                    <a:pt x="1127392" y="408828"/>
                    <a:pt x="1182870" y="533147"/>
                  </a:cubicBezTo>
                  <a:cubicBezTo>
                    <a:pt x="1187441" y="543360"/>
                    <a:pt x="1194457" y="554956"/>
                    <a:pt x="1205726" y="555382"/>
                  </a:cubicBezTo>
                  <a:cubicBezTo>
                    <a:pt x="1180231" y="556078"/>
                    <a:pt x="1154754" y="553467"/>
                    <a:pt x="1129929" y="547615"/>
                  </a:cubicBezTo>
                  <a:cubicBezTo>
                    <a:pt x="755624" y="473358"/>
                    <a:pt x="381355" y="399102"/>
                    <a:pt x="7121" y="324846"/>
                  </a:cubicBezTo>
                  <a:lnTo>
                    <a:pt x="-108" y="324846"/>
                  </a:lnTo>
                  <a:lnTo>
                    <a:pt x="-108" y="315058"/>
                  </a:lnTo>
                  <a:lnTo>
                    <a:pt x="212" y="315058"/>
                  </a:lnTo>
                  <a:cubicBezTo>
                    <a:pt x="24604" y="307194"/>
                    <a:pt x="49762" y="301951"/>
                    <a:pt x="75263" y="299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2070;p34">
              <a:extLst>
                <a:ext uri="{FF2B5EF4-FFF2-40B4-BE49-F238E27FC236}">
                  <a16:creationId xmlns:a16="http://schemas.microsoft.com/office/drawing/2014/main" id="{BE7A8E01-0C69-DD29-1142-683CFA1EFBDE}"/>
                </a:ext>
              </a:extLst>
            </p:cNvPr>
            <p:cNvSpPr/>
            <p:nvPr/>
          </p:nvSpPr>
          <p:spPr>
            <a:xfrm>
              <a:off x="1321960" y="4245265"/>
              <a:ext cx="1172743" cy="239805"/>
            </a:xfrm>
            <a:custGeom>
              <a:avLst/>
              <a:gdLst/>
              <a:ahLst/>
              <a:cxnLst/>
              <a:rect l="l" t="t" r="r" b="b"/>
              <a:pathLst>
                <a:path w="1257633" h="257164" extrusionOk="0">
                  <a:moveTo>
                    <a:pt x="3705" y="10168"/>
                  </a:moveTo>
                  <a:cubicBezTo>
                    <a:pt x="164497" y="46234"/>
                    <a:pt x="326259" y="78233"/>
                    <a:pt x="487798" y="110744"/>
                  </a:cubicBezTo>
                  <a:cubicBezTo>
                    <a:pt x="649408" y="143270"/>
                    <a:pt x="811206" y="174833"/>
                    <a:pt x="973191" y="205432"/>
                  </a:cubicBezTo>
                  <a:cubicBezTo>
                    <a:pt x="1064635" y="222793"/>
                    <a:pt x="1156120" y="239933"/>
                    <a:pt x="1247647" y="256851"/>
                  </a:cubicBezTo>
                  <a:cubicBezTo>
                    <a:pt x="1257561" y="258684"/>
                    <a:pt x="1261811" y="243486"/>
                    <a:pt x="1251837" y="241643"/>
                  </a:cubicBezTo>
                  <a:cubicBezTo>
                    <a:pt x="1089723" y="211687"/>
                    <a:pt x="927738" y="181043"/>
                    <a:pt x="765882" y="149710"/>
                  </a:cubicBezTo>
                  <a:cubicBezTo>
                    <a:pt x="604009" y="118367"/>
                    <a:pt x="442214" y="86619"/>
                    <a:pt x="280498" y="54464"/>
                  </a:cubicBezTo>
                  <a:cubicBezTo>
                    <a:pt x="189195" y="36199"/>
                    <a:pt x="97979" y="17422"/>
                    <a:pt x="6520" y="-51"/>
                  </a:cubicBezTo>
                  <a:cubicBezTo>
                    <a:pt x="-102" y="-1316"/>
                    <a:pt x="-3000" y="8664"/>
                    <a:pt x="3705" y="10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2071;p34">
              <a:extLst>
                <a:ext uri="{FF2B5EF4-FFF2-40B4-BE49-F238E27FC236}">
                  <a16:creationId xmlns:a16="http://schemas.microsoft.com/office/drawing/2014/main" id="{44DB15C8-458E-64D6-27DF-CEF906EA263C}"/>
                </a:ext>
              </a:extLst>
            </p:cNvPr>
            <p:cNvSpPr/>
            <p:nvPr/>
          </p:nvSpPr>
          <p:spPr>
            <a:xfrm>
              <a:off x="2487813" y="3973136"/>
              <a:ext cx="122807" cy="506020"/>
            </a:xfrm>
            <a:custGeom>
              <a:avLst/>
              <a:gdLst/>
              <a:ahLst/>
              <a:cxnLst/>
              <a:rect l="l" t="t" r="r" b="b"/>
              <a:pathLst>
                <a:path w="131696" h="542649" extrusionOk="0">
                  <a:moveTo>
                    <a:pt x="11155" y="541570"/>
                  </a:moveTo>
                  <a:cubicBezTo>
                    <a:pt x="77581" y="501689"/>
                    <a:pt x="121345" y="432816"/>
                    <a:pt x="129262" y="355701"/>
                  </a:cubicBezTo>
                  <a:cubicBezTo>
                    <a:pt x="139556" y="271296"/>
                    <a:pt x="114307" y="188424"/>
                    <a:pt x="80879" y="111887"/>
                  </a:cubicBezTo>
                  <a:cubicBezTo>
                    <a:pt x="70796" y="88802"/>
                    <a:pt x="59923" y="66076"/>
                    <a:pt x="48916" y="43421"/>
                  </a:cubicBezTo>
                  <a:cubicBezTo>
                    <a:pt x="40976" y="27080"/>
                    <a:pt x="33082" y="4296"/>
                    <a:pt x="13103" y="0"/>
                  </a:cubicBezTo>
                  <a:cubicBezTo>
                    <a:pt x="5598" y="-1614"/>
                    <a:pt x="-106" y="9364"/>
                    <a:pt x="7583" y="13102"/>
                  </a:cubicBezTo>
                  <a:cubicBezTo>
                    <a:pt x="23834" y="21003"/>
                    <a:pt x="29839" y="40087"/>
                    <a:pt x="37253" y="55374"/>
                  </a:cubicBezTo>
                  <a:cubicBezTo>
                    <a:pt x="45982" y="73373"/>
                    <a:pt x="54606" y="91427"/>
                    <a:pt x="62789" y="109683"/>
                  </a:cubicBezTo>
                  <a:cubicBezTo>
                    <a:pt x="79882" y="146611"/>
                    <a:pt x="93669" y="184984"/>
                    <a:pt x="103989" y="224350"/>
                  </a:cubicBezTo>
                  <a:cubicBezTo>
                    <a:pt x="121854" y="296061"/>
                    <a:pt x="122432" y="376486"/>
                    <a:pt x="86279" y="442870"/>
                  </a:cubicBezTo>
                  <a:cubicBezTo>
                    <a:pt x="66816" y="478280"/>
                    <a:pt x="38212" y="507812"/>
                    <a:pt x="3453" y="528383"/>
                  </a:cubicBezTo>
                  <a:cubicBezTo>
                    <a:pt x="-113" y="530637"/>
                    <a:pt x="-1179" y="535356"/>
                    <a:pt x="1073" y="538925"/>
                  </a:cubicBezTo>
                  <a:cubicBezTo>
                    <a:pt x="3216" y="542322"/>
                    <a:pt x="7622" y="543478"/>
                    <a:pt x="11155" y="541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2072;p34">
              <a:extLst>
                <a:ext uri="{FF2B5EF4-FFF2-40B4-BE49-F238E27FC236}">
                  <a16:creationId xmlns:a16="http://schemas.microsoft.com/office/drawing/2014/main" id="{43E43A59-2DD3-565A-A455-2643FE07D43E}"/>
                </a:ext>
              </a:extLst>
            </p:cNvPr>
            <p:cNvSpPr/>
            <p:nvPr/>
          </p:nvSpPr>
          <p:spPr>
            <a:xfrm>
              <a:off x="1280002" y="3823188"/>
              <a:ext cx="1213902" cy="162074"/>
            </a:xfrm>
            <a:custGeom>
              <a:avLst/>
              <a:gdLst/>
              <a:ahLst/>
              <a:cxnLst/>
              <a:rect l="l" t="t" r="r" b="b"/>
              <a:pathLst>
                <a:path w="1301772" h="173806" extrusionOk="0">
                  <a:moveTo>
                    <a:pt x="3959" y="11104"/>
                  </a:moveTo>
                  <a:cubicBezTo>
                    <a:pt x="85829" y="26705"/>
                    <a:pt x="169745" y="33807"/>
                    <a:pt x="252414" y="44130"/>
                  </a:cubicBezTo>
                  <a:cubicBezTo>
                    <a:pt x="336287" y="54602"/>
                    <a:pt x="420165" y="65030"/>
                    <a:pt x="504049" y="75413"/>
                  </a:cubicBezTo>
                  <a:lnTo>
                    <a:pt x="1009669" y="138225"/>
                  </a:lnTo>
                  <a:lnTo>
                    <a:pt x="1294228" y="173576"/>
                  </a:lnTo>
                  <a:cubicBezTo>
                    <a:pt x="1304189" y="174813"/>
                    <a:pt x="1304098" y="159157"/>
                    <a:pt x="1294228" y="157930"/>
                  </a:cubicBezTo>
                  <a:lnTo>
                    <a:pt x="790959" y="95347"/>
                  </a:lnTo>
                  <a:cubicBezTo>
                    <a:pt x="623986" y="74584"/>
                    <a:pt x="457014" y="53820"/>
                    <a:pt x="290042" y="33057"/>
                  </a:cubicBezTo>
                  <a:cubicBezTo>
                    <a:pt x="243009" y="27221"/>
                    <a:pt x="195975" y="21402"/>
                    <a:pt x="148938" y="15598"/>
                  </a:cubicBezTo>
                  <a:cubicBezTo>
                    <a:pt x="101237" y="9697"/>
                    <a:pt x="53487" y="2671"/>
                    <a:pt x="5483" y="-161"/>
                  </a:cubicBezTo>
                  <a:cubicBezTo>
                    <a:pt x="2305" y="-69"/>
                    <a:pt x="-197" y="2583"/>
                    <a:pt x="-105" y="5763"/>
                  </a:cubicBezTo>
                  <a:cubicBezTo>
                    <a:pt x="-34" y="8231"/>
                    <a:pt x="1601" y="10379"/>
                    <a:pt x="3959" y="11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2073;p34">
              <a:extLst>
                <a:ext uri="{FF2B5EF4-FFF2-40B4-BE49-F238E27FC236}">
                  <a16:creationId xmlns:a16="http://schemas.microsoft.com/office/drawing/2014/main" id="{1ED92C62-6BF3-8C12-625B-6BF40BD97BE3}"/>
                </a:ext>
              </a:extLst>
            </p:cNvPr>
            <p:cNvSpPr/>
            <p:nvPr/>
          </p:nvSpPr>
          <p:spPr>
            <a:xfrm>
              <a:off x="1317292" y="4182733"/>
              <a:ext cx="13687" cy="73369"/>
            </a:xfrm>
            <a:custGeom>
              <a:avLst/>
              <a:gdLst/>
              <a:ahLst/>
              <a:cxnLst/>
              <a:rect l="l" t="t" r="r" b="b"/>
              <a:pathLst>
                <a:path w="14678" h="78680" extrusionOk="0">
                  <a:moveTo>
                    <a:pt x="13180" y="72781"/>
                  </a:moveTo>
                  <a:cubicBezTo>
                    <a:pt x="15241" y="50951"/>
                    <a:pt x="14392" y="28718"/>
                    <a:pt x="14426" y="6794"/>
                  </a:cubicBezTo>
                  <a:cubicBezTo>
                    <a:pt x="14289" y="2818"/>
                    <a:pt x="10957" y="-294"/>
                    <a:pt x="6983" y="-157"/>
                  </a:cubicBezTo>
                  <a:cubicBezTo>
                    <a:pt x="3202" y="-26"/>
                    <a:pt x="168" y="3011"/>
                    <a:pt x="37" y="6794"/>
                  </a:cubicBezTo>
                  <a:cubicBezTo>
                    <a:pt x="72" y="28718"/>
                    <a:pt x="-778" y="50951"/>
                    <a:pt x="1283" y="72781"/>
                  </a:cubicBezTo>
                  <a:cubicBezTo>
                    <a:pt x="1403" y="76069"/>
                    <a:pt x="4164" y="78636"/>
                    <a:pt x="7449" y="78515"/>
                  </a:cubicBezTo>
                  <a:cubicBezTo>
                    <a:pt x="10566" y="78401"/>
                    <a:pt x="13066" y="75899"/>
                    <a:pt x="13180" y="727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2074;p34">
              <a:extLst>
                <a:ext uri="{FF2B5EF4-FFF2-40B4-BE49-F238E27FC236}">
                  <a16:creationId xmlns:a16="http://schemas.microsoft.com/office/drawing/2014/main" id="{28662AE3-4C79-1C71-4AC1-424E6D748AD8}"/>
                </a:ext>
              </a:extLst>
            </p:cNvPr>
            <p:cNvSpPr/>
            <p:nvPr/>
          </p:nvSpPr>
          <p:spPr>
            <a:xfrm>
              <a:off x="1282733" y="3823809"/>
              <a:ext cx="16846" cy="76717"/>
            </a:xfrm>
            <a:custGeom>
              <a:avLst/>
              <a:gdLst/>
              <a:ahLst/>
              <a:cxnLst/>
              <a:rect l="l" t="t" r="r" b="b"/>
              <a:pathLst>
                <a:path w="18065" h="82270" extrusionOk="0">
                  <a:moveTo>
                    <a:pt x="-68" y="5479"/>
                  </a:moveTo>
                  <a:cubicBezTo>
                    <a:pt x="1317" y="17194"/>
                    <a:pt x="2925" y="28874"/>
                    <a:pt x="3877" y="40636"/>
                  </a:cubicBezTo>
                  <a:cubicBezTo>
                    <a:pt x="4831" y="52432"/>
                    <a:pt x="5049" y="64208"/>
                    <a:pt x="5373" y="76029"/>
                  </a:cubicBezTo>
                  <a:cubicBezTo>
                    <a:pt x="5494" y="79506"/>
                    <a:pt x="8409" y="82226"/>
                    <a:pt x="11883" y="82106"/>
                  </a:cubicBezTo>
                  <a:cubicBezTo>
                    <a:pt x="15188" y="81991"/>
                    <a:pt x="17841" y="79336"/>
                    <a:pt x="17956" y="76029"/>
                  </a:cubicBezTo>
                  <a:cubicBezTo>
                    <a:pt x="18001" y="63979"/>
                    <a:pt x="17426" y="51935"/>
                    <a:pt x="16235" y="39944"/>
                  </a:cubicBezTo>
                  <a:cubicBezTo>
                    <a:pt x="15292" y="27857"/>
                    <a:pt x="13648" y="15835"/>
                    <a:pt x="11311" y="3938"/>
                  </a:cubicBezTo>
                  <a:cubicBezTo>
                    <a:pt x="10001" y="-2351"/>
                    <a:pt x="-842" y="-1063"/>
                    <a:pt x="-68" y="5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2075;p34">
              <a:extLst>
                <a:ext uri="{FF2B5EF4-FFF2-40B4-BE49-F238E27FC236}">
                  <a16:creationId xmlns:a16="http://schemas.microsoft.com/office/drawing/2014/main" id="{220ED86C-E810-E506-09F8-9846E8D3A7A1}"/>
                </a:ext>
              </a:extLst>
            </p:cNvPr>
            <p:cNvSpPr/>
            <p:nvPr/>
          </p:nvSpPr>
          <p:spPr>
            <a:xfrm>
              <a:off x="1290431" y="3881475"/>
              <a:ext cx="1258445" cy="540486"/>
            </a:xfrm>
            <a:custGeom>
              <a:avLst/>
              <a:gdLst/>
              <a:ahLst/>
              <a:cxnLst/>
              <a:rect l="l" t="t" r="r" b="b"/>
              <a:pathLst>
                <a:path w="1349539" h="579610" extrusionOk="0">
                  <a:moveTo>
                    <a:pt x="41654" y="346016"/>
                  </a:moveTo>
                  <a:cubicBezTo>
                    <a:pt x="244286" y="389790"/>
                    <a:pt x="448177" y="428402"/>
                    <a:pt x="651497" y="468857"/>
                  </a:cubicBezTo>
                  <a:cubicBezTo>
                    <a:pt x="753980" y="489248"/>
                    <a:pt x="856463" y="509637"/>
                    <a:pt x="958946" y="530023"/>
                  </a:cubicBezTo>
                  <a:lnTo>
                    <a:pt x="1110355" y="560093"/>
                  </a:lnTo>
                  <a:cubicBezTo>
                    <a:pt x="1154363" y="568833"/>
                    <a:pt x="1201646" y="583163"/>
                    <a:pt x="1246933" y="578560"/>
                  </a:cubicBezTo>
                  <a:cubicBezTo>
                    <a:pt x="1284555" y="575531"/>
                    <a:pt x="1317774" y="552826"/>
                    <a:pt x="1334279" y="518859"/>
                  </a:cubicBezTo>
                  <a:cubicBezTo>
                    <a:pt x="1353627" y="479600"/>
                    <a:pt x="1351765" y="435546"/>
                    <a:pt x="1343494" y="393613"/>
                  </a:cubicBezTo>
                  <a:cubicBezTo>
                    <a:pt x="1335684" y="352624"/>
                    <a:pt x="1324429" y="312369"/>
                    <a:pt x="1309847" y="273276"/>
                  </a:cubicBezTo>
                  <a:cubicBezTo>
                    <a:pt x="1298066" y="239540"/>
                    <a:pt x="1279690" y="208489"/>
                    <a:pt x="1255791" y="181934"/>
                  </a:cubicBezTo>
                  <a:cubicBezTo>
                    <a:pt x="1228090" y="154346"/>
                    <a:pt x="1192310" y="136329"/>
                    <a:pt x="1153664" y="130508"/>
                  </a:cubicBezTo>
                  <a:cubicBezTo>
                    <a:pt x="1104163" y="121201"/>
                    <a:pt x="1053780" y="115482"/>
                    <a:pt x="1003907" y="108513"/>
                  </a:cubicBezTo>
                  <a:cubicBezTo>
                    <a:pt x="902727" y="94376"/>
                    <a:pt x="801402" y="81334"/>
                    <a:pt x="699931" y="69387"/>
                  </a:cubicBezTo>
                  <a:cubicBezTo>
                    <a:pt x="494506" y="44825"/>
                    <a:pt x="288707" y="23741"/>
                    <a:pt x="82531" y="6138"/>
                  </a:cubicBezTo>
                  <a:cubicBezTo>
                    <a:pt x="57450" y="3996"/>
                    <a:pt x="32364" y="1907"/>
                    <a:pt x="7274" y="-131"/>
                  </a:cubicBezTo>
                  <a:cubicBezTo>
                    <a:pt x="-2595" y="-934"/>
                    <a:pt x="-2541" y="14466"/>
                    <a:pt x="7274" y="15266"/>
                  </a:cubicBezTo>
                  <a:cubicBezTo>
                    <a:pt x="204856" y="31373"/>
                    <a:pt x="402144" y="50655"/>
                    <a:pt x="599139" y="73111"/>
                  </a:cubicBezTo>
                  <a:cubicBezTo>
                    <a:pt x="697618" y="84352"/>
                    <a:pt x="796002" y="96385"/>
                    <a:pt x="894292" y="109211"/>
                  </a:cubicBezTo>
                  <a:cubicBezTo>
                    <a:pt x="945101" y="115842"/>
                    <a:pt x="995897" y="122578"/>
                    <a:pt x="1046680" y="129420"/>
                  </a:cubicBezTo>
                  <a:cubicBezTo>
                    <a:pt x="1091435" y="135504"/>
                    <a:pt x="1139007" y="138238"/>
                    <a:pt x="1182141" y="152357"/>
                  </a:cubicBezTo>
                  <a:cubicBezTo>
                    <a:pt x="1257258" y="176945"/>
                    <a:pt x="1290057" y="253548"/>
                    <a:pt x="1310196" y="323754"/>
                  </a:cubicBezTo>
                  <a:cubicBezTo>
                    <a:pt x="1322733" y="367457"/>
                    <a:pt x="1336533" y="414072"/>
                    <a:pt x="1333829" y="459937"/>
                  </a:cubicBezTo>
                  <a:cubicBezTo>
                    <a:pt x="1331599" y="497755"/>
                    <a:pt x="1314053" y="537880"/>
                    <a:pt x="1278167" y="554665"/>
                  </a:cubicBezTo>
                  <a:cubicBezTo>
                    <a:pt x="1236958" y="573940"/>
                    <a:pt x="1186893" y="559399"/>
                    <a:pt x="1144783" y="551054"/>
                  </a:cubicBezTo>
                  <a:lnTo>
                    <a:pt x="1000346" y="522432"/>
                  </a:lnTo>
                  <a:cubicBezTo>
                    <a:pt x="901723" y="502888"/>
                    <a:pt x="803094" y="483373"/>
                    <a:pt x="704459" y="463886"/>
                  </a:cubicBezTo>
                  <a:cubicBezTo>
                    <a:pt x="508734" y="425174"/>
                    <a:pt x="312966" y="386683"/>
                    <a:pt x="117154" y="348415"/>
                  </a:cubicBezTo>
                  <a:cubicBezTo>
                    <a:pt x="93051" y="343676"/>
                    <a:pt x="68889" y="339267"/>
                    <a:pt x="44717" y="334895"/>
                  </a:cubicBezTo>
                  <a:cubicBezTo>
                    <a:pt x="37516" y="333592"/>
                    <a:pt x="34335" y="344434"/>
                    <a:pt x="41654" y="346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2076;p34">
              <a:extLst>
                <a:ext uri="{FF2B5EF4-FFF2-40B4-BE49-F238E27FC236}">
                  <a16:creationId xmlns:a16="http://schemas.microsoft.com/office/drawing/2014/main" id="{D7190323-744B-D18B-BEE5-4763D86004EA}"/>
                </a:ext>
              </a:extLst>
            </p:cNvPr>
            <p:cNvSpPr/>
            <p:nvPr/>
          </p:nvSpPr>
          <p:spPr>
            <a:xfrm>
              <a:off x="2414382" y="4043061"/>
              <a:ext cx="56114" cy="374279"/>
            </a:xfrm>
            <a:custGeom>
              <a:avLst/>
              <a:gdLst/>
              <a:ahLst/>
              <a:cxnLst/>
              <a:rect l="l" t="t" r="r" b="b"/>
              <a:pathLst>
                <a:path w="60176" h="401372" extrusionOk="0">
                  <a:moveTo>
                    <a:pt x="59984" y="397425"/>
                  </a:moveTo>
                  <a:cubicBezTo>
                    <a:pt x="55395" y="381864"/>
                    <a:pt x="49971" y="366562"/>
                    <a:pt x="43735" y="351585"/>
                  </a:cubicBezTo>
                  <a:cubicBezTo>
                    <a:pt x="38378" y="336197"/>
                    <a:pt x="33598" y="320581"/>
                    <a:pt x="29566" y="304792"/>
                  </a:cubicBezTo>
                  <a:cubicBezTo>
                    <a:pt x="21084" y="271740"/>
                    <a:pt x="15787" y="237950"/>
                    <a:pt x="13747" y="203887"/>
                  </a:cubicBezTo>
                  <a:cubicBezTo>
                    <a:pt x="10210" y="137095"/>
                    <a:pt x="18795" y="70215"/>
                    <a:pt x="39087" y="6486"/>
                  </a:cubicBezTo>
                  <a:cubicBezTo>
                    <a:pt x="41193" y="-295"/>
                    <a:pt x="30935" y="-2931"/>
                    <a:pt x="28576" y="3586"/>
                  </a:cubicBezTo>
                  <a:cubicBezTo>
                    <a:pt x="5699" y="68445"/>
                    <a:pt x="-3653" y="137307"/>
                    <a:pt x="1094" y="205923"/>
                  </a:cubicBezTo>
                  <a:cubicBezTo>
                    <a:pt x="3133" y="239083"/>
                    <a:pt x="8293" y="271976"/>
                    <a:pt x="16504" y="304167"/>
                  </a:cubicBezTo>
                  <a:cubicBezTo>
                    <a:pt x="20874" y="321295"/>
                    <a:pt x="26201" y="338165"/>
                    <a:pt x="32459" y="354696"/>
                  </a:cubicBezTo>
                  <a:cubicBezTo>
                    <a:pt x="37582" y="370697"/>
                    <a:pt x="44973" y="385879"/>
                    <a:pt x="54405" y="399778"/>
                  </a:cubicBezTo>
                  <a:cubicBezTo>
                    <a:pt x="55309" y="401213"/>
                    <a:pt x="57203" y="401642"/>
                    <a:pt x="58637" y="400738"/>
                  </a:cubicBezTo>
                  <a:cubicBezTo>
                    <a:pt x="59749" y="400036"/>
                    <a:pt x="60290" y="398704"/>
                    <a:pt x="59984" y="397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2077;p34">
              <a:extLst>
                <a:ext uri="{FF2B5EF4-FFF2-40B4-BE49-F238E27FC236}">
                  <a16:creationId xmlns:a16="http://schemas.microsoft.com/office/drawing/2014/main" id="{8A1E4EF1-CE0D-08DD-CDE8-EB5F07C7628F}"/>
                </a:ext>
              </a:extLst>
            </p:cNvPr>
            <p:cNvSpPr/>
            <p:nvPr/>
          </p:nvSpPr>
          <p:spPr>
            <a:xfrm>
              <a:off x="2380238" y="4022035"/>
              <a:ext cx="70102" cy="394558"/>
            </a:xfrm>
            <a:custGeom>
              <a:avLst/>
              <a:gdLst/>
              <a:ahLst/>
              <a:cxnLst/>
              <a:rect l="l" t="t" r="r" b="b"/>
              <a:pathLst>
                <a:path w="75176" h="423118" extrusionOk="0">
                  <a:moveTo>
                    <a:pt x="73948" y="418255"/>
                  </a:moveTo>
                  <a:cubicBezTo>
                    <a:pt x="58165" y="409811"/>
                    <a:pt x="53221" y="393489"/>
                    <a:pt x="47094" y="377595"/>
                  </a:cubicBezTo>
                  <a:cubicBezTo>
                    <a:pt x="40683" y="360967"/>
                    <a:pt x="34967" y="344067"/>
                    <a:pt x="30216" y="326888"/>
                  </a:cubicBezTo>
                  <a:cubicBezTo>
                    <a:pt x="1000" y="221245"/>
                    <a:pt x="6811" y="108969"/>
                    <a:pt x="46775" y="6911"/>
                  </a:cubicBezTo>
                  <a:cubicBezTo>
                    <a:pt x="49534" y="-182"/>
                    <a:pt x="38200" y="-3165"/>
                    <a:pt x="35423" y="3779"/>
                  </a:cubicBezTo>
                  <a:cubicBezTo>
                    <a:pt x="-8335" y="115020"/>
                    <a:pt x="-11783" y="238083"/>
                    <a:pt x="25677" y="351602"/>
                  </a:cubicBezTo>
                  <a:cubicBezTo>
                    <a:pt x="31251" y="369426"/>
                    <a:pt x="38288" y="386757"/>
                    <a:pt x="46716" y="403420"/>
                  </a:cubicBezTo>
                  <a:cubicBezTo>
                    <a:pt x="51992" y="413333"/>
                    <a:pt x="60728" y="425396"/>
                    <a:pt x="73389" y="422528"/>
                  </a:cubicBezTo>
                  <a:cubicBezTo>
                    <a:pt x="74637" y="422151"/>
                    <a:pt x="75344" y="420834"/>
                    <a:pt x="74969" y="419585"/>
                  </a:cubicBezTo>
                  <a:cubicBezTo>
                    <a:pt x="74802" y="419032"/>
                    <a:pt x="74439" y="418559"/>
                    <a:pt x="73947" y="4182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2078;p34">
              <a:extLst>
                <a:ext uri="{FF2B5EF4-FFF2-40B4-BE49-F238E27FC236}">
                  <a16:creationId xmlns:a16="http://schemas.microsoft.com/office/drawing/2014/main" id="{D18E4D2C-A93B-C799-37B7-1D07C7F99126}"/>
                </a:ext>
              </a:extLst>
            </p:cNvPr>
            <p:cNvSpPr/>
            <p:nvPr/>
          </p:nvSpPr>
          <p:spPr>
            <a:xfrm>
              <a:off x="1377578" y="3898382"/>
              <a:ext cx="28885" cy="309978"/>
            </a:xfrm>
            <a:custGeom>
              <a:avLst/>
              <a:gdLst/>
              <a:ahLst/>
              <a:cxnLst/>
              <a:rect l="l" t="t" r="r" b="b"/>
              <a:pathLst>
                <a:path w="30976" h="332416" extrusionOk="0">
                  <a:moveTo>
                    <a:pt x="21361" y="327869"/>
                  </a:moveTo>
                  <a:cubicBezTo>
                    <a:pt x="29634" y="273326"/>
                    <a:pt x="32518" y="218100"/>
                    <a:pt x="29974" y="162991"/>
                  </a:cubicBezTo>
                  <a:cubicBezTo>
                    <a:pt x="29100" y="135360"/>
                    <a:pt x="27166" y="107790"/>
                    <a:pt x="24171" y="80282"/>
                  </a:cubicBezTo>
                  <a:cubicBezTo>
                    <a:pt x="22770" y="67420"/>
                    <a:pt x="21143" y="54585"/>
                    <a:pt x="19291" y="41777"/>
                  </a:cubicBezTo>
                  <a:cubicBezTo>
                    <a:pt x="17548" y="29655"/>
                    <a:pt x="17753" y="12511"/>
                    <a:pt x="10582" y="2373"/>
                  </a:cubicBezTo>
                  <a:cubicBezTo>
                    <a:pt x="8997" y="-156"/>
                    <a:pt x="5664" y="-921"/>
                    <a:pt x="3138" y="665"/>
                  </a:cubicBezTo>
                  <a:cubicBezTo>
                    <a:pt x="2043" y="1353"/>
                    <a:pt x="1230" y="2410"/>
                    <a:pt x="848" y="3646"/>
                  </a:cubicBezTo>
                  <a:cubicBezTo>
                    <a:pt x="-2103" y="14618"/>
                    <a:pt x="2571" y="27753"/>
                    <a:pt x="4233" y="38817"/>
                  </a:cubicBezTo>
                  <a:cubicBezTo>
                    <a:pt x="6304" y="52601"/>
                    <a:pt x="8092" y="66422"/>
                    <a:pt x="9596" y="80282"/>
                  </a:cubicBezTo>
                  <a:cubicBezTo>
                    <a:pt x="12590" y="107764"/>
                    <a:pt x="14524" y="135334"/>
                    <a:pt x="15398" y="162991"/>
                  </a:cubicBezTo>
                  <a:cubicBezTo>
                    <a:pt x="16151" y="217475"/>
                    <a:pt x="14119" y="271961"/>
                    <a:pt x="9309" y="326237"/>
                  </a:cubicBezTo>
                  <a:cubicBezTo>
                    <a:pt x="8830" y="333052"/>
                    <a:pt x="20209" y="334729"/>
                    <a:pt x="21361" y="327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2079;p34">
              <a:extLst>
                <a:ext uri="{FF2B5EF4-FFF2-40B4-BE49-F238E27FC236}">
                  <a16:creationId xmlns:a16="http://schemas.microsoft.com/office/drawing/2014/main" id="{726AA8D1-1207-CE39-0D2F-A6B5E66C37CA}"/>
                </a:ext>
              </a:extLst>
            </p:cNvPr>
            <p:cNvSpPr/>
            <p:nvPr/>
          </p:nvSpPr>
          <p:spPr>
            <a:xfrm>
              <a:off x="1320584" y="4170252"/>
              <a:ext cx="78521" cy="23282"/>
            </a:xfrm>
            <a:custGeom>
              <a:avLst/>
              <a:gdLst/>
              <a:ahLst/>
              <a:cxnLst/>
              <a:rect l="l" t="t" r="r" b="b"/>
              <a:pathLst>
                <a:path w="84205" h="24967" extrusionOk="0">
                  <a:moveTo>
                    <a:pt x="4983" y="24715"/>
                  </a:moveTo>
                  <a:cubicBezTo>
                    <a:pt x="29344" y="18534"/>
                    <a:pt x="54053" y="13819"/>
                    <a:pt x="78977" y="10595"/>
                  </a:cubicBezTo>
                  <a:cubicBezTo>
                    <a:pt x="85790" y="9922"/>
                    <a:pt x="85820" y="-854"/>
                    <a:pt x="78977" y="-126"/>
                  </a:cubicBezTo>
                  <a:cubicBezTo>
                    <a:pt x="52576" y="1954"/>
                    <a:pt x="26621" y="7885"/>
                    <a:pt x="1935" y="17480"/>
                  </a:cubicBezTo>
                  <a:cubicBezTo>
                    <a:pt x="-2359" y="19296"/>
                    <a:pt x="825" y="25636"/>
                    <a:pt x="4983" y="24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2080;p34">
              <a:extLst>
                <a:ext uri="{FF2B5EF4-FFF2-40B4-BE49-F238E27FC236}">
                  <a16:creationId xmlns:a16="http://schemas.microsoft.com/office/drawing/2014/main" id="{EEB6199E-6638-4905-545B-82F529B5EF23}"/>
                </a:ext>
              </a:extLst>
            </p:cNvPr>
            <p:cNvSpPr/>
            <p:nvPr/>
          </p:nvSpPr>
          <p:spPr>
            <a:xfrm>
              <a:off x="2501474" y="3574986"/>
              <a:ext cx="1515806" cy="416027"/>
            </a:xfrm>
            <a:custGeom>
              <a:avLst/>
              <a:gdLst/>
              <a:ahLst/>
              <a:cxnLst/>
              <a:rect l="l" t="t" r="r" b="b"/>
              <a:pathLst>
                <a:path w="1625529" h="446142" extrusionOk="0">
                  <a:moveTo>
                    <a:pt x="6149" y="445844"/>
                  </a:moveTo>
                  <a:cubicBezTo>
                    <a:pt x="60013" y="435548"/>
                    <a:pt x="113185" y="420886"/>
                    <a:pt x="166371" y="407574"/>
                  </a:cubicBezTo>
                  <a:cubicBezTo>
                    <a:pt x="218862" y="394437"/>
                    <a:pt x="271330" y="381210"/>
                    <a:pt x="323776" y="367890"/>
                  </a:cubicBezTo>
                  <a:cubicBezTo>
                    <a:pt x="428664" y="341254"/>
                    <a:pt x="533407" y="314059"/>
                    <a:pt x="638004" y="286305"/>
                  </a:cubicBezTo>
                  <a:cubicBezTo>
                    <a:pt x="848000" y="230780"/>
                    <a:pt x="1057605" y="173800"/>
                    <a:pt x="1266819" y="115366"/>
                  </a:cubicBezTo>
                  <a:cubicBezTo>
                    <a:pt x="1384639" y="82458"/>
                    <a:pt x="1502330" y="49091"/>
                    <a:pt x="1619892" y="15263"/>
                  </a:cubicBezTo>
                  <a:cubicBezTo>
                    <a:pt x="1624048" y="13960"/>
                    <a:pt x="1626361" y="9531"/>
                    <a:pt x="1625059" y="5372"/>
                  </a:cubicBezTo>
                  <a:cubicBezTo>
                    <a:pt x="1623820" y="1416"/>
                    <a:pt x="1619733" y="-907"/>
                    <a:pt x="1615702" y="56"/>
                  </a:cubicBezTo>
                  <a:cubicBezTo>
                    <a:pt x="1406958" y="60121"/>
                    <a:pt x="1197807" y="118747"/>
                    <a:pt x="988249" y="175934"/>
                  </a:cubicBezTo>
                  <a:cubicBezTo>
                    <a:pt x="778693" y="233109"/>
                    <a:pt x="568771" y="288904"/>
                    <a:pt x="358482" y="343317"/>
                  </a:cubicBezTo>
                  <a:cubicBezTo>
                    <a:pt x="299295" y="358732"/>
                    <a:pt x="240086" y="374061"/>
                    <a:pt x="180854" y="389302"/>
                  </a:cubicBezTo>
                  <a:cubicBezTo>
                    <a:pt x="121715" y="404495"/>
                    <a:pt x="61779" y="417958"/>
                    <a:pt x="3450" y="436045"/>
                  </a:cubicBezTo>
                  <a:cubicBezTo>
                    <a:pt x="773" y="436888"/>
                    <a:pt x="-714" y="439743"/>
                    <a:pt x="128" y="442422"/>
                  </a:cubicBezTo>
                  <a:cubicBezTo>
                    <a:pt x="928" y="444966"/>
                    <a:pt x="3556" y="446459"/>
                    <a:pt x="6149" y="445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2081;p34">
              <a:extLst>
                <a:ext uri="{FF2B5EF4-FFF2-40B4-BE49-F238E27FC236}">
                  <a16:creationId xmlns:a16="http://schemas.microsoft.com/office/drawing/2014/main" id="{092D5A78-F3E2-CEA6-AEBA-00F4AF567F03}"/>
                </a:ext>
              </a:extLst>
            </p:cNvPr>
            <p:cNvSpPr/>
            <p:nvPr/>
          </p:nvSpPr>
          <p:spPr>
            <a:xfrm>
              <a:off x="2490425" y="4035168"/>
              <a:ext cx="1584788" cy="445215"/>
            </a:xfrm>
            <a:custGeom>
              <a:avLst/>
              <a:gdLst/>
              <a:ahLst/>
              <a:cxnLst/>
              <a:rect l="l" t="t" r="r" b="b"/>
              <a:pathLst>
                <a:path w="1699505" h="477442" extrusionOk="0">
                  <a:moveTo>
                    <a:pt x="6575" y="477133"/>
                  </a:moveTo>
                  <a:cubicBezTo>
                    <a:pt x="117518" y="451257"/>
                    <a:pt x="227182" y="419236"/>
                    <a:pt x="337122" y="389419"/>
                  </a:cubicBezTo>
                  <a:cubicBezTo>
                    <a:pt x="447058" y="359603"/>
                    <a:pt x="556944" y="329604"/>
                    <a:pt x="666781" y="299422"/>
                  </a:cubicBezTo>
                  <a:cubicBezTo>
                    <a:pt x="885671" y="239656"/>
                    <a:pt x="1104559" y="179886"/>
                    <a:pt x="1323446" y="120110"/>
                  </a:cubicBezTo>
                  <a:cubicBezTo>
                    <a:pt x="1447221" y="86234"/>
                    <a:pt x="1570889" y="51936"/>
                    <a:pt x="1693871" y="15263"/>
                  </a:cubicBezTo>
                  <a:cubicBezTo>
                    <a:pt x="1698026" y="13958"/>
                    <a:pt x="1700338" y="9529"/>
                    <a:pt x="1699035" y="5370"/>
                  </a:cubicBezTo>
                  <a:cubicBezTo>
                    <a:pt x="1697795" y="1415"/>
                    <a:pt x="1693710" y="-906"/>
                    <a:pt x="1689681" y="55"/>
                  </a:cubicBezTo>
                  <a:cubicBezTo>
                    <a:pt x="1471585" y="65092"/>
                    <a:pt x="1251512" y="123414"/>
                    <a:pt x="1031981" y="183356"/>
                  </a:cubicBezTo>
                  <a:cubicBezTo>
                    <a:pt x="812545" y="243272"/>
                    <a:pt x="593109" y="303187"/>
                    <a:pt x="373673" y="363101"/>
                  </a:cubicBezTo>
                  <a:cubicBezTo>
                    <a:pt x="250244" y="396802"/>
                    <a:pt x="125787" y="428377"/>
                    <a:pt x="3694" y="466674"/>
                  </a:cubicBezTo>
                  <a:cubicBezTo>
                    <a:pt x="836" y="467571"/>
                    <a:pt x="-754" y="470618"/>
                    <a:pt x="143" y="473478"/>
                  </a:cubicBezTo>
                  <a:cubicBezTo>
                    <a:pt x="996" y="476197"/>
                    <a:pt x="3804" y="477793"/>
                    <a:pt x="6575" y="477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2082;p34">
              <a:extLst>
                <a:ext uri="{FF2B5EF4-FFF2-40B4-BE49-F238E27FC236}">
                  <a16:creationId xmlns:a16="http://schemas.microsoft.com/office/drawing/2014/main" id="{81529604-5E50-73FA-A571-D64142306D2C}"/>
                </a:ext>
              </a:extLst>
            </p:cNvPr>
            <p:cNvSpPr/>
            <p:nvPr/>
          </p:nvSpPr>
          <p:spPr>
            <a:xfrm>
              <a:off x="4013340" y="3574613"/>
              <a:ext cx="120162" cy="466409"/>
            </a:xfrm>
            <a:custGeom>
              <a:avLst/>
              <a:gdLst/>
              <a:ahLst/>
              <a:cxnLst/>
              <a:rect l="l" t="t" r="r" b="b"/>
              <a:pathLst>
                <a:path w="128860" h="500170" extrusionOk="0">
                  <a:moveTo>
                    <a:pt x="1070" y="8963"/>
                  </a:moveTo>
                  <a:cubicBezTo>
                    <a:pt x="11775" y="22529"/>
                    <a:pt x="24014" y="34762"/>
                    <a:pt x="34419" y="48597"/>
                  </a:cubicBezTo>
                  <a:cubicBezTo>
                    <a:pt x="44330" y="61876"/>
                    <a:pt x="53265" y="75858"/>
                    <a:pt x="61151" y="90433"/>
                  </a:cubicBezTo>
                  <a:cubicBezTo>
                    <a:pt x="77296" y="120490"/>
                    <a:pt x="89559" y="152478"/>
                    <a:pt x="97644" y="185629"/>
                  </a:cubicBezTo>
                  <a:cubicBezTo>
                    <a:pt x="113765" y="249919"/>
                    <a:pt x="119678" y="321391"/>
                    <a:pt x="106045" y="386677"/>
                  </a:cubicBezTo>
                  <a:cubicBezTo>
                    <a:pt x="99330" y="424102"/>
                    <a:pt x="81923" y="458778"/>
                    <a:pt x="55927" y="486510"/>
                  </a:cubicBezTo>
                  <a:cubicBezTo>
                    <a:pt x="48800" y="493743"/>
                    <a:pt x="59936" y="504902"/>
                    <a:pt x="67071" y="497661"/>
                  </a:cubicBezTo>
                  <a:cubicBezTo>
                    <a:pt x="117555" y="446423"/>
                    <a:pt x="130070" y="371612"/>
                    <a:pt x="128647" y="302297"/>
                  </a:cubicBezTo>
                  <a:cubicBezTo>
                    <a:pt x="128223" y="230196"/>
                    <a:pt x="111680" y="159103"/>
                    <a:pt x="80230" y="94232"/>
                  </a:cubicBezTo>
                  <a:cubicBezTo>
                    <a:pt x="63061" y="60305"/>
                    <a:pt x="39308" y="22555"/>
                    <a:pt x="7373" y="788"/>
                  </a:cubicBezTo>
                  <a:cubicBezTo>
                    <a:pt x="2084" y="-2817"/>
                    <a:pt x="-2291" y="4704"/>
                    <a:pt x="1070" y="8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2083;p34">
              <a:extLst>
                <a:ext uri="{FF2B5EF4-FFF2-40B4-BE49-F238E27FC236}">
                  <a16:creationId xmlns:a16="http://schemas.microsoft.com/office/drawing/2014/main" id="{63C31ADC-06D1-6680-A1B5-6B5EFFA0F83B}"/>
                </a:ext>
              </a:extLst>
            </p:cNvPr>
            <p:cNvSpPr/>
            <p:nvPr/>
          </p:nvSpPr>
          <p:spPr>
            <a:xfrm>
              <a:off x="2782211" y="3917772"/>
              <a:ext cx="100944" cy="463665"/>
            </a:xfrm>
            <a:custGeom>
              <a:avLst/>
              <a:gdLst/>
              <a:ahLst/>
              <a:cxnLst/>
              <a:rect l="l" t="t" r="r" b="b"/>
              <a:pathLst>
                <a:path w="108251" h="497228" extrusionOk="0">
                  <a:moveTo>
                    <a:pt x="48176" y="496609"/>
                  </a:moveTo>
                  <a:cubicBezTo>
                    <a:pt x="60425" y="487177"/>
                    <a:pt x="66909" y="469362"/>
                    <a:pt x="72911" y="455503"/>
                  </a:cubicBezTo>
                  <a:cubicBezTo>
                    <a:pt x="79536" y="440215"/>
                    <a:pt x="85249" y="424548"/>
                    <a:pt x="90020" y="408583"/>
                  </a:cubicBezTo>
                  <a:cubicBezTo>
                    <a:pt x="99775" y="375371"/>
                    <a:pt x="105614" y="341131"/>
                    <a:pt x="107420" y="306561"/>
                  </a:cubicBezTo>
                  <a:cubicBezTo>
                    <a:pt x="111359" y="236262"/>
                    <a:pt x="99198" y="165991"/>
                    <a:pt x="71868" y="101112"/>
                  </a:cubicBezTo>
                  <a:cubicBezTo>
                    <a:pt x="64342" y="83275"/>
                    <a:pt x="55623" y="65967"/>
                    <a:pt x="45768" y="49306"/>
                  </a:cubicBezTo>
                  <a:cubicBezTo>
                    <a:pt x="36326" y="33399"/>
                    <a:pt x="25771" y="13320"/>
                    <a:pt x="11168" y="1649"/>
                  </a:cubicBezTo>
                  <a:cubicBezTo>
                    <a:pt x="8468" y="-881"/>
                    <a:pt x="4230" y="-742"/>
                    <a:pt x="1702" y="1960"/>
                  </a:cubicBezTo>
                  <a:cubicBezTo>
                    <a:pt x="-268" y="4065"/>
                    <a:pt x="-672" y="7195"/>
                    <a:pt x="700" y="9732"/>
                  </a:cubicBezTo>
                  <a:cubicBezTo>
                    <a:pt x="9264" y="23997"/>
                    <a:pt x="18551" y="37814"/>
                    <a:pt x="28526" y="51130"/>
                  </a:cubicBezTo>
                  <a:cubicBezTo>
                    <a:pt x="37285" y="65279"/>
                    <a:pt x="45196" y="79936"/>
                    <a:pt x="52215" y="95026"/>
                  </a:cubicBezTo>
                  <a:cubicBezTo>
                    <a:pt x="66160" y="125233"/>
                    <a:pt x="76621" y="156931"/>
                    <a:pt x="83397" y="189508"/>
                  </a:cubicBezTo>
                  <a:cubicBezTo>
                    <a:pt x="97481" y="256057"/>
                    <a:pt x="96189" y="324947"/>
                    <a:pt x="79620" y="390920"/>
                  </a:cubicBezTo>
                  <a:cubicBezTo>
                    <a:pt x="75125" y="408785"/>
                    <a:pt x="69512" y="426349"/>
                    <a:pt x="62815" y="443509"/>
                  </a:cubicBezTo>
                  <a:cubicBezTo>
                    <a:pt x="56582" y="459364"/>
                    <a:pt x="44790" y="476616"/>
                    <a:pt x="43022" y="493650"/>
                  </a:cubicBezTo>
                  <a:cubicBezTo>
                    <a:pt x="43035" y="495551"/>
                    <a:pt x="44588" y="497082"/>
                    <a:pt x="46488" y="497068"/>
                  </a:cubicBezTo>
                  <a:cubicBezTo>
                    <a:pt x="47081" y="497063"/>
                    <a:pt x="47662" y="496906"/>
                    <a:pt x="48176" y="49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2084;p34">
              <a:extLst>
                <a:ext uri="{FF2B5EF4-FFF2-40B4-BE49-F238E27FC236}">
                  <a16:creationId xmlns:a16="http://schemas.microsoft.com/office/drawing/2014/main" id="{2661BCEE-2CC3-3AD1-2947-B404EE3A3358}"/>
                </a:ext>
              </a:extLst>
            </p:cNvPr>
            <p:cNvSpPr/>
            <p:nvPr/>
          </p:nvSpPr>
          <p:spPr>
            <a:xfrm>
              <a:off x="3189170" y="3812153"/>
              <a:ext cx="120554" cy="453150"/>
            </a:xfrm>
            <a:custGeom>
              <a:avLst/>
              <a:gdLst/>
              <a:ahLst/>
              <a:cxnLst/>
              <a:rect l="l" t="t" r="r" b="b"/>
              <a:pathLst>
                <a:path w="129280" h="485952" extrusionOk="0">
                  <a:moveTo>
                    <a:pt x="93132" y="483524"/>
                  </a:moveTo>
                  <a:cubicBezTo>
                    <a:pt x="124259" y="425999"/>
                    <a:pt x="131835" y="352235"/>
                    <a:pt x="128418" y="287853"/>
                  </a:cubicBezTo>
                  <a:cubicBezTo>
                    <a:pt x="124929" y="221083"/>
                    <a:pt x="107578" y="155771"/>
                    <a:pt x="77469" y="96084"/>
                  </a:cubicBezTo>
                  <a:cubicBezTo>
                    <a:pt x="60765" y="63138"/>
                    <a:pt x="39706" y="27150"/>
                    <a:pt x="12511" y="1683"/>
                  </a:cubicBezTo>
                  <a:cubicBezTo>
                    <a:pt x="6841" y="-3626"/>
                    <a:pt x="-3838" y="3538"/>
                    <a:pt x="1212" y="10408"/>
                  </a:cubicBezTo>
                  <a:cubicBezTo>
                    <a:pt x="21409" y="35552"/>
                    <a:pt x="39946" y="61989"/>
                    <a:pt x="56702" y="89550"/>
                  </a:cubicBezTo>
                  <a:cubicBezTo>
                    <a:pt x="72583" y="118333"/>
                    <a:pt x="85282" y="148764"/>
                    <a:pt x="94573" y="180302"/>
                  </a:cubicBezTo>
                  <a:cubicBezTo>
                    <a:pt x="113075" y="242707"/>
                    <a:pt x="118378" y="308288"/>
                    <a:pt x="110143" y="372859"/>
                  </a:cubicBezTo>
                  <a:cubicBezTo>
                    <a:pt x="104164" y="409095"/>
                    <a:pt x="95548" y="444845"/>
                    <a:pt x="84366" y="479826"/>
                  </a:cubicBezTo>
                  <a:cubicBezTo>
                    <a:pt x="83735" y="482412"/>
                    <a:pt x="85318" y="485021"/>
                    <a:pt x="87903" y="485653"/>
                  </a:cubicBezTo>
                  <a:cubicBezTo>
                    <a:pt x="89923" y="486147"/>
                    <a:pt x="92031" y="485288"/>
                    <a:pt x="93132" y="483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2085;p34">
              <a:extLst>
                <a:ext uri="{FF2B5EF4-FFF2-40B4-BE49-F238E27FC236}">
                  <a16:creationId xmlns:a16="http://schemas.microsoft.com/office/drawing/2014/main" id="{810C73DF-EF9D-B5D1-D9E0-38C1D77D8094}"/>
                </a:ext>
              </a:extLst>
            </p:cNvPr>
            <p:cNvSpPr/>
            <p:nvPr/>
          </p:nvSpPr>
          <p:spPr>
            <a:xfrm>
              <a:off x="3719511" y="3663500"/>
              <a:ext cx="129061" cy="452318"/>
            </a:xfrm>
            <a:custGeom>
              <a:avLst/>
              <a:gdLst/>
              <a:ahLst/>
              <a:cxnLst/>
              <a:rect l="l" t="t" r="r" b="b"/>
              <a:pathLst>
                <a:path w="138403" h="485060" extrusionOk="0">
                  <a:moveTo>
                    <a:pt x="80838" y="484825"/>
                  </a:moveTo>
                  <a:cubicBezTo>
                    <a:pt x="93106" y="481269"/>
                    <a:pt x="99616" y="461841"/>
                    <a:pt x="104669" y="451242"/>
                  </a:cubicBezTo>
                  <a:cubicBezTo>
                    <a:pt x="111746" y="436431"/>
                    <a:pt x="117721" y="421118"/>
                    <a:pt x="122547" y="405428"/>
                  </a:cubicBezTo>
                  <a:cubicBezTo>
                    <a:pt x="132376" y="373224"/>
                    <a:pt x="137660" y="339803"/>
                    <a:pt x="138246" y="306136"/>
                  </a:cubicBezTo>
                  <a:cubicBezTo>
                    <a:pt x="139496" y="235139"/>
                    <a:pt x="117380" y="168272"/>
                    <a:pt x="82587" y="107047"/>
                  </a:cubicBezTo>
                  <a:cubicBezTo>
                    <a:pt x="62083" y="70968"/>
                    <a:pt x="38147" y="37005"/>
                    <a:pt x="14224" y="3150"/>
                  </a:cubicBezTo>
                  <a:cubicBezTo>
                    <a:pt x="8689" y="-4682"/>
                    <a:pt x="-4338" y="2823"/>
                    <a:pt x="1262" y="10733"/>
                  </a:cubicBezTo>
                  <a:cubicBezTo>
                    <a:pt x="51927" y="82305"/>
                    <a:pt x="104042" y="156763"/>
                    <a:pt x="119033" y="245095"/>
                  </a:cubicBezTo>
                  <a:cubicBezTo>
                    <a:pt x="126014" y="286849"/>
                    <a:pt x="125222" y="329535"/>
                    <a:pt x="116696" y="371001"/>
                  </a:cubicBezTo>
                  <a:cubicBezTo>
                    <a:pt x="112435" y="391670"/>
                    <a:pt x="106384" y="411929"/>
                    <a:pt x="98611" y="431548"/>
                  </a:cubicBezTo>
                  <a:cubicBezTo>
                    <a:pt x="94468" y="442032"/>
                    <a:pt x="89788" y="452350"/>
                    <a:pt x="84699" y="462409"/>
                  </a:cubicBezTo>
                  <a:cubicBezTo>
                    <a:pt x="80132" y="468387"/>
                    <a:pt x="77816" y="475784"/>
                    <a:pt x="78156" y="483302"/>
                  </a:cubicBezTo>
                  <a:cubicBezTo>
                    <a:pt x="78486" y="484456"/>
                    <a:pt x="79679" y="485133"/>
                    <a:pt x="80838" y="484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2086;p34">
              <a:extLst>
                <a:ext uri="{FF2B5EF4-FFF2-40B4-BE49-F238E27FC236}">
                  <a16:creationId xmlns:a16="http://schemas.microsoft.com/office/drawing/2014/main" id="{582A94F3-CAEE-FE72-B7E9-A06AC7581C8F}"/>
                </a:ext>
              </a:extLst>
            </p:cNvPr>
            <p:cNvSpPr/>
            <p:nvPr/>
          </p:nvSpPr>
          <p:spPr>
            <a:xfrm>
              <a:off x="3821178" y="3635987"/>
              <a:ext cx="123761" cy="454843"/>
            </a:xfrm>
            <a:custGeom>
              <a:avLst/>
              <a:gdLst/>
              <a:ahLst/>
              <a:cxnLst/>
              <a:rect l="l" t="t" r="r" b="b"/>
              <a:pathLst>
                <a:path w="132720" h="487767" extrusionOk="0">
                  <a:moveTo>
                    <a:pt x="99215" y="484592"/>
                  </a:moveTo>
                  <a:cubicBezTo>
                    <a:pt x="127597" y="424838"/>
                    <a:pt x="135769" y="353150"/>
                    <a:pt x="131587" y="287712"/>
                  </a:cubicBezTo>
                  <a:cubicBezTo>
                    <a:pt x="127401" y="220884"/>
                    <a:pt x="109317" y="155667"/>
                    <a:pt x="78494" y="96236"/>
                  </a:cubicBezTo>
                  <a:cubicBezTo>
                    <a:pt x="60929" y="62025"/>
                    <a:pt x="38755" y="30389"/>
                    <a:pt x="12593" y="2212"/>
                  </a:cubicBezTo>
                  <a:cubicBezTo>
                    <a:pt x="5847" y="-4934"/>
                    <a:pt x="-4485" y="5651"/>
                    <a:pt x="1890" y="12923"/>
                  </a:cubicBezTo>
                  <a:cubicBezTo>
                    <a:pt x="88386" y="111360"/>
                    <a:pt x="129173" y="241854"/>
                    <a:pt x="114144" y="372070"/>
                  </a:cubicBezTo>
                  <a:cubicBezTo>
                    <a:pt x="108969" y="408774"/>
                    <a:pt x="100252" y="444889"/>
                    <a:pt x="88114" y="479909"/>
                  </a:cubicBezTo>
                  <a:cubicBezTo>
                    <a:pt x="86058" y="486364"/>
                    <a:pt x="96229" y="490877"/>
                    <a:pt x="99215" y="484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2087;p34">
              <a:extLst>
                <a:ext uri="{FF2B5EF4-FFF2-40B4-BE49-F238E27FC236}">
                  <a16:creationId xmlns:a16="http://schemas.microsoft.com/office/drawing/2014/main" id="{B97F0808-3847-5DC0-18BA-26CC3904DA53}"/>
                </a:ext>
              </a:extLst>
            </p:cNvPr>
            <p:cNvSpPr/>
            <p:nvPr/>
          </p:nvSpPr>
          <p:spPr>
            <a:xfrm>
              <a:off x="1282813" y="3487182"/>
              <a:ext cx="1604143" cy="334939"/>
            </a:xfrm>
            <a:custGeom>
              <a:avLst/>
              <a:gdLst/>
              <a:ahLst/>
              <a:cxnLst/>
              <a:rect l="l" t="t" r="r" b="b"/>
              <a:pathLst>
                <a:path w="1720261" h="359184" extrusionOk="0">
                  <a:moveTo>
                    <a:pt x="5050" y="358979"/>
                  </a:moveTo>
                  <a:cubicBezTo>
                    <a:pt x="60191" y="351889"/>
                    <a:pt x="114924" y="341059"/>
                    <a:pt x="169557" y="330844"/>
                  </a:cubicBezTo>
                  <a:cubicBezTo>
                    <a:pt x="225250" y="320432"/>
                    <a:pt x="280918" y="309888"/>
                    <a:pt x="336561" y="299214"/>
                  </a:cubicBezTo>
                  <a:cubicBezTo>
                    <a:pt x="448617" y="277729"/>
                    <a:pt x="560600" y="255868"/>
                    <a:pt x="672510" y="233632"/>
                  </a:cubicBezTo>
                  <a:cubicBezTo>
                    <a:pt x="895557" y="189312"/>
                    <a:pt x="1118301" y="143502"/>
                    <a:pt x="1340742" y="96202"/>
                  </a:cubicBezTo>
                  <a:cubicBezTo>
                    <a:pt x="1465429" y="69689"/>
                    <a:pt x="1590015" y="42708"/>
                    <a:pt x="1714501" y="15260"/>
                  </a:cubicBezTo>
                  <a:cubicBezTo>
                    <a:pt x="1724400" y="13077"/>
                    <a:pt x="1720211" y="-2130"/>
                    <a:pt x="1710311" y="52"/>
                  </a:cubicBezTo>
                  <a:cubicBezTo>
                    <a:pt x="1489003" y="48838"/>
                    <a:pt x="1267379" y="96158"/>
                    <a:pt x="1045439" y="142011"/>
                  </a:cubicBezTo>
                  <a:cubicBezTo>
                    <a:pt x="823503" y="187852"/>
                    <a:pt x="601268" y="232214"/>
                    <a:pt x="378736" y="275095"/>
                  </a:cubicBezTo>
                  <a:cubicBezTo>
                    <a:pt x="316924" y="287006"/>
                    <a:pt x="255095" y="298823"/>
                    <a:pt x="193248" y="310547"/>
                  </a:cubicBezTo>
                  <a:cubicBezTo>
                    <a:pt x="129995" y="322577"/>
                    <a:pt x="66218" y="333303"/>
                    <a:pt x="3634" y="348511"/>
                  </a:cubicBezTo>
                  <a:cubicBezTo>
                    <a:pt x="-2048" y="349892"/>
                    <a:pt x="-1005" y="359758"/>
                    <a:pt x="5050" y="358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2088;p34">
              <a:extLst>
                <a:ext uri="{FF2B5EF4-FFF2-40B4-BE49-F238E27FC236}">
                  <a16:creationId xmlns:a16="http://schemas.microsoft.com/office/drawing/2014/main" id="{36A7BB70-BFF3-A239-ACCF-189633466BBD}"/>
                </a:ext>
              </a:extLst>
            </p:cNvPr>
            <p:cNvSpPr/>
            <p:nvPr/>
          </p:nvSpPr>
          <p:spPr>
            <a:xfrm>
              <a:off x="2883270" y="3480539"/>
              <a:ext cx="1142980" cy="103991"/>
            </a:xfrm>
            <a:custGeom>
              <a:avLst/>
              <a:gdLst/>
              <a:ahLst/>
              <a:cxnLst/>
              <a:rect l="l" t="t" r="r" b="b"/>
              <a:pathLst>
                <a:path w="1225716" h="111519" extrusionOk="0">
                  <a:moveTo>
                    <a:pt x="3045" y="10153"/>
                  </a:moveTo>
                  <a:cubicBezTo>
                    <a:pt x="41701" y="14668"/>
                    <a:pt x="80576" y="17046"/>
                    <a:pt x="119494" y="17276"/>
                  </a:cubicBezTo>
                  <a:cubicBezTo>
                    <a:pt x="158702" y="18924"/>
                    <a:pt x="197901" y="20771"/>
                    <a:pt x="237091" y="22817"/>
                  </a:cubicBezTo>
                  <a:cubicBezTo>
                    <a:pt x="317033" y="26985"/>
                    <a:pt x="396935" y="31878"/>
                    <a:pt x="476799" y="37498"/>
                  </a:cubicBezTo>
                  <a:cubicBezTo>
                    <a:pt x="634937" y="48548"/>
                    <a:pt x="792816" y="62726"/>
                    <a:pt x="950435" y="80029"/>
                  </a:cubicBezTo>
                  <a:cubicBezTo>
                    <a:pt x="1040032" y="89866"/>
                    <a:pt x="1129437" y="103372"/>
                    <a:pt x="1219209" y="111334"/>
                  </a:cubicBezTo>
                  <a:cubicBezTo>
                    <a:pt x="1226484" y="111979"/>
                    <a:pt x="1228217" y="99763"/>
                    <a:pt x="1220948" y="98478"/>
                  </a:cubicBezTo>
                  <a:cubicBezTo>
                    <a:pt x="1143932" y="84859"/>
                    <a:pt x="1065557" y="77323"/>
                    <a:pt x="987872" y="68541"/>
                  </a:cubicBezTo>
                  <a:cubicBezTo>
                    <a:pt x="908331" y="59549"/>
                    <a:pt x="828706" y="51352"/>
                    <a:pt x="748996" y="43952"/>
                  </a:cubicBezTo>
                  <a:cubicBezTo>
                    <a:pt x="591155" y="29297"/>
                    <a:pt x="433059" y="17852"/>
                    <a:pt x="274710" y="9616"/>
                  </a:cubicBezTo>
                  <a:cubicBezTo>
                    <a:pt x="230040" y="7350"/>
                    <a:pt x="185358" y="5332"/>
                    <a:pt x="140665" y="3561"/>
                  </a:cubicBezTo>
                  <a:cubicBezTo>
                    <a:pt x="95544" y="1764"/>
                    <a:pt x="49258" y="-2569"/>
                    <a:pt x="4204" y="1582"/>
                  </a:cubicBezTo>
                  <a:cubicBezTo>
                    <a:pt x="-272" y="1994"/>
                    <a:pt x="-2193" y="9346"/>
                    <a:pt x="3045" y="10153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2089;p34">
              <a:extLst>
                <a:ext uri="{FF2B5EF4-FFF2-40B4-BE49-F238E27FC236}">
                  <a16:creationId xmlns:a16="http://schemas.microsoft.com/office/drawing/2014/main" id="{4CC5507D-FF28-6EA8-6A7E-F0C59F540107}"/>
                </a:ext>
              </a:extLst>
            </p:cNvPr>
            <p:cNvSpPr/>
            <p:nvPr/>
          </p:nvSpPr>
          <p:spPr>
            <a:xfrm>
              <a:off x="1571280" y="4064193"/>
              <a:ext cx="810382" cy="164261"/>
            </a:xfrm>
            <a:custGeom>
              <a:avLst/>
              <a:gdLst/>
              <a:ahLst/>
              <a:cxnLst/>
              <a:rect l="l" t="t" r="r" b="b"/>
              <a:pathLst>
                <a:path w="869042" h="176151" extrusionOk="0">
                  <a:moveTo>
                    <a:pt x="365" y="1113"/>
                  </a:moveTo>
                  <a:cubicBezTo>
                    <a:pt x="223029" y="49836"/>
                    <a:pt x="446585" y="94460"/>
                    <a:pt x="670177" y="138706"/>
                  </a:cubicBezTo>
                  <a:cubicBezTo>
                    <a:pt x="733895" y="151314"/>
                    <a:pt x="797650" y="163701"/>
                    <a:pt x="861443" y="175867"/>
                  </a:cubicBezTo>
                  <a:cubicBezTo>
                    <a:pt x="868945" y="177296"/>
                    <a:pt x="872194" y="165861"/>
                    <a:pt x="864622" y="164326"/>
                  </a:cubicBezTo>
                  <a:cubicBezTo>
                    <a:pt x="641048" y="118987"/>
                    <a:pt x="417064" y="75710"/>
                    <a:pt x="192672" y="34493"/>
                  </a:cubicBezTo>
                  <a:cubicBezTo>
                    <a:pt x="128731" y="22631"/>
                    <a:pt x="64744" y="11083"/>
                    <a:pt x="712" y="-150"/>
                  </a:cubicBezTo>
                  <a:cubicBezTo>
                    <a:pt x="-104" y="-292"/>
                    <a:pt x="-468" y="931"/>
                    <a:pt x="365" y="1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2090;p34">
              <a:extLst>
                <a:ext uri="{FF2B5EF4-FFF2-40B4-BE49-F238E27FC236}">
                  <a16:creationId xmlns:a16="http://schemas.microsoft.com/office/drawing/2014/main" id="{721F4687-44F5-503B-21CE-E72A26EDE3F2}"/>
                </a:ext>
              </a:extLst>
            </p:cNvPr>
            <p:cNvSpPr/>
            <p:nvPr/>
          </p:nvSpPr>
          <p:spPr>
            <a:xfrm>
              <a:off x="1953411" y="4065365"/>
              <a:ext cx="434158" cy="78021"/>
            </a:xfrm>
            <a:custGeom>
              <a:avLst/>
              <a:gdLst/>
              <a:ahLst/>
              <a:cxnLst/>
              <a:rect l="l" t="t" r="r" b="b"/>
              <a:pathLst>
                <a:path w="465585" h="83669" extrusionOk="0">
                  <a:moveTo>
                    <a:pt x="1267" y="3537"/>
                  </a:moveTo>
                  <a:cubicBezTo>
                    <a:pt x="153127" y="33803"/>
                    <a:pt x="305647" y="60437"/>
                    <a:pt x="458828" y="83439"/>
                  </a:cubicBezTo>
                  <a:cubicBezTo>
                    <a:pt x="465495" y="84438"/>
                    <a:pt x="468370" y="74229"/>
                    <a:pt x="461643" y="73221"/>
                  </a:cubicBezTo>
                  <a:cubicBezTo>
                    <a:pt x="308292" y="50229"/>
                    <a:pt x="155170" y="25779"/>
                    <a:pt x="2277" y="-130"/>
                  </a:cubicBezTo>
                  <a:cubicBezTo>
                    <a:pt x="-99" y="-532"/>
                    <a:pt x="-1154" y="3055"/>
                    <a:pt x="1267" y="3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2091;p34">
              <a:extLst>
                <a:ext uri="{FF2B5EF4-FFF2-40B4-BE49-F238E27FC236}">
                  <a16:creationId xmlns:a16="http://schemas.microsoft.com/office/drawing/2014/main" id="{83416BF0-CE4A-3844-250C-4075373D5DEA}"/>
                </a:ext>
              </a:extLst>
            </p:cNvPr>
            <p:cNvSpPr/>
            <p:nvPr/>
          </p:nvSpPr>
          <p:spPr>
            <a:xfrm>
              <a:off x="1400311" y="4138665"/>
              <a:ext cx="462601" cy="90890"/>
            </a:xfrm>
            <a:custGeom>
              <a:avLst/>
              <a:gdLst/>
              <a:ahLst/>
              <a:cxnLst/>
              <a:rect l="l" t="t" r="r" b="b"/>
              <a:pathLst>
                <a:path w="496087" h="97469" extrusionOk="0">
                  <a:moveTo>
                    <a:pt x="1506" y="4350"/>
                  </a:moveTo>
                  <a:cubicBezTo>
                    <a:pt x="41706" y="16299"/>
                    <a:pt x="82501" y="26143"/>
                    <a:pt x="123726" y="33839"/>
                  </a:cubicBezTo>
                  <a:cubicBezTo>
                    <a:pt x="164725" y="42630"/>
                    <a:pt x="205842" y="50843"/>
                    <a:pt x="247077" y="58479"/>
                  </a:cubicBezTo>
                  <a:cubicBezTo>
                    <a:pt x="328130" y="73536"/>
                    <a:pt x="410013" y="88466"/>
                    <a:pt x="492017" y="97286"/>
                  </a:cubicBezTo>
                  <a:cubicBezTo>
                    <a:pt x="496511" y="97770"/>
                    <a:pt x="497603" y="90041"/>
                    <a:pt x="493094" y="89328"/>
                  </a:cubicBezTo>
                  <a:cubicBezTo>
                    <a:pt x="410987" y="76340"/>
                    <a:pt x="328746" y="65315"/>
                    <a:pt x="246969" y="50130"/>
                  </a:cubicBezTo>
                  <a:cubicBezTo>
                    <a:pt x="206504" y="42616"/>
                    <a:pt x="166138" y="34591"/>
                    <a:pt x="125870" y="26054"/>
                  </a:cubicBezTo>
                  <a:cubicBezTo>
                    <a:pt x="84890" y="17386"/>
                    <a:pt x="44107" y="6404"/>
                    <a:pt x="2732" y="-98"/>
                  </a:cubicBezTo>
                  <a:cubicBezTo>
                    <a:pt x="1492" y="-393"/>
                    <a:pt x="249" y="375"/>
                    <a:pt x="-45" y="1616"/>
                  </a:cubicBezTo>
                  <a:cubicBezTo>
                    <a:pt x="-324" y="2793"/>
                    <a:pt x="353" y="3986"/>
                    <a:pt x="1506" y="4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2092;p34">
              <a:extLst>
                <a:ext uri="{FF2B5EF4-FFF2-40B4-BE49-F238E27FC236}">
                  <a16:creationId xmlns:a16="http://schemas.microsoft.com/office/drawing/2014/main" id="{9BE44355-DAD5-71C3-A031-4123675B6D09}"/>
                </a:ext>
              </a:extLst>
            </p:cNvPr>
            <p:cNvSpPr/>
            <p:nvPr/>
          </p:nvSpPr>
          <p:spPr>
            <a:xfrm>
              <a:off x="1975692" y="4244165"/>
              <a:ext cx="423685" cy="86419"/>
            </a:xfrm>
            <a:custGeom>
              <a:avLst/>
              <a:gdLst/>
              <a:ahLst/>
              <a:cxnLst/>
              <a:rect l="l" t="t" r="r" b="b"/>
              <a:pathLst>
                <a:path w="454354" h="92675" extrusionOk="0">
                  <a:moveTo>
                    <a:pt x="1567" y="4408"/>
                  </a:moveTo>
                  <a:cubicBezTo>
                    <a:pt x="76320" y="22316"/>
                    <a:pt x="151220" y="39039"/>
                    <a:pt x="226684" y="53711"/>
                  </a:cubicBezTo>
                  <a:cubicBezTo>
                    <a:pt x="264022" y="60970"/>
                    <a:pt x="301421" y="67904"/>
                    <a:pt x="338881" y="74511"/>
                  </a:cubicBezTo>
                  <a:cubicBezTo>
                    <a:pt x="375712" y="82396"/>
                    <a:pt x="412919" y="88405"/>
                    <a:pt x="450359" y="92514"/>
                  </a:cubicBezTo>
                  <a:cubicBezTo>
                    <a:pt x="452570" y="92450"/>
                    <a:pt x="454310" y="90604"/>
                    <a:pt x="454245" y="88391"/>
                  </a:cubicBezTo>
                  <a:cubicBezTo>
                    <a:pt x="454195" y="86676"/>
                    <a:pt x="453058" y="85183"/>
                    <a:pt x="451419" y="84678"/>
                  </a:cubicBezTo>
                  <a:cubicBezTo>
                    <a:pt x="414816" y="75540"/>
                    <a:pt x="376185" y="71861"/>
                    <a:pt x="339005" y="65332"/>
                  </a:cubicBezTo>
                  <a:cubicBezTo>
                    <a:pt x="301531" y="58752"/>
                    <a:pt x="264103" y="51921"/>
                    <a:pt x="226720" y="44840"/>
                  </a:cubicBezTo>
                  <a:cubicBezTo>
                    <a:pt x="151966" y="30584"/>
                    <a:pt x="77218" y="15857"/>
                    <a:pt x="2809" y="-101"/>
                  </a:cubicBezTo>
                  <a:cubicBezTo>
                    <a:pt x="-115" y="-728"/>
                    <a:pt x="-1372" y="3704"/>
                    <a:pt x="1567" y="4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2093;p34">
              <a:extLst>
                <a:ext uri="{FF2B5EF4-FFF2-40B4-BE49-F238E27FC236}">
                  <a16:creationId xmlns:a16="http://schemas.microsoft.com/office/drawing/2014/main" id="{F4C2B45B-94AD-F5FE-AD83-27A295959802}"/>
                </a:ext>
              </a:extLst>
            </p:cNvPr>
            <p:cNvSpPr/>
            <p:nvPr/>
          </p:nvSpPr>
          <p:spPr>
            <a:xfrm>
              <a:off x="1404467" y="3961969"/>
              <a:ext cx="390671" cy="71746"/>
            </a:xfrm>
            <a:custGeom>
              <a:avLst/>
              <a:gdLst/>
              <a:ahLst/>
              <a:cxnLst/>
              <a:rect l="l" t="t" r="r" b="b"/>
              <a:pathLst>
                <a:path w="418950" h="76939" extrusionOk="0">
                  <a:moveTo>
                    <a:pt x="885" y="2593"/>
                  </a:moveTo>
                  <a:cubicBezTo>
                    <a:pt x="35049" y="11702"/>
                    <a:pt x="69759" y="18614"/>
                    <a:pt x="104805" y="23285"/>
                  </a:cubicBezTo>
                  <a:cubicBezTo>
                    <a:pt x="139641" y="29478"/>
                    <a:pt x="174479" y="35654"/>
                    <a:pt x="209321" y="41813"/>
                  </a:cubicBezTo>
                  <a:lnTo>
                    <a:pt x="311561" y="59757"/>
                  </a:lnTo>
                  <a:cubicBezTo>
                    <a:pt x="328601" y="62747"/>
                    <a:pt x="345642" y="65738"/>
                    <a:pt x="362682" y="68729"/>
                  </a:cubicBezTo>
                  <a:cubicBezTo>
                    <a:pt x="379947" y="72644"/>
                    <a:pt x="397468" y="75334"/>
                    <a:pt x="415112" y="76778"/>
                  </a:cubicBezTo>
                  <a:cubicBezTo>
                    <a:pt x="417237" y="76713"/>
                    <a:pt x="418906" y="74936"/>
                    <a:pt x="418841" y="72810"/>
                  </a:cubicBezTo>
                  <a:cubicBezTo>
                    <a:pt x="418790" y="71165"/>
                    <a:pt x="417701" y="69734"/>
                    <a:pt x="416130" y="69248"/>
                  </a:cubicBezTo>
                  <a:cubicBezTo>
                    <a:pt x="398654" y="64595"/>
                    <a:pt x="380871" y="61183"/>
                    <a:pt x="362915" y="59039"/>
                  </a:cubicBezTo>
                  <a:lnTo>
                    <a:pt x="311734" y="50286"/>
                  </a:lnTo>
                  <a:lnTo>
                    <a:pt x="207046" y="32383"/>
                  </a:lnTo>
                  <a:cubicBezTo>
                    <a:pt x="172919" y="26548"/>
                    <a:pt x="138782" y="20773"/>
                    <a:pt x="104634" y="15060"/>
                  </a:cubicBezTo>
                  <a:cubicBezTo>
                    <a:pt x="70535" y="7783"/>
                    <a:pt x="36006" y="2699"/>
                    <a:pt x="1257" y="-161"/>
                  </a:cubicBezTo>
                  <a:cubicBezTo>
                    <a:pt x="480" y="-137"/>
                    <a:pt x="-131" y="513"/>
                    <a:pt x="-107" y="1291"/>
                  </a:cubicBezTo>
                  <a:cubicBezTo>
                    <a:pt x="-88" y="1892"/>
                    <a:pt x="310" y="2416"/>
                    <a:pt x="885" y="25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2094;p34">
              <a:extLst>
                <a:ext uri="{FF2B5EF4-FFF2-40B4-BE49-F238E27FC236}">
                  <a16:creationId xmlns:a16="http://schemas.microsoft.com/office/drawing/2014/main" id="{A9445E8D-E99D-2165-F969-B344308B7550}"/>
                </a:ext>
              </a:extLst>
            </p:cNvPr>
            <p:cNvSpPr/>
            <p:nvPr/>
          </p:nvSpPr>
          <p:spPr>
            <a:xfrm>
              <a:off x="1544404" y="3333154"/>
              <a:ext cx="1315453" cy="649091"/>
            </a:xfrm>
            <a:custGeom>
              <a:avLst/>
              <a:gdLst/>
              <a:ahLst/>
              <a:cxnLst/>
              <a:rect l="l" t="t" r="r" b="b"/>
              <a:pathLst>
                <a:path w="1410673" h="696076" extrusionOk="0">
                  <a:moveTo>
                    <a:pt x="1285987" y="695915"/>
                  </a:moveTo>
                  <a:cubicBezTo>
                    <a:pt x="870223" y="619106"/>
                    <a:pt x="455345" y="537686"/>
                    <a:pt x="41353" y="451655"/>
                  </a:cubicBezTo>
                  <a:lnTo>
                    <a:pt x="38376" y="451655"/>
                  </a:lnTo>
                  <a:lnTo>
                    <a:pt x="38376" y="396868"/>
                  </a:lnTo>
                  <a:lnTo>
                    <a:pt x="45605" y="396868"/>
                  </a:lnTo>
                  <a:cubicBezTo>
                    <a:pt x="419802" y="471124"/>
                    <a:pt x="794071" y="545380"/>
                    <a:pt x="1168411" y="619637"/>
                  </a:cubicBezTo>
                  <a:cubicBezTo>
                    <a:pt x="1193236" y="625489"/>
                    <a:pt x="1218714" y="628100"/>
                    <a:pt x="1244209" y="627404"/>
                  </a:cubicBezTo>
                  <a:cubicBezTo>
                    <a:pt x="1250789" y="627097"/>
                    <a:pt x="1257331" y="626243"/>
                    <a:pt x="1263769" y="624850"/>
                  </a:cubicBezTo>
                  <a:cubicBezTo>
                    <a:pt x="1273456" y="622689"/>
                    <a:pt x="1282771" y="619103"/>
                    <a:pt x="1291409" y="614212"/>
                  </a:cubicBezTo>
                  <a:cubicBezTo>
                    <a:pt x="1323406" y="595595"/>
                    <a:pt x="1340523" y="557828"/>
                    <a:pt x="1343605" y="520912"/>
                  </a:cubicBezTo>
                  <a:cubicBezTo>
                    <a:pt x="1346794" y="483996"/>
                    <a:pt x="1337972" y="447293"/>
                    <a:pt x="1328934" y="411336"/>
                  </a:cubicBezTo>
                  <a:cubicBezTo>
                    <a:pt x="1312670" y="346866"/>
                    <a:pt x="1290558" y="276546"/>
                    <a:pt x="1242721" y="233886"/>
                  </a:cubicBezTo>
                  <a:cubicBezTo>
                    <a:pt x="1233541" y="225595"/>
                    <a:pt x="1223363" y="218483"/>
                    <a:pt x="1212423" y="212715"/>
                  </a:cubicBezTo>
                  <a:cubicBezTo>
                    <a:pt x="1211467" y="212183"/>
                    <a:pt x="1210510" y="211651"/>
                    <a:pt x="1209447" y="211120"/>
                  </a:cubicBezTo>
                  <a:cubicBezTo>
                    <a:pt x="1181403" y="198899"/>
                    <a:pt x="1151573" y="191283"/>
                    <a:pt x="1121106" y="188566"/>
                  </a:cubicBezTo>
                  <a:cubicBezTo>
                    <a:pt x="782732" y="140054"/>
                    <a:pt x="443190" y="101153"/>
                    <a:pt x="102479" y="71861"/>
                  </a:cubicBezTo>
                  <a:cubicBezTo>
                    <a:pt x="71543" y="69095"/>
                    <a:pt x="40607" y="66542"/>
                    <a:pt x="9672" y="63989"/>
                  </a:cubicBezTo>
                  <a:lnTo>
                    <a:pt x="5633" y="64096"/>
                  </a:lnTo>
                  <a:cubicBezTo>
                    <a:pt x="5318" y="42634"/>
                    <a:pt x="3399" y="21227"/>
                    <a:pt x="-108" y="52"/>
                  </a:cubicBezTo>
                  <a:lnTo>
                    <a:pt x="-107" y="-161"/>
                  </a:lnTo>
                  <a:cubicBezTo>
                    <a:pt x="428415" y="53031"/>
                    <a:pt x="856936" y="106294"/>
                    <a:pt x="1285456" y="159629"/>
                  </a:cubicBezTo>
                  <a:lnTo>
                    <a:pt x="1297999" y="161649"/>
                  </a:lnTo>
                  <a:cubicBezTo>
                    <a:pt x="1302078" y="162735"/>
                    <a:pt x="1305788" y="164904"/>
                    <a:pt x="1308737" y="167926"/>
                  </a:cubicBezTo>
                  <a:cubicBezTo>
                    <a:pt x="1314381" y="173802"/>
                    <a:pt x="1318919" y="180650"/>
                    <a:pt x="1322132" y="188140"/>
                  </a:cubicBezTo>
                  <a:cubicBezTo>
                    <a:pt x="1353916" y="253248"/>
                    <a:pt x="1385915" y="319101"/>
                    <a:pt x="1401436" y="389952"/>
                  </a:cubicBezTo>
                  <a:cubicBezTo>
                    <a:pt x="1416957" y="460698"/>
                    <a:pt x="1414511" y="537934"/>
                    <a:pt x="1379856" y="601552"/>
                  </a:cubicBezTo>
                  <a:cubicBezTo>
                    <a:pt x="1359860" y="638214"/>
                    <a:pt x="1330231" y="668711"/>
                    <a:pt x="1294173" y="689745"/>
                  </a:cubicBezTo>
                  <a:lnTo>
                    <a:pt x="1295130" y="693043"/>
                  </a:lnTo>
                  <a:cubicBezTo>
                    <a:pt x="1295024" y="693043"/>
                    <a:pt x="1294917" y="693149"/>
                    <a:pt x="1294811" y="693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2095;p34">
              <a:extLst>
                <a:ext uri="{FF2B5EF4-FFF2-40B4-BE49-F238E27FC236}">
                  <a16:creationId xmlns:a16="http://schemas.microsoft.com/office/drawing/2014/main" id="{3D494C9F-49EB-26D0-A13D-B6650433D6B1}"/>
                </a:ext>
              </a:extLst>
            </p:cNvPr>
            <p:cNvSpPr/>
            <p:nvPr/>
          </p:nvSpPr>
          <p:spPr>
            <a:xfrm>
              <a:off x="4081840" y="3081453"/>
              <a:ext cx="300545" cy="511197"/>
            </a:xfrm>
            <a:custGeom>
              <a:avLst/>
              <a:gdLst/>
              <a:ahLst/>
              <a:cxnLst/>
              <a:rect l="l" t="t" r="r" b="b"/>
              <a:pathLst>
                <a:path w="322300" h="548201" extrusionOk="0">
                  <a:moveTo>
                    <a:pt x="197303" y="5264"/>
                  </a:moveTo>
                  <a:lnTo>
                    <a:pt x="198047" y="-161"/>
                  </a:lnTo>
                  <a:cubicBezTo>
                    <a:pt x="200812" y="158"/>
                    <a:pt x="203576" y="477"/>
                    <a:pt x="206339" y="903"/>
                  </a:cubicBezTo>
                  <a:lnTo>
                    <a:pt x="206126" y="2498"/>
                  </a:lnTo>
                  <a:cubicBezTo>
                    <a:pt x="285537" y="75692"/>
                    <a:pt x="319024" y="187821"/>
                    <a:pt x="322000" y="295908"/>
                  </a:cubicBezTo>
                  <a:cubicBezTo>
                    <a:pt x="323914" y="365271"/>
                    <a:pt x="312114" y="440485"/>
                    <a:pt x="262894" y="489316"/>
                  </a:cubicBezTo>
                  <a:lnTo>
                    <a:pt x="259493" y="498890"/>
                  </a:lnTo>
                  <a:cubicBezTo>
                    <a:pt x="203150" y="515700"/>
                    <a:pt x="146701" y="532083"/>
                    <a:pt x="90146" y="548040"/>
                  </a:cubicBezTo>
                  <a:lnTo>
                    <a:pt x="89190" y="544637"/>
                  </a:lnTo>
                  <a:cubicBezTo>
                    <a:pt x="151218" y="382827"/>
                    <a:pt x="117745" y="199897"/>
                    <a:pt x="2444" y="70584"/>
                  </a:cubicBezTo>
                  <a:lnTo>
                    <a:pt x="-108" y="61542"/>
                  </a:lnTo>
                  <a:cubicBezTo>
                    <a:pt x="65803" y="42925"/>
                    <a:pt x="131607" y="24166"/>
                    <a:pt x="197303" y="52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2096;p34">
              <a:extLst>
                <a:ext uri="{FF2B5EF4-FFF2-40B4-BE49-F238E27FC236}">
                  <a16:creationId xmlns:a16="http://schemas.microsoft.com/office/drawing/2014/main" id="{441544F9-B13E-6AE8-7C28-EEE463870C63}"/>
                </a:ext>
              </a:extLst>
            </p:cNvPr>
            <p:cNvSpPr/>
            <p:nvPr/>
          </p:nvSpPr>
          <p:spPr>
            <a:xfrm>
              <a:off x="3449685" y="3167336"/>
              <a:ext cx="648363" cy="599985"/>
            </a:xfrm>
            <a:custGeom>
              <a:avLst/>
              <a:gdLst/>
              <a:ahLst/>
              <a:cxnLst/>
              <a:rect l="l" t="t" r="r" b="b"/>
              <a:pathLst>
                <a:path w="695295" h="643416" extrusionOk="0">
                  <a:moveTo>
                    <a:pt x="681529" y="205055"/>
                  </a:moveTo>
                  <a:cubicBezTo>
                    <a:pt x="708539" y="298855"/>
                    <a:pt x="695125" y="399684"/>
                    <a:pt x="644534" y="483145"/>
                  </a:cubicBezTo>
                  <a:lnTo>
                    <a:pt x="646341" y="489848"/>
                  </a:lnTo>
                  <a:cubicBezTo>
                    <a:pt x="596484" y="503677"/>
                    <a:pt x="546555" y="517366"/>
                    <a:pt x="496556" y="530912"/>
                  </a:cubicBezTo>
                  <a:cubicBezTo>
                    <a:pt x="437981" y="546976"/>
                    <a:pt x="379442" y="562970"/>
                    <a:pt x="320937" y="578892"/>
                  </a:cubicBezTo>
                  <a:cubicBezTo>
                    <a:pt x="242270" y="600382"/>
                    <a:pt x="163639" y="621836"/>
                    <a:pt x="85043" y="643255"/>
                  </a:cubicBezTo>
                  <a:lnTo>
                    <a:pt x="84405" y="641021"/>
                  </a:lnTo>
                  <a:cubicBezTo>
                    <a:pt x="147764" y="480038"/>
                    <a:pt x="116287" y="297145"/>
                    <a:pt x="2762" y="166650"/>
                  </a:cubicBezTo>
                  <a:lnTo>
                    <a:pt x="-108" y="156012"/>
                  </a:lnTo>
                  <a:cubicBezTo>
                    <a:pt x="190287" y="105160"/>
                    <a:pt x="380292" y="53103"/>
                    <a:pt x="569907" y="-161"/>
                  </a:cubicBezTo>
                  <a:lnTo>
                    <a:pt x="572033" y="7393"/>
                  </a:lnTo>
                  <a:cubicBezTo>
                    <a:pt x="615725" y="69202"/>
                    <a:pt x="660161" y="132395"/>
                    <a:pt x="681529" y="2050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2097;p34">
              <a:extLst>
                <a:ext uri="{FF2B5EF4-FFF2-40B4-BE49-F238E27FC236}">
                  <a16:creationId xmlns:a16="http://schemas.microsoft.com/office/drawing/2014/main" id="{4B549FE7-29AC-041C-3750-4426C6C21313}"/>
                </a:ext>
              </a:extLst>
            </p:cNvPr>
            <p:cNvSpPr/>
            <p:nvPr/>
          </p:nvSpPr>
          <p:spPr>
            <a:xfrm>
              <a:off x="2750937" y="3419433"/>
              <a:ext cx="381460" cy="560105"/>
            </a:xfrm>
            <a:custGeom>
              <a:avLst/>
              <a:gdLst/>
              <a:ahLst/>
              <a:cxnLst/>
              <a:rect l="l" t="t" r="r" b="b"/>
              <a:pathLst>
                <a:path w="409072" h="600649" extrusionOk="0">
                  <a:moveTo>
                    <a:pt x="-108" y="597190"/>
                  </a:moveTo>
                  <a:cubicBezTo>
                    <a:pt x="35951" y="576156"/>
                    <a:pt x="65580" y="545660"/>
                    <a:pt x="85576" y="508997"/>
                  </a:cubicBezTo>
                  <a:cubicBezTo>
                    <a:pt x="120231" y="445380"/>
                    <a:pt x="122677" y="368143"/>
                    <a:pt x="107156" y="297398"/>
                  </a:cubicBezTo>
                  <a:cubicBezTo>
                    <a:pt x="91635" y="226546"/>
                    <a:pt x="59636" y="160693"/>
                    <a:pt x="27852" y="95586"/>
                  </a:cubicBezTo>
                  <a:cubicBezTo>
                    <a:pt x="24639" y="88096"/>
                    <a:pt x="20101" y="81248"/>
                    <a:pt x="14457" y="75372"/>
                  </a:cubicBezTo>
                  <a:cubicBezTo>
                    <a:pt x="113853" y="50585"/>
                    <a:pt x="213215" y="25407"/>
                    <a:pt x="312540" y="-161"/>
                  </a:cubicBezTo>
                  <a:lnTo>
                    <a:pt x="314879" y="9095"/>
                  </a:lnTo>
                  <a:cubicBezTo>
                    <a:pt x="423312" y="143884"/>
                    <a:pt x="439895" y="345803"/>
                    <a:pt x="354850" y="496444"/>
                  </a:cubicBezTo>
                  <a:lnTo>
                    <a:pt x="356763" y="503359"/>
                  </a:lnTo>
                  <a:cubicBezTo>
                    <a:pt x="324659" y="512082"/>
                    <a:pt x="292483" y="520877"/>
                    <a:pt x="260237" y="529742"/>
                  </a:cubicBezTo>
                  <a:cubicBezTo>
                    <a:pt x="173809" y="553360"/>
                    <a:pt x="87347" y="576942"/>
                    <a:pt x="850" y="600488"/>
                  </a:cubicBezTo>
                  <a:close/>
                </a:path>
              </a:pathLst>
            </a:custGeom>
            <a:solidFill>
              <a:srgbClr val="F0C5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2098;p34">
              <a:extLst>
                <a:ext uri="{FF2B5EF4-FFF2-40B4-BE49-F238E27FC236}">
                  <a16:creationId xmlns:a16="http://schemas.microsoft.com/office/drawing/2014/main" id="{4F9004B8-D575-0CB0-1013-B37A23B1DA02}"/>
                </a:ext>
              </a:extLst>
            </p:cNvPr>
            <p:cNvSpPr/>
            <p:nvPr/>
          </p:nvSpPr>
          <p:spPr>
            <a:xfrm>
              <a:off x="1542322" y="2990511"/>
              <a:ext cx="2725103" cy="499490"/>
            </a:xfrm>
            <a:custGeom>
              <a:avLst/>
              <a:gdLst/>
              <a:ahLst/>
              <a:cxnLst/>
              <a:rect l="l" t="t" r="r" b="b"/>
              <a:pathLst>
                <a:path w="2922362" h="535646" extrusionOk="0">
                  <a:moveTo>
                    <a:pt x="2922255" y="97393"/>
                  </a:moveTo>
                  <a:lnTo>
                    <a:pt x="2921510" y="102819"/>
                  </a:lnTo>
                  <a:cubicBezTo>
                    <a:pt x="2855707" y="121756"/>
                    <a:pt x="2789904" y="140515"/>
                    <a:pt x="2724100" y="159096"/>
                  </a:cubicBezTo>
                  <a:cubicBezTo>
                    <a:pt x="2688062" y="169310"/>
                    <a:pt x="2652024" y="179452"/>
                    <a:pt x="2615987" y="189522"/>
                  </a:cubicBezTo>
                  <a:cubicBezTo>
                    <a:pt x="2426335" y="242821"/>
                    <a:pt x="2236330" y="294879"/>
                    <a:pt x="2045972" y="345695"/>
                  </a:cubicBezTo>
                  <a:cubicBezTo>
                    <a:pt x="1900543" y="384526"/>
                    <a:pt x="1754904" y="422612"/>
                    <a:pt x="1609052" y="459953"/>
                  </a:cubicBezTo>
                  <a:cubicBezTo>
                    <a:pt x="1509762" y="485486"/>
                    <a:pt x="1410401" y="510664"/>
                    <a:pt x="1310969" y="535486"/>
                  </a:cubicBezTo>
                  <a:cubicBezTo>
                    <a:pt x="1308020" y="532464"/>
                    <a:pt x="1304311" y="530295"/>
                    <a:pt x="1300232" y="529209"/>
                  </a:cubicBezTo>
                  <a:lnTo>
                    <a:pt x="1287688" y="527188"/>
                  </a:lnTo>
                  <a:cubicBezTo>
                    <a:pt x="859167" y="473889"/>
                    <a:pt x="430646" y="420626"/>
                    <a:pt x="2125" y="367398"/>
                  </a:cubicBezTo>
                  <a:lnTo>
                    <a:pt x="-108" y="367079"/>
                  </a:lnTo>
                  <a:lnTo>
                    <a:pt x="1487" y="354632"/>
                  </a:lnTo>
                  <a:cubicBezTo>
                    <a:pt x="572565" y="248992"/>
                    <a:pt x="1141694" y="133671"/>
                    <a:pt x="1708873" y="8668"/>
                  </a:cubicBezTo>
                  <a:lnTo>
                    <a:pt x="1717485" y="-161"/>
                  </a:lnTo>
                  <a:cubicBezTo>
                    <a:pt x="2120458" y="12065"/>
                    <a:pt x="2522559" y="44625"/>
                    <a:pt x="2922255" y="97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2099;p34">
              <a:extLst>
                <a:ext uri="{FF2B5EF4-FFF2-40B4-BE49-F238E27FC236}">
                  <a16:creationId xmlns:a16="http://schemas.microsoft.com/office/drawing/2014/main" id="{03BB36EB-66AB-C1A8-32DB-12A6B46CA33F}"/>
                </a:ext>
              </a:extLst>
            </p:cNvPr>
            <p:cNvSpPr/>
            <p:nvPr/>
          </p:nvSpPr>
          <p:spPr>
            <a:xfrm>
              <a:off x="3981055" y="3138973"/>
              <a:ext cx="212714" cy="485305"/>
            </a:xfrm>
            <a:custGeom>
              <a:avLst/>
              <a:gdLst/>
              <a:ahLst/>
              <a:cxnLst/>
              <a:rect l="l" t="t" r="r" b="b"/>
              <a:pathLst>
                <a:path w="228111" h="520434" extrusionOk="0">
                  <a:moveTo>
                    <a:pt x="110556" y="8881"/>
                  </a:moveTo>
                  <a:cubicBezTo>
                    <a:pt x="225858" y="138194"/>
                    <a:pt x="259331" y="321123"/>
                    <a:pt x="197303" y="482933"/>
                  </a:cubicBezTo>
                  <a:lnTo>
                    <a:pt x="198259" y="486337"/>
                  </a:lnTo>
                  <a:cubicBezTo>
                    <a:pt x="157651" y="497827"/>
                    <a:pt x="117007" y="509139"/>
                    <a:pt x="76326" y="520274"/>
                  </a:cubicBezTo>
                  <a:lnTo>
                    <a:pt x="74519" y="513571"/>
                  </a:lnTo>
                  <a:cubicBezTo>
                    <a:pt x="125110" y="430110"/>
                    <a:pt x="138524" y="329281"/>
                    <a:pt x="111514" y="235481"/>
                  </a:cubicBezTo>
                  <a:cubicBezTo>
                    <a:pt x="90146" y="162821"/>
                    <a:pt x="45710" y="99628"/>
                    <a:pt x="2018" y="37819"/>
                  </a:cubicBezTo>
                  <a:lnTo>
                    <a:pt x="-108" y="30265"/>
                  </a:lnTo>
                  <a:cubicBezTo>
                    <a:pt x="35930" y="20265"/>
                    <a:pt x="71968" y="10123"/>
                    <a:pt x="108006" y="-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2100;p34">
              <a:extLst>
                <a:ext uri="{FF2B5EF4-FFF2-40B4-BE49-F238E27FC236}">
                  <a16:creationId xmlns:a16="http://schemas.microsoft.com/office/drawing/2014/main" id="{590D27BC-D029-C670-F58E-709168F8E240}"/>
                </a:ext>
              </a:extLst>
            </p:cNvPr>
            <p:cNvSpPr/>
            <p:nvPr/>
          </p:nvSpPr>
          <p:spPr>
            <a:xfrm>
              <a:off x="3042388" y="3312922"/>
              <a:ext cx="516299" cy="576077"/>
            </a:xfrm>
            <a:custGeom>
              <a:avLst/>
              <a:gdLst/>
              <a:ahLst/>
              <a:cxnLst/>
              <a:rect l="l" t="t" r="r" b="b"/>
              <a:pathLst>
                <a:path w="553672" h="617777" extrusionOk="0">
                  <a:moveTo>
                    <a:pt x="439681" y="10477"/>
                  </a:moveTo>
                  <a:cubicBezTo>
                    <a:pt x="553206" y="140971"/>
                    <a:pt x="584684" y="323865"/>
                    <a:pt x="521324" y="484848"/>
                  </a:cubicBezTo>
                  <a:lnTo>
                    <a:pt x="521962" y="487082"/>
                  </a:lnTo>
                  <a:cubicBezTo>
                    <a:pt x="396946" y="521337"/>
                    <a:pt x="271859" y="555487"/>
                    <a:pt x="146701" y="589530"/>
                  </a:cubicBezTo>
                  <a:cubicBezTo>
                    <a:pt x="112577" y="598893"/>
                    <a:pt x="78382" y="608255"/>
                    <a:pt x="44115" y="617616"/>
                  </a:cubicBezTo>
                  <a:lnTo>
                    <a:pt x="42202" y="610701"/>
                  </a:lnTo>
                  <a:cubicBezTo>
                    <a:pt x="127248" y="460060"/>
                    <a:pt x="110664" y="258141"/>
                    <a:pt x="2231" y="123352"/>
                  </a:cubicBezTo>
                  <a:lnTo>
                    <a:pt x="-108" y="114096"/>
                  </a:lnTo>
                  <a:cubicBezTo>
                    <a:pt x="145744" y="76756"/>
                    <a:pt x="291384" y="38670"/>
                    <a:pt x="436812" y="-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2101;p34">
              <a:extLst>
                <a:ext uri="{FF2B5EF4-FFF2-40B4-BE49-F238E27FC236}">
                  <a16:creationId xmlns:a16="http://schemas.microsoft.com/office/drawing/2014/main" id="{F4A0C236-4D24-2771-C391-66797768C1B1}"/>
                </a:ext>
              </a:extLst>
            </p:cNvPr>
            <p:cNvSpPr/>
            <p:nvPr/>
          </p:nvSpPr>
          <p:spPr>
            <a:xfrm>
              <a:off x="2641978" y="3531598"/>
              <a:ext cx="80642" cy="386697"/>
            </a:xfrm>
            <a:custGeom>
              <a:avLst/>
              <a:gdLst/>
              <a:ahLst/>
              <a:cxnLst/>
              <a:rect l="l" t="t" r="r" b="b"/>
              <a:pathLst>
                <a:path w="86479" h="414688" extrusionOk="0">
                  <a:moveTo>
                    <a:pt x="64472" y="21860"/>
                  </a:moveTo>
                  <a:cubicBezTo>
                    <a:pt x="21538" y="149900"/>
                    <a:pt x="29377" y="289551"/>
                    <a:pt x="86372" y="411974"/>
                  </a:cubicBezTo>
                  <a:cubicBezTo>
                    <a:pt x="79934" y="413366"/>
                    <a:pt x="73392" y="414220"/>
                    <a:pt x="66812" y="414527"/>
                  </a:cubicBezTo>
                  <a:cubicBezTo>
                    <a:pt x="55543" y="414101"/>
                    <a:pt x="48527" y="402505"/>
                    <a:pt x="43955" y="392293"/>
                  </a:cubicBezTo>
                  <a:cubicBezTo>
                    <a:pt x="-11523" y="267974"/>
                    <a:pt x="-14741" y="126556"/>
                    <a:pt x="35026" y="-161"/>
                  </a:cubicBezTo>
                  <a:cubicBezTo>
                    <a:pt x="45966" y="5607"/>
                    <a:pt x="56144" y="12719"/>
                    <a:pt x="65323" y="21010"/>
                  </a:cubicBezTo>
                  <a:close/>
                </a:path>
              </a:pathLst>
            </a:custGeom>
            <a:solidFill>
              <a:srgbClr val="9DCC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2102;p34">
              <a:extLst>
                <a:ext uri="{FF2B5EF4-FFF2-40B4-BE49-F238E27FC236}">
                  <a16:creationId xmlns:a16="http://schemas.microsoft.com/office/drawing/2014/main" id="{ADDBD832-B344-F803-61FB-8893722D1425}"/>
                </a:ext>
              </a:extLst>
            </p:cNvPr>
            <p:cNvSpPr/>
            <p:nvPr/>
          </p:nvSpPr>
          <p:spPr>
            <a:xfrm>
              <a:off x="2676681" y="3551334"/>
              <a:ext cx="120995" cy="364574"/>
            </a:xfrm>
            <a:custGeom>
              <a:avLst/>
              <a:gdLst/>
              <a:ahLst/>
              <a:cxnLst/>
              <a:rect l="l" t="t" r="r" b="b"/>
              <a:pathLst>
                <a:path w="129753" h="390964" extrusionOk="0">
                  <a:moveTo>
                    <a:pt x="114310" y="177289"/>
                  </a:moveTo>
                  <a:cubicBezTo>
                    <a:pt x="123347" y="213246"/>
                    <a:pt x="132170" y="249949"/>
                    <a:pt x="128981" y="286865"/>
                  </a:cubicBezTo>
                  <a:cubicBezTo>
                    <a:pt x="125899" y="323781"/>
                    <a:pt x="108782" y="361547"/>
                    <a:pt x="76784" y="380164"/>
                  </a:cubicBezTo>
                  <a:cubicBezTo>
                    <a:pt x="68146" y="385056"/>
                    <a:pt x="58832" y="388642"/>
                    <a:pt x="49145" y="390803"/>
                  </a:cubicBezTo>
                  <a:cubicBezTo>
                    <a:pt x="-7850" y="268381"/>
                    <a:pt x="-15689" y="128730"/>
                    <a:pt x="27245" y="689"/>
                  </a:cubicBezTo>
                  <a:lnTo>
                    <a:pt x="28096" y="-161"/>
                  </a:lnTo>
                  <a:cubicBezTo>
                    <a:pt x="75933" y="42499"/>
                    <a:pt x="98046" y="112819"/>
                    <a:pt x="114310" y="177289"/>
                  </a:cubicBezTo>
                  <a:close/>
                </a:path>
              </a:pathLst>
            </a:custGeom>
            <a:solidFill>
              <a:srgbClr val="F0C5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2103;p34">
              <a:extLst>
                <a:ext uri="{FF2B5EF4-FFF2-40B4-BE49-F238E27FC236}">
                  <a16:creationId xmlns:a16="http://schemas.microsoft.com/office/drawing/2014/main" id="{E3CF9E61-B02B-E317-8AA1-88BB560D1E34}"/>
                </a:ext>
              </a:extLst>
            </p:cNvPr>
            <p:cNvSpPr/>
            <p:nvPr/>
          </p:nvSpPr>
          <p:spPr>
            <a:xfrm>
              <a:off x="1580278" y="3400293"/>
              <a:ext cx="1124439" cy="518145"/>
            </a:xfrm>
            <a:custGeom>
              <a:avLst/>
              <a:gdLst/>
              <a:ahLst/>
              <a:cxnLst/>
              <a:rect l="l" t="t" r="r" b="b"/>
              <a:pathLst>
                <a:path w="1205833" h="555652" extrusionOk="0">
                  <a:moveTo>
                    <a:pt x="75902" y="299525"/>
                  </a:moveTo>
                  <a:cubicBezTo>
                    <a:pt x="85031" y="202101"/>
                    <a:pt x="80810" y="103885"/>
                    <a:pt x="63357" y="7605"/>
                  </a:cubicBezTo>
                  <a:lnTo>
                    <a:pt x="63996" y="-161"/>
                  </a:lnTo>
                  <a:cubicBezTo>
                    <a:pt x="404601" y="29202"/>
                    <a:pt x="744143" y="68104"/>
                    <a:pt x="1082623" y="116544"/>
                  </a:cubicBezTo>
                  <a:cubicBezTo>
                    <a:pt x="1113090" y="119261"/>
                    <a:pt x="1142920" y="126876"/>
                    <a:pt x="1170964" y="139097"/>
                  </a:cubicBezTo>
                  <a:cubicBezTo>
                    <a:pt x="1172026" y="139629"/>
                    <a:pt x="1172984" y="140161"/>
                    <a:pt x="1173940" y="140693"/>
                  </a:cubicBezTo>
                  <a:cubicBezTo>
                    <a:pt x="1124173" y="267411"/>
                    <a:pt x="1127391" y="408828"/>
                    <a:pt x="1182869" y="533147"/>
                  </a:cubicBezTo>
                  <a:cubicBezTo>
                    <a:pt x="1187441" y="543359"/>
                    <a:pt x="1194457" y="554956"/>
                    <a:pt x="1205726" y="555382"/>
                  </a:cubicBezTo>
                  <a:cubicBezTo>
                    <a:pt x="1180231" y="556078"/>
                    <a:pt x="1154753" y="553467"/>
                    <a:pt x="1129928" y="547615"/>
                  </a:cubicBezTo>
                  <a:cubicBezTo>
                    <a:pt x="755624" y="473358"/>
                    <a:pt x="381355" y="399102"/>
                    <a:pt x="7121" y="324846"/>
                  </a:cubicBezTo>
                  <a:lnTo>
                    <a:pt x="-108" y="324846"/>
                  </a:lnTo>
                  <a:lnTo>
                    <a:pt x="-108" y="315058"/>
                  </a:lnTo>
                  <a:lnTo>
                    <a:pt x="211" y="315058"/>
                  </a:lnTo>
                  <a:cubicBezTo>
                    <a:pt x="24603" y="307194"/>
                    <a:pt x="49762" y="301951"/>
                    <a:pt x="75264" y="299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2104;p34">
              <a:extLst>
                <a:ext uri="{FF2B5EF4-FFF2-40B4-BE49-F238E27FC236}">
                  <a16:creationId xmlns:a16="http://schemas.microsoft.com/office/drawing/2014/main" id="{C67909C1-2669-06D7-1BBA-E984187B623F}"/>
                </a:ext>
              </a:extLst>
            </p:cNvPr>
            <p:cNvSpPr/>
            <p:nvPr/>
          </p:nvSpPr>
          <p:spPr>
            <a:xfrm>
              <a:off x="2750937" y="3419433"/>
              <a:ext cx="381460" cy="560105"/>
            </a:xfrm>
            <a:custGeom>
              <a:avLst/>
              <a:gdLst/>
              <a:ahLst/>
              <a:cxnLst/>
              <a:rect l="l" t="t" r="r" b="b"/>
              <a:pathLst>
                <a:path w="409072" h="600649" extrusionOk="0">
                  <a:moveTo>
                    <a:pt x="-108" y="597190"/>
                  </a:moveTo>
                  <a:cubicBezTo>
                    <a:pt x="35951" y="576156"/>
                    <a:pt x="65580" y="545660"/>
                    <a:pt x="85576" y="508997"/>
                  </a:cubicBezTo>
                  <a:cubicBezTo>
                    <a:pt x="120231" y="445380"/>
                    <a:pt x="122677" y="368143"/>
                    <a:pt x="107156" y="297398"/>
                  </a:cubicBezTo>
                  <a:cubicBezTo>
                    <a:pt x="91635" y="226546"/>
                    <a:pt x="59636" y="160693"/>
                    <a:pt x="27852" y="95586"/>
                  </a:cubicBezTo>
                  <a:cubicBezTo>
                    <a:pt x="24639" y="88096"/>
                    <a:pt x="20101" y="81248"/>
                    <a:pt x="14457" y="75372"/>
                  </a:cubicBezTo>
                  <a:cubicBezTo>
                    <a:pt x="113853" y="50585"/>
                    <a:pt x="213215" y="25407"/>
                    <a:pt x="312540" y="-161"/>
                  </a:cubicBezTo>
                  <a:lnTo>
                    <a:pt x="314879" y="9095"/>
                  </a:lnTo>
                  <a:cubicBezTo>
                    <a:pt x="423312" y="143884"/>
                    <a:pt x="439895" y="345803"/>
                    <a:pt x="354850" y="496444"/>
                  </a:cubicBezTo>
                  <a:lnTo>
                    <a:pt x="356763" y="503359"/>
                  </a:lnTo>
                  <a:cubicBezTo>
                    <a:pt x="324659" y="512082"/>
                    <a:pt x="292483" y="520877"/>
                    <a:pt x="260237" y="529742"/>
                  </a:cubicBezTo>
                  <a:cubicBezTo>
                    <a:pt x="173809" y="553360"/>
                    <a:pt x="87347" y="576942"/>
                    <a:pt x="850" y="6004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2105;p34">
              <a:extLst>
                <a:ext uri="{FF2B5EF4-FFF2-40B4-BE49-F238E27FC236}">
                  <a16:creationId xmlns:a16="http://schemas.microsoft.com/office/drawing/2014/main" id="{ACC66092-8477-C6A7-4818-B815124620C9}"/>
                </a:ext>
              </a:extLst>
            </p:cNvPr>
            <p:cNvSpPr/>
            <p:nvPr/>
          </p:nvSpPr>
          <p:spPr>
            <a:xfrm>
              <a:off x="2641978" y="3531598"/>
              <a:ext cx="80642" cy="386697"/>
            </a:xfrm>
            <a:custGeom>
              <a:avLst/>
              <a:gdLst/>
              <a:ahLst/>
              <a:cxnLst/>
              <a:rect l="l" t="t" r="r" b="b"/>
              <a:pathLst>
                <a:path w="86479" h="414688" extrusionOk="0">
                  <a:moveTo>
                    <a:pt x="64472" y="21860"/>
                  </a:moveTo>
                  <a:cubicBezTo>
                    <a:pt x="21538" y="149900"/>
                    <a:pt x="29377" y="289551"/>
                    <a:pt x="86372" y="411974"/>
                  </a:cubicBezTo>
                  <a:cubicBezTo>
                    <a:pt x="79934" y="413366"/>
                    <a:pt x="73392" y="414220"/>
                    <a:pt x="66812" y="414527"/>
                  </a:cubicBezTo>
                  <a:cubicBezTo>
                    <a:pt x="55543" y="414101"/>
                    <a:pt x="48527" y="402505"/>
                    <a:pt x="43955" y="392293"/>
                  </a:cubicBezTo>
                  <a:cubicBezTo>
                    <a:pt x="-11523" y="267974"/>
                    <a:pt x="-14741" y="126556"/>
                    <a:pt x="35026" y="-161"/>
                  </a:cubicBezTo>
                  <a:cubicBezTo>
                    <a:pt x="45966" y="5607"/>
                    <a:pt x="56144" y="12719"/>
                    <a:pt x="65323" y="210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2106;p34">
              <a:extLst>
                <a:ext uri="{FF2B5EF4-FFF2-40B4-BE49-F238E27FC236}">
                  <a16:creationId xmlns:a16="http://schemas.microsoft.com/office/drawing/2014/main" id="{7AA8E5FF-AC55-5FE0-6953-D8340FE6EC2A}"/>
                </a:ext>
              </a:extLst>
            </p:cNvPr>
            <p:cNvSpPr/>
            <p:nvPr/>
          </p:nvSpPr>
          <p:spPr>
            <a:xfrm>
              <a:off x="2676681" y="3551334"/>
              <a:ext cx="120995" cy="364574"/>
            </a:xfrm>
            <a:custGeom>
              <a:avLst/>
              <a:gdLst/>
              <a:ahLst/>
              <a:cxnLst/>
              <a:rect l="l" t="t" r="r" b="b"/>
              <a:pathLst>
                <a:path w="129753" h="390964" extrusionOk="0">
                  <a:moveTo>
                    <a:pt x="114310" y="177289"/>
                  </a:moveTo>
                  <a:cubicBezTo>
                    <a:pt x="123347" y="213246"/>
                    <a:pt x="132170" y="249949"/>
                    <a:pt x="128981" y="286865"/>
                  </a:cubicBezTo>
                  <a:cubicBezTo>
                    <a:pt x="125899" y="323781"/>
                    <a:pt x="108782" y="361547"/>
                    <a:pt x="76784" y="380164"/>
                  </a:cubicBezTo>
                  <a:cubicBezTo>
                    <a:pt x="68146" y="385056"/>
                    <a:pt x="58832" y="388642"/>
                    <a:pt x="49145" y="390803"/>
                  </a:cubicBezTo>
                  <a:cubicBezTo>
                    <a:pt x="-7850" y="268381"/>
                    <a:pt x="-15689" y="128730"/>
                    <a:pt x="27245" y="689"/>
                  </a:cubicBezTo>
                  <a:lnTo>
                    <a:pt x="28096" y="-161"/>
                  </a:lnTo>
                  <a:cubicBezTo>
                    <a:pt x="75933" y="42499"/>
                    <a:pt x="98046" y="112819"/>
                    <a:pt x="114310" y="177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2107;p34">
              <a:extLst>
                <a:ext uri="{FF2B5EF4-FFF2-40B4-BE49-F238E27FC236}">
                  <a16:creationId xmlns:a16="http://schemas.microsoft.com/office/drawing/2014/main" id="{E9411A51-5CFD-3313-ECCF-6370745634D9}"/>
                </a:ext>
              </a:extLst>
            </p:cNvPr>
            <p:cNvSpPr/>
            <p:nvPr/>
          </p:nvSpPr>
          <p:spPr>
            <a:xfrm>
              <a:off x="1578153" y="3749515"/>
              <a:ext cx="1172743" cy="239805"/>
            </a:xfrm>
            <a:custGeom>
              <a:avLst/>
              <a:gdLst/>
              <a:ahLst/>
              <a:cxnLst/>
              <a:rect l="l" t="t" r="r" b="b"/>
              <a:pathLst>
                <a:path w="1257633" h="257164" extrusionOk="0">
                  <a:moveTo>
                    <a:pt x="3705" y="10168"/>
                  </a:moveTo>
                  <a:cubicBezTo>
                    <a:pt x="164497" y="46234"/>
                    <a:pt x="326259" y="78233"/>
                    <a:pt x="487798" y="110744"/>
                  </a:cubicBezTo>
                  <a:cubicBezTo>
                    <a:pt x="649408" y="143270"/>
                    <a:pt x="811206" y="174833"/>
                    <a:pt x="973191" y="205432"/>
                  </a:cubicBezTo>
                  <a:cubicBezTo>
                    <a:pt x="1064635" y="222793"/>
                    <a:pt x="1156120" y="239933"/>
                    <a:pt x="1247647" y="256850"/>
                  </a:cubicBezTo>
                  <a:cubicBezTo>
                    <a:pt x="1257561" y="258683"/>
                    <a:pt x="1261811" y="243486"/>
                    <a:pt x="1251837" y="241643"/>
                  </a:cubicBezTo>
                  <a:cubicBezTo>
                    <a:pt x="1089722" y="211687"/>
                    <a:pt x="927738" y="181043"/>
                    <a:pt x="765882" y="149710"/>
                  </a:cubicBezTo>
                  <a:cubicBezTo>
                    <a:pt x="604009" y="118367"/>
                    <a:pt x="442214" y="86618"/>
                    <a:pt x="280498" y="54464"/>
                  </a:cubicBezTo>
                  <a:cubicBezTo>
                    <a:pt x="189195" y="36199"/>
                    <a:pt x="97978" y="17422"/>
                    <a:pt x="6521" y="-51"/>
                  </a:cubicBezTo>
                  <a:cubicBezTo>
                    <a:pt x="-102" y="-1316"/>
                    <a:pt x="-3000" y="8664"/>
                    <a:pt x="3705" y="10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2108;p34">
              <a:extLst>
                <a:ext uri="{FF2B5EF4-FFF2-40B4-BE49-F238E27FC236}">
                  <a16:creationId xmlns:a16="http://schemas.microsoft.com/office/drawing/2014/main" id="{A8E8640B-56DE-99F9-93C3-742D4694E7D1}"/>
                </a:ext>
              </a:extLst>
            </p:cNvPr>
            <p:cNvSpPr/>
            <p:nvPr/>
          </p:nvSpPr>
          <p:spPr>
            <a:xfrm>
              <a:off x="1536195" y="3327438"/>
              <a:ext cx="1331001" cy="656015"/>
            </a:xfrm>
            <a:custGeom>
              <a:avLst/>
              <a:gdLst/>
              <a:ahLst/>
              <a:cxnLst/>
              <a:rect l="l" t="t" r="r" b="b"/>
              <a:pathLst>
                <a:path w="1427347" h="703501" extrusionOk="0">
                  <a:moveTo>
                    <a:pt x="1376530" y="272740"/>
                  </a:moveTo>
                  <a:cubicBezTo>
                    <a:pt x="1366448" y="249655"/>
                    <a:pt x="1355575" y="226928"/>
                    <a:pt x="1344568" y="204274"/>
                  </a:cubicBezTo>
                  <a:cubicBezTo>
                    <a:pt x="1336627" y="187933"/>
                    <a:pt x="1328733" y="165149"/>
                    <a:pt x="1308754" y="160853"/>
                  </a:cubicBezTo>
                  <a:cubicBezTo>
                    <a:pt x="1305846" y="160296"/>
                    <a:pt x="1302886" y="161529"/>
                    <a:pt x="1301231" y="163986"/>
                  </a:cubicBezTo>
                  <a:cubicBezTo>
                    <a:pt x="1300360" y="160720"/>
                    <a:pt x="1297583" y="158318"/>
                    <a:pt x="1294228" y="157929"/>
                  </a:cubicBezTo>
                  <a:cubicBezTo>
                    <a:pt x="1126472" y="137068"/>
                    <a:pt x="958716" y="116207"/>
                    <a:pt x="790959" y="95346"/>
                  </a:cubicBezTo>
                  <a:cubicBezTo>
                    <a:pt x="623987" y="74583"/>
                    <a:pt x="457014" y="53820"/>
                    <a:pt x="290042" y="33056"/>
                  </a:cubicBezTo>
                  <a:cubicBezTo>
                    <a:pt x="243009" y="27220"/>
                    <a:pt x="195974" y="21401"/>
                    <a:pt x="148938" y="15598"/>
                  </a:cubicBezTo>
                  <a:cubicBezTo>
                    <a:pt x="101237" y="9696"/>
                    <a:pt x="53487" y="2670"/>
                    <a:pt x="5483" y="-161"/>
                  </a:cubicBezTo>
                  <a:cubicBezTo>
                    <a:pt x="2305" y="-70"/>
                    <a:pt x="-197" y="2583"/>
                    <a:pt x="-105" y="5762"/>
                  </a:cubicBezTo>
                  <a:cubicBezTo>
                    <a:pt x="-34" y="8231"/>
                    <a:pt x="1601" y="10379"/>
                    <a:pt x="3960" y="11103"/>
                  </a:cubicBezTo>
                  <a:cubicBezTo>
                    <a:pt x="85829" y="26705"/>
                    <a:pt x="169745" y="33807"/>
                    <a:pt x="252414" y="44129"/>
                  </a:cubicBezTo>
                  <a:cubicBezTo>
                    <a:pt x="336287" y="54601"/>
                    <a:pt x="420165" y="65029"/>
                    <a:pt x="504049" y="75412"/>
                  </a:cubicBezTo>
                  <a:lnTo>
                    <a:pt x="1009669" y="138225"/>
                  </a:lnTo>
                  <a:cubicBezTo>
                    <a:pt x="1104523" y="150008"/>
                    <a:pt x="1199376" y="161792"/>
                    <a:pt x="1294228" y="173576"/>
                  </a:cubicBezTo>
                  <a:cubicBezTo>
                    <a:pt x="1296578" y="174014"/>
                    <a:pt x="1298963" y="173011"/>
                    <a:pt x="1300295" y="171025"/>
                  </a:cubicBezTo>
                  <a:cubicBezTo>
                    <a:pt x="1300906" y="172313"/>
                    <a:pt x="1301945" y="173348"/>
                    <a:pt x="1303234" y="173955"/>
                  </a:cubicBezTo>
                  <a:cubicBezTo>
                    <a:pt x="1319486" y="181855"/>
                    <a:pt x="1325491" y="200940"/>
                    <a:pt x="1332905" y="216227"/>
                  </a:cubicBezTo>
                  <a:cubicBezTo>
                    <a:pt x="1341635" y="234226"/>
                    <a:pt x="1350258" y="252280"/>
                    <a:pt x="1358441" y="270536"/>
                  </a:cubicBezTo>
                  <a:cubicBezTo>
                    <a:pt x="1375533" y="307464"/>
                    <a:pt x="1389321" y="345837"/>
                    <a:pt x="1399641" y="385203"/>
                  </a:cubicBezTo>
                  <a:cubicBezTo>
                    <a:pt x="1417507" y="456912"/>
                    <a:pt x="1418083" y="537341"/>
                    <a:pt x="1381931" y="603722"/>
                  </a:cubicBezTo>
                  <a:cubicBezTo>
                    <a:pt x="1362468" y="639132"/>
                    <a:pt x="1333864" y="668664"/>
                    <a:pt x="1299104" y="689236"/>
                  </a:cubicBezTo>
                  <a:cubicBezTo>
                    <a:pt x="1295539" y="691490"/>
                    <a:pt x="1294473" y="696209"/>
                    <a:pt x="1296725" y="699778"/>
                  </a:cubicBezTo>
                  <a:cubicBezTo>
                    <a:pt x="1298869" y="703174"/>
                    <a:pt x="1303274" y="704330"/>
                    <a:pt x="1306807" y="702423"/>
                  </a:cubicBezTo>
                  <a:cubicBezTo>
                    <a:pt x="1373232" y="662542"/>
                    <a:pt x="1416996" y="593669"/>
                    <a:pt x="1424913" y="516555"/>
                  </a:cubicBezTo>
                  <a:cubicBezTo>
                    <a:pt x="1435207" y="432147"/>
                    <a:pt x="1409958" y="349277"/>
                    <a:pt x="1376530" y="272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2109;p34">
              <a:extLst>
                <a:ext uri="{FF2B5EF4-FFF2-40B4-BE49-F238E27FC236}">
                  <a16:creationId xmlns:a16="http://schemas.microsoft.com/office/drawing/2014/main" id="{26F9347C-E07B-E4C6-36AC-050D5FFEF8E5}"/>
                </a:ext>
              </a:extLst>
            </p:cNvPr>
            <p:cNvSpPr/>
            <p:nvPr/>
          </p:nvSpPr>
          <p:spPr>
            <a:xfrm>
              <a:off x="1573485" y="3686983"/>
              <a:ext cx="13687" cy="73370"/>
            </a:xfrm>
            <a:custGeom>
              <a:avLst/>
              <a:gdLst/>
              <a:ahLst/>
              <a:cxnLst/>
              <a:rect l="l" t="t" r="r" b="b"/>
              <a:pathLst>
                <a:path w="14678" h="78681" extrusionOk="0">
                  <a:moveTo>
                    <a:pt x="13180" y="72780"/>
                  </a:moveTo>
                  <a:cubicBezTo>
                    <a:pt x="15241" y="50951"/>
                    <a:pt x="14392" y="28718"/>
                    <a:pt x="14426" y="6794"/>
                  </a:cubicBezTo>
                  <a:cubicBezTo>
                    <a:pt x="14289" y="2818"/>
                    <a:pt x="10957" y="-294"/>
                    <a:pt x="6983" y="-157"/>
                  </a:cubicBezTo>
                  <a:cubicBezTo>
                    <a:pt x="3203" y="-26"/>
                    <a:pt x="168" y="3011"/>
                    <a:pt x="37" y="6794"/>
                  </a:cubicBezTo>
                  <a:cubicBezTo>
                    <a:pt x="72" y="28718"/>
                    <a:pt x="-778" y="50951"/>
                    <a:pt x="1283" y="72780"/>
                  </a:cubicBezTo>
                  <a:cubicBezTo>
                    <a:pt x="1403" y="76068"/>
                    <a:pt x="4163" y="78636"/>
                    <a:pt x="7448" y="78516"/>
                  </a:cubicBezTo>
                  <a:cubicBezTo>
                    <a:pt x="10565" y="78403"/>
                    <a:pt x="13066" y="75900"/>
                    <a:pt x="13180" y="72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2110;p34">
              <a:extLst>
                <a:ext uri="{FF2B5EF4-FFF2-40B4-BE49-F238E27FC236}">
                  <a16:creationId xmlns:a16="http://schemas.microsoft.com/office/drawing/2014/main" id="{0FCC286C-11EC-2BC0-6D30-6E341F90FD90}"/>
                </a:ext>
              </a:extLst>
            </p:cNvPr>
            <p:cNvSpPr/>
            <p:nvPr/>
          </p:nvSpPr>
          <p:spPr>
            <a:xfrm>
              <a:off x="1538925" y="3328059"/>
              <a:ext cx="16845" cy="76717"/>
            </a:xfrm>
            <a:custGeom>
              <a:avLst/>
              <a:gdLst/>
              <a:ahLst/>
              <a:cxnLst/>
              <a:rect l="l" t="t" r="r" b="b"/>
              <a:pathLst>
                <a:path w="18064" h="82270" extrusionOk="0">
                  <a:moveTo>
                    <a:pt x="-68" y="5479"/>
                  </a:moveTo>
                  <a:cubicBezTo>
                    <a:pt x="1317" y="17194"/>
                    <a:pt x="2925" y="28874"/>
                    <a:pt x="3877" y="40637"/>
                  </a:cubicBezTo>
                  <a:cubicBezTo>
                    <a:pt x="4831" y="52432"/>
                    <a:pt x="5048" y="64208"/>
                    <a:pt x="5372" y="76029"/>
                  </a:cubicBezTo>
                  <a:cubicBezTo>
                    <a:pt x="5493" y="79506"/>
                    <a:pt x="8408" y="82227"/>
                    <a:pt x="11882" y="82106"/>
                  </a:cubicBezTo>
                  <a:cubicBezTo>
                    <a:pt x="15187" y="81991"/>
                    <a:pt x="17840" y="79336"/>
                    <a:pt x="17955" y="76029"/>
                  </a:cubicBezTo>
                  <a:cubicBezTo>
                    <a:pt x="18000" y="63979"/>
                    <a:pt x="17426" y="51935"/>
                    <a:pt x="16235" y="39944"/>
                  </a:cubicBezTo>
                  <a:cubicBezTo>
                    <a:pt x="15292" y="27857"/>
                    <a:pt x="13648" y="15835"/>
                    <a:pt x="11311" y="3938"/>
                  </a:cubicBezTo>
                  <a:cubicBezTo>
                    <a:pt x="10001" y="-2351"/>
                    <a:pt x="-842" y="-1063"/>
                    <a:pt x="-68" y="5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2111;p34">
              <a:extLst>
                <a:ext uri="{FF2B5EF4-FFF2-40B4-BE49-F238E27FC236}">
                  <a16:creationId xmlns:a16="http://schemas.microsoft.com/office/drawing/2014/main" id="{7DC18EA7-0E40-73FA-EC37-770442C57642}"/>
                </a:ext>
              </a:extLst>
            </p:cNvPr>
            <p:cNvSpPr/>
            <p:nvPr/>
          </p:nvSpPr>
          <p:spPr>
            <a:xfrm>
              <a:off x="1546625" y="3385725"/>
              <a:ext cx="1258444" cy="540486"/>
            </a:xfrm>
            <a:custGeom>
              <a:avLst/>
              <a:gdLst/>
              <a:ahLst/>
              <a:cxnLst/>
              <a:rect l="l" t="t" r="r" b="b"/>
              <a:pathLst>
                <a:path w="1349538" h="579610" extrusionOk="0">
                  <a:moveTo>
                    <a:pt x="41653" y="346015"/>
                  </a:moveTo>
                  <a:cubicBezTo>
                    <a:pt x="244285" y="389789"/>
                    <a:pt x="448176" y="428401"/>
                    <a:pt x="651496" y="468857"/>
                  </a:cubicBezTo>
                  <a:cubicBezTo>
                    <a:pt x="753979" y="489248"/>
                    <a:pt x="856462" y="509637"/>
                    <a:pt x="958945" y="530023"/>
                  </a:cubicBezTo>
                  <a:lnTo>
                    <a:pt x="1110354" y="560093"/>
                  </a:lnTo>
                  <a:cubicBezTo>
                    <a:pt x="1154362" y="568833"/>
                    <a:pt x="1201645" y="583163"/>
                    <a:pt x="1246933" y="578560"/>
                  </a:cubicBezTo>
                  <a:cubicBezTo>
                    <a:pt x="1284554" y="575531"/>
                    <a:pt x="1317773" y="552826"/>
                    <a:pt x="1334279" y="518859"/>
                  </a:cubicBezTo>
                  <a:cubicBezTo>
                    <a:pt x="1353626" y="479600"/>
                    <a:pt x="1351763" y="435546"/>
                    <a:pt x="1343493" y="393613"/>
                  </a:cubicBezTo>
                  <a:cubicBezTo>
                    <a:pt x="1335683" y="352624"/>
                    <a:pt x="1324428" y="312368"/>
                    <a:pt x="1309846" y="273276"/>
                  </a:cubicBezTo>
                  <a:cubicBezTo>
                    <a:pt x="1298065" y="239540"/>
                    <a:pt x="1279689" y="208488"/>
                    <a:pt x="1255790" y="181934"/>
                  </a:cubicBezTo>
                  <a:cubicBezTo>
                    <a:pt x="1228089" y="154346"/>
                    <a:pt x="1192309" y="136330"/>
                    <a:pt x="1153663" y="130508"/>
                  </a:cubicBezTo>
                  <a:cubicBezTo>
                    <a:pt x="1104162" y="121201"/>
                    <a:pt x="1053780" y="115482"/>
                    <a:pt x="1003906" y="108513"/>
                  </a:cubicBezTo>
                  <a:cubicBezTo>
                    <a:pt x="902726" y="94376"/>
                    <a:pt x="801401" y="81334"/>
                    <a:pt x="699930" y="69387"/>
                  </a:cubicBezTo>
                  <a:cubicBezTo>
                    <a:pt x="494506" y="44825"/>
                    <a:pt x="288706" y="23741"/>
                    <a:pt x="82531" y="6138"/>
                  </a:cubicBezTo>
                  <a:cubicBezTo>
                    <a:pt x="57450" y="3996"/>
                    <a:pt x="32364" y="1907"/>
                    <a:pt x="7274" y="-131"/>
                  </a:cubicBezTo>
                  <a:cubicBezTo>
                    <a:pt x="-2595" y="-934"/>
                    <a:pt x="-2541" y="14466"/>
                    <a:pt x="7274" y="15266"/>
                  </a:cubicBezTo>
                  <a:cubicBezTo>
                    <a:pt x="204856" y="31373"/>
                    <a:pt x="402144" y="50655"/>
                    <a:pt x="599138" y="73111"/>
                  </a:cubicBezTo>
                  <a:cubicBezTo>
                    <a:pt x="697617" y="84352"/>
                    <a:pt x="796001" y="96385"/>
                    <a:pt x="894291" y="109212"/>
                  </a:cubicBezTo>
                  <a:cubicBezTo>
                    <a:pt x="945101" y="115843"/>
                    <a:pt x="995896" y="122579"/>
                    <a:pt x="1046679" y="129420"/>
                  </a:cubicBezTo>
                  <a:cubicBezTo>
                    <a:pt x="1091434" y="135504"/>
                    <a:pt x="1139006" y="138238"/>
                    <a:pt x="1182139" y="152357"/>
                  </a:cubicBezTo>
                  <a:cubicBezTo>
                    <a:pt x="1257258" y="176946"/>
                    <a:pt x="1290056" y="253548"/>
                    <a:pt x="1310195" y="323755"/>
                  </a:cubicBezTo>
                  <a:cubicBezTo>
                    <a:pt x="1322732" y="367458"/>
                    <a:pt x="1336532" y="414073"/>
                    <a:pt x="1333828" y="459937"/>
                  </a:cubicBezTo>
                  <a:cubicBezTo>
                    <a:pt x="1331598" y="497754"/>
                    <a:pt x="1314053" y="537881"/>
                    <a:pt x="1278167" y="554666"/>
                  </a:cubicBezTo>
                  <a:cubicBezTo>
                    <a:pt x="1236957" y="573940"/>
                    <a:pt x="1186892" y="559399"/>
                    <a:pt x="1144782" y="551054"/>
                  </a:cubicBezTo>
                  <a:lnTo>
                    <a:pt x="1000345" y="522432"/>
                  </a:lnTo>
                  <a:cubicBezTo>
                    <a:pt x="901722" y="502889"/>
                    <a:pt x="803093" y="483374"/>
                    <a:pt x="704458" y="463886"/>
                  </a:cubicBezTo>
                  <a:cubicBezTo>
                    <a:pt x="508734" y="425174"/>
                    <a:pt x="312965" y="386683"/>
                    <a:pt x="117153" y="348415"/>
                  </a:cubicBezTo>
                  <a:cubicBezTo>
                    <a:pt x="93050" y="343676"/>
                    <a:pt x="68888" y="339267"/>
                    <a:pt x="44716" y="334894"/>
                  </a:cubicBezTo>
                  <a:cubicBezTo>
                    <a:pt x="37515" y="333592"/>
                    <a:pt x="34334" y="344433"/>
                    <a:pt x="41653" y="346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2112;p34">
              <a:extLst>
                <a:ext uri="{FF2B5EF4-FFF2-40B4-BE49-F238E27FC236}">
                  <a16:creationId xmlns:a16="http://schemas.microsoft.com/office/drawing/2014/main" id="{D2ABFCF7-41B7-E6D1-6BC5-FC2DD3924372}"/>
                </a:ext>
              </a:extLst>
            </p:cNvPr>
            <p:cNvSpPr/>
            <p:nvPr/>
          </p:nvSpPr>
          <p:spPr>
            <a:xfrm>
              <a:off x="2670575" y="3547311"/>
              <a:ext cx="56114" cy="374279"/>
            </a:xfrm>
            <a:custGeom>
              <a:avLst/>
              <a:gdLst/>
              <a:ahLst/>
              <a:cxnLst/>
              <a:rect l="l" t="t" r="r" b="b"/>
              <a:pathLst>
                <a:path w="60176" h="401372" extrusionOk="0">
                  <a:moveTo>
                    <a:pt x="59984" y="397425"/>
                  </a:moveTo>
                  <a:cubicBezTo>
                    <a:pt x="55396" y="381864"/>
                    <a:pt x="49971" y="366562"/>
                    <a:pt x="43735" y="351585"/>
                  </a:cubicBezTo>
                  <a:cubicBezTo>
                    <a:pt x="38378" y="336197"/>
                    <a:pt x="33598" y="320581"/>
                    <a:pt x="29567" y="304792"/>
                  </a:cubicBezTo>
                  <a:cubicBezTo>
                    <a:pt x="21085" y="271740"/>
                    <a:pt x="15788" y="237950"/>
                    <a:pt x="13748" y="203887"/>
                  </a:cubicBezTo>
                  <a:cubicBezTo>
                    <a:pt x="10211" y="137095"/>
                    <a:pt x="18796" y="70214"/>
                    <a:pt x="39087" y="6486"/>
                  </a:cubicBezTo>
                  <a:cubicBezTo>
                    <a:pt x="41193" y="-295"/>
                    <a:pt x="30935" y="-2931"/>
                    <a:pt x="28575" y="3586"/>
                  </a:cubicBezTo>
                  <a:cubicBezTo>
                    <a:pt x="5699" y="68444"/>
                    <a:pt x="-3654" y="137307"/>
                    <a:pt x="1094" y="205923"/>
                  </a:cubicBezTo>
                  <a:cubicBezTo>
                    <a:pt x="3134" y="239083"/>
                    <a:pt x="8293" y="271976"/>
                    <a:pt x="16504" y="304167"/>
                  </a:cubicBezTo>
                  <a:cubicBezTo>
                    <a:pt x="20874" y="321295"/>
                    <a:pt x="26201" y="338165"/>
                    <a:pt x="32459" y="354696"/>
                  </a:cubicBezTo>
                  <a:cubicBezTo>
                    <a:pt x="37582" y="370697"/>
                    <a:pt x="44973" y="385879"/>
                    <a:pt x="54405" y="399778"/>
                  </a:cubicBezTo>
                  <a:cubicBezTo>
                    <a:pt x="55309" y="401213"/>
                    <a:pt x="57204" y="401642"/>
                    <a:pt x="58637" y="400738"/>
                  </a:cubicBezTo>
                  <a:cubicBezTo>
                    <a:pt x="59749" y="400036"/>
                    <a:pt x="60291" y="398704"/>
                    <a:pt x="59984" y="397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2113;p34">
              <a:extLst>
                <a:ext uri="{FF2B5EF4-FFF2-40B4-BE49-F238E27FC236}">
                  <a16:creationId xmlns:a16="http://schemas.microsoft.com/office/drawing/2014/main" id="{38748482-87AA-1BC7-1DAC-D2EE4774D778}"/>
                </a:ext>
              </a:extLst>
            </p:cNvPr>
            <p:cNvSpPr/>
            <p:nvPr/>
          </p:nvSpPr>
          <p:spPr>
            <a:xfrm>
              <a:off x="2636430" y="3526286"/>
              <a:ext cx="70103" cy="394558"/>
            </a:xfrm>
            <a:custGeom>
              <a:avLst/>
              <a:gdLst/>
              <a:ahLst/>
              <a:cxnLst/>
              <a:rect l="l" t="t" r="r" b="b"/>
              <a:pathLst>
                <a:path w="75177" h="423118" extrusionOk="0">
                  <a:moveTo>
                    <a:pt x="73949" y="418255"/>
                  </a:moveTo>
                  <a:cubicBezTo>
                    <a:pt x="58165" y="409810"/>
                    <a:pt x="53221" y="393490"/>
                    <a:pt x="47094" y="377595"/>
                  </a:cubicBezTo>
                  <a:cubicBezTo>
                    <a:pt x="40683" y="360967"/>
                    <a:pt x="34967" y="344067"/>
                    <a:pt x="30216" y="326888"/>
                  </a:cubicBezTo>
                  <a:cubicBezTo>
                    <a:pt x="1000" y="221245"/>
                    <a:pt x="6810" y="108968"/>
                    <a:pt x="46776" y="6911"/>
                  </a:cubicBezTo>
                  <a:cubicBezTo>
                    <a:pt x="49534" y="-181"/>
                    <a:pt x="38200" y="-3165"/>
                    <a:pt x="35423" y="3779"/>
                  </a:cubicBezTo>
                  <a:cubicBezTo>
                    <a:pt x="-8335" y="115019"/>
                    <a:pt x="-11783" y="238083"/>
                    <a:pt x="25678" y="351602"/>
                  </a:cubicBezTo>
                  <a:cubicBezTo>
                    <a:pt x="31251" y="369426"/>
                    <a:pt x="38288" y="386757"/>
                    <a:pt x="46717" y="403420"/>
                  </a:cubicBezTo>
                  <a:cubicBezTo>
                    <a:pt x="51993" y="413333"/>
                    <a:pt x="60728" y="425395"/>
                    <a:pt x="73390" y="422528"/>
                  </a:cubicBezTo>
                  <a:cubicBezTo>
                    <a:pt x="74638" y="422151"/>
                    <a:pt x="75345" y="420834"/>
                    <a:pt x="74969" y="419585"/>
                  </a:cubicBezTo>
                  <a:cubicBezTo>
                    <a:pt x="74803" y="419032"/>
                    <a:pt x="74439" y="418559"/>
                    <a:pt x="73948" y="4182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2114;p34">
              <a:extLst>
                <a:ext uri="{FF2B5EF4-FFF2-40B4-BE49-F238E27FC236}">
                  <a16:creationId xmlns:a16="http://schemas.microsoft.com/office/drawing/2014/main" id="{04784451-8B1C-DE72-7A37-847D7371A7C0}"/>
                </a:ext>
              </a:extLst>
            </p:cNvPr>
            <p:cNvSpPr/>
            <p:nvPr/>
          </p:nvSpPr>
          <p:spPr>
            <a:xfrm>
              <a:off x="1633770" y="3402632"/>
              <a:ext cx="28885" cy="309977"/>
            </a:xfrm>
            <a:custGeom>
              <a:avLst/>
              <a:gdLst/>
              <a:ahLst/>
              <a:cxnLst/>
              <a:rect l="l" t="t" r="r" b="b"/>
              <a:pathLst>
                <a:path w="30976" h="332415" extrusionOk="0">
                  <a:moveTo>
                    <a:pt x="21361" y="327868"/>
                  </a:moveTo>
                  <a:cubicBezTo>
                    <a:pt x="29634" y="273325"/>
                    <a:pt x="32518" y="218100"/>
                    <a:pt x="29973" y="162991"/>
                  </a:cubicBezTo>
                  <a:cubicBezTo>
                    <a:pt x="29100" y="135360"/>
                    <a:pt x="27166" y="107790"/>
                    <a:pt x="24171" y="80282"/>
                  </a:cubicBezTo>
                  <a:cubicBezTo>
                    <a:pt x="22770" y="67419"/>
                    <a:pt x="21143" y="54584"/>
                    <a:pt x="19291" y="41777"/>
                  </a:cubicBezTo>
                  <a:cubicBezTo>
                    <a:pt x="17548" y="29655"/>
                    <a:pt x="17753" y="12511"/>
                    <a:pt x="10582" y="2373"/>
                  </a:cubicBezTo>
                  <a:cubicBezTo>
                    <a:pt x="8997" y="-156"/>
                    <a:pt x="5664" y="-921"/>
                    <a:pt x="3138" y="665"/>
                  </a:cubicBezTo>
                  <a:cubicBezTo>
                    <a:pt x="2043" y="1353"/>
                    <a:pt x="1230" y="2410"/>
                    <a:pt x="848" y="3646"/>
                  </a:cubicBezTo>
                  <a:cubicBezTo>
                    <a:pt x="-2103" y="14617"/>
                    <a:pt x="2571" y="27753"/>
                    <a:pt x="4233" y="38817"/>
                  </a:cubicBezTo>
                  <a:cubicBezTo>
                    <a:pt x="6304" y="52601"/>
                    <a:pt x="8091" y="66422"/>
                    <a:pt x="9595" y="80282"/>
                  </a:cubicBezTo>
                  <a:cubicBezTo>
                    <a:pt x="12589" y="107764"/>
                    <a:pt x="14524" y="135333"/>
                    <a:pt x="15397" y="162991"/>
                  </a:cubicBezTo>
                  <a:cubicBezTo>
                    <a:pt x="16151" y="217474"/>
                    <a:pt x="14119" y="271960"/>
                    <a:pt x="9309" y="326236"/>
                  </a:cubicBezTo>
                  <a:cubicBezTo>
                    <a:pt x="8830" y="333051"/>
                    <a:pt x="20208" y="334728"/>
                    <a:pt x="21361" y="327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2115;p34">
              <a:extLst>
                <a:ext uri="{FF2B5EF4-FFF2-40B4-BE49-F238E27FC236}">
                  <a16:creationId xmlns:a16="http://schemas.microsoft.com/office/drawing/2014/main" id="{EA65D90D-E96E-A613-1D45-8F9E6AE62D38}"/>
                </a:ext>
              </a:extLst>
            </p:cNvPr>
            <p:cNvSpPr/>
            <p:nvPr/>
          </p:nvSpPr>
          <p:spPr>
            <a:xfrm>
              <a:off x="1576776" y="3674502"/>
              <a:ext cx="78521" cy="23282"/>
            </a:xfrm>
            <a:custGeom>
              <a:avLst/>
              <a:gdLst/>
              <a:ahLst/>
              <a:cxnLst/>
              <a:rect l="l" t="t" r="r" b="b"/>
              <a:pathLst>
                <a:path w="84205" h="24967" extrusionOk="0">
                  <a:moveTo>
                    <a:pt x="4983" y="24715"/>
                  </a:moveTo>
                  <a:cubicBezTo>
                    <a:pt x="29344" y="18534"/>
                    <a:pt x="54053" y="13819"/>
                    <a:pt x="78977" y="10596"/>
                  </a:cubicBezTo>
                  <a:cubicBezTo>
                    <a:pt x="85790" y="9922"/>
                    <a:pt x="85820" y="-853"/>
                    <a:pt x="78977" y="-126"/>
                  </a:cubicBezTo>
                  <a:cubicBezTo>
                    <a:pt x="52576" y="1953"/>
                    <a:pt x="26621" y="7885"/>
                    <a:pt x="1935" y="17480"/>
                  </a:cubicBezTo>
                  <a:cubicBezTo>
                    <a:pt x="-2359" y="19296"/>
                    <a:pt x="825" y="25636"/>
                    <a:pt x="4983" y="24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2116;p34">
              <a:extLst>
                <a:ext uri="{FF2B5EF4-FFF2-40B4-BE49-F238E27FC236}">
                  <a16:creationId xmlns:a16="http://schemas.microsoft.com/office/drawing/2014/main" id="{798D3A75-39A1-579A-05C9-0E4A1B9606E6}"/>
                </a:ext>
              </a:extLst>
            </p:cNvPr>
            <p:cNvSpPr/>
            <p:nvPr/>
          </p:nvSpPr>
          <p:spPr>
            <a:xfrm>
              <a:off x="2746619" y="3539418"/>
              <a:ext cx="1584788" cy="445215"/>
            </a:xfrm>
            <a:custGeom>
              <a:avLst/>
              <a:gdLst/>
              <a:ahLst/>
              <a:cxnLst/>
              <a:rect l="l" t="t" r="r" b="b"/>
              <a:pathLst>
                <a:path w="1699505" h="477442" extrusionOk="0">
                  <a:moveTo>
                    <a:pt x="6575" y="477133"/>
                  </a:moveTo>
                  <a:cubicBezTo>
                    <a:pt x="117518" y="451257"/>
                    <a:pt x="227182" y="419236"/>
                    <a:pt x="337122" y="389419"/>
                  </a:cubicBezTo>
                  <a:cubicBezTo>
                    <a:pt x="447058" y="359603"/>
                    <a:pt x="556944" y="329604"/>
                    <a:pt x="666781" y="299422"/>
                  </a:cubicBezTo>
                  <a:cubicBezTo>
                    <a:pt x="885670" y="239656"/>
                    <a:pt x="1104558" y="179885"/>
                    <a:pt x="1323445" y="120110"/>
                  </a:cubicBezTo>
                  <a:cubicBezTo>
                    <a:pt x="1447221" y="86234"/>
                    <a:pt x="1570889" y="51936"/>
                    <a:pt x="1693870" y="15263"/>
                  </a:cubicBezTo>
                  <a:cubicBezTo>
                    <a:pt x="1698026" y="13958"/>
                    <a:pt x="1700338" y="9529"/>
                    <a:pt x="1699035" y="5370"/>
                  </a:cubicBezTo>
                  <a:cubicBezTo>
                    <a:pt x="1697795" y="1415"/>
                    <a:pt x="1693710" y="-906"/>
                    <a:pt x="1689681" y="55"/>
                  </a:cubicBezTo>
                  <a:cubicBezTo>
                    <a:pt x="1471585" y="65092"/>
                    <a:pt x="1251512" y="123415"/>
                    <a:pt x="1031981" y="183356"/>
                  </a:cubicBezTo>
                  <a:cubicBezTo>
                    <a:pt x="812545" y="243271"/>
                    <a:pt x="593109" y="303186"/>
                    <a:pt x="373673" y="363101"/>
                  </a:cubicBezTo>
                  <a:cubicBezTo>
                    <a:pt x="250244" y="396802"/>
                    <a:pt x="125787" y="428377"/>
                    <a:pt x="3694" y="466674"/>
                  </a:cubicBezTo>
                  <a:cubicBezTo>
                    <a:pt x="836" y="467572"/>
                    <a:pt x="-754" y="470618"/>
                    <a:pt x="143" y="473478"/>
                  </a:cubicBezTo>
                  <a:cubicBezTo>
                    <a:pt x="996" y="476197"/>
                    <a:pt x="3804" y="477793"/>
                    <a:pt x="6575" y="477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2117;p34">
              <a:extLst>
                <a:ext uri="{FF2B5EF4-FFF2-40B4-BE49-F238E27FC236}">
                  <a16:creationId xmlns:a16="http://schemas.microsoft.com/office/drawing/2014/main" id="{734EB8BB-BB1E-B141-220D-E84943269E41}"/>
                </a:ext>
              </a:extLst>
            </p:cNvPr>
            <p:cNvSpPr/>
            <p:nvPr/>
          </p:nvSpPr>
          <p:spPr>
            <a:xfrm>
              <a:off x="4269533" y="3078863"/>
              <a:ext cx="120161" cy="466408"/>
            </a:xfrm>
            <a:custGeom>
              <a:avLst/>
              <a:gdLst/>
              <a:ahLst/>
              <a:cxnLst/>
              <a:rect l="l" t="t" r="r" b="b"/>
              <a:pathLst>
                <a:path w="128859" h="500169" extrusionOk="0">
                  <a:moveTo>
                    <a:pt x="1070" y="8963"/>
                  </a:moveTo>
                  <a:cubicBezTo>
                    <a:pt x="11775" y="22529"/>
                    <a:pt x="24013" y="34762"/>
                    <a:pt x="34419" y="48597"/>
                  </a:cubicBezTo>
                  <a:cubicBezTo>
                    <a:pt x="44331" y="61876"/>
                    <a:pt x="53265" y="75858"/>
                    <a:pt x="61152" y="90433"/>
                  </a:cubicBezTo>
                  <a:cubicBezTo>
                    <a:pt x="77297" y="120490"/>
                    <a:pt x="89559" y="152478"/>
                    <a:pt x="97644" y="185629"/>
                  </a:cubicBezTo>
                  <a:cubicBezTo>
                    <a:pt x="113764" y="249918"/>
                    <a:pt x="119678" y="321391"/>
                    <a:pt x="106044" y="386676"/>
                  </a:cubicBezTo>
                  <a:cubicBezTo>
                    <a:pt x="99330" y="424102"/>
                    <a:pt x="81921" y="458778"/>
                    <a:pt x="55926" y="486509"/>
                  </a:cubicBezTo>
                  <a:cubicBezTo>
                    <a:pt x="48799" y="493743"/>
                    <a:pt x="59934" y="504902"/>
                    <a:pt x="67069" y="497661"/>
                  </a:cubicBezTo>
                  <a:cubicBezTo>
                    <a:pt x="117553" y="446423"/>
                    <a:pt x="130070" y="371612"/>
                    <a:pt x="128646" y="302297"/>
                  </a:cubicBezTo>
                  <a:cubicBezTo>
                    <a:pt x="128222" y="230196"/>
                    <a:pt x="111679" y="159103"/>
                    <a:pt x="80230" y="94232"/>
                  </a:cubicBezTo>
                  <a:cubicBezTo>
                    <a:pt x="63061" y="60305"/>
                    <a:pt x="39308" y="22555"/>
                    <a:pt x="7373" y="788"/>
                  </a:cubicBezTo>
                  <a:cubicBezTo>
                    <a:pt x="2083" y="-2817"/>
                    <a:pt x="-2291" y="4704"/>
                    <a:pt x="1070" y="8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2118;p34">
              <a:extLst>
                <a:ext uri="{FF2B5EF4-FFF2-40B4-BE49-F238E27FC236}">
                  <a16:creationId xmlns:a16="http://schemas.microsoft.com/office/drawing/2014/main" id="{DD9F2F98-754F-4231-AE8D-5CA10D9A12DA}"/>
                </a:ext>
              </a:extLst>
            </p:cNvPr>
            <p:cNvSpPr/>
            <p:nvPr/>
          </p:nvSpPr>
          <p:spPr>
            <a:xfrm>
              <a:off x="2757667" y="3079237"/>
              <a:ext cx="1515805" cy="806556"/>
            </a:xfrm>
            <a:custGeom>
              <a:avLst/>
              <a:gdLst/>
              <a:ahLst/>
              <a:cxnLst/>
              <a:rect l="l" t="t" r="r" b="b"/>
              <a:pathLst>
                <a:path w="1625528" h="864939" extrusionOk="0">
                  <a:moveTo>
                    <a:pt x="1615702" y="56"/>
                  </a:moveTo>
                  <a:cubicBezTo>
                    <a:pt x="1406958" y="60121"/>
                    <a:pt x="1197807" y="118747"/>
                    <a:pt x="988250" y="175934"/>
                  </a:cubicBezTo>
                  <a:cubicBezTo>
                    <a:pt x="778694" y="233109"/>
                    <a:pt x="568772" y="288903"/>
                    <a:pt x="358482" y="343316"/>
                  </a:cubicBezTo>
                  <a:cubicBezTo>
                    <a:pt x="299295" y="358732"/>
                    <a:pt x="240086" y="374061"/>
                    <a:pt x="180854" y="389302"/>
                  </a:cubicBezTo>
                  <a:cubicBezTo>
                    <a:pt x="121715" y="404495"/>
                    <a:pt x="61779" y="417957"/>
                    <a:pt x="3450" y="436045"/>
                  </a:cubicBezTo>
                  <a:cubicBezTo>
                    <a:pt x="773" y="436888"/>
                    <a:pt x="-714" y="439743"/>
                    <a:pt x="128" y="442422"/>
                  </a:cubicBezTo>
                  <a:cubicBezTo>
                    <a:pt x="928" y="444966"/>
                    <a:pt x="3556" y="446459"/>
                    <a:pt x="6149" y="445843"/>
                  </a:cubicBezTo>
                  <a:cubicBezTo>
                    <a:pt x="60012" y="435548"/>
                    <a:pt x="113185" y="420885"/>
                    <a:pt x="166371" y="407574"/>
                  </a:cubicBezTo>
                  <a:cubicBezTo>
                    <a:pt x="211319" y="396325"/>
                    <a:pt x="256248" y="384998"/>
                    <a:pt x="301156" y="373593"/>
                  </a:cubicBezTo>
                  <a:cubicBezTo>
                    <a:pt x="301032" y="374916"/>
                    <a:pt x="301273" y="376248"/>
                    <a:pt x="301853" y="377444"/>
                  </a:cubicBezTo>
                  <a:cubicBezTo>
                    <a:pt x="310416" y="391709"/>
                    <a:pt x="319704" y="405527"/>
                    <a:pt x="329679" y="418842"/>
                  </a:cubicBezTo>
                  <a:cubicBezTo>
                    <a:pt x="338438" y="432991"/>
                    <a:pt x="346348" y="447649"/>
                    <a:pt x="353367" y="462738"/>
                  </a:cubicBezTo>
                  <a:cubicBezTo>
                    <a:pt x="367312" y="492945"/>
                    <a:pt x="377774" y="524644"/>
                    <a:pt x="384550" y="557220"/>
                  </a:cubicBezTo>
                  <a:cubicBezTo>
                    <a:pt x="398634" y="623769"/>
                    <a:pt x="397342" y="692658"/>
                    <a:pt x="380773" y="758632"/>
                  </a:cubicBezTo>
                  <a:cubicBezTo>
                    <a:pt x="376277" y="776496"/>
                    <a:pt x="370664" y="794060"/>
                    <a:pt x="363967" y="811220"/>
                  </a:cubicBezTo>
                  <a:cubicBezTo>
                    <a:pt x="357734" y="827075"/>
                    <a:pt x="345943" y="844327"/>
                    <a:pt x="344174" y="861360"/>
                  </a:cubicBezTo>
                  <a:cubicBezTo>
                    <a:pt x="344188" y="863262"/>
                    <a:pt x="345739" y="864792"/>
                    <a:pt x="347639" y="864779"/>
                  </a:cubicBezTo>
                  <a:cubicBezTo>
                    <a:pt x="348233" y="864774"/>
                    <a:pt x="348815" y="864617"/>
                    <a:pt x="349329" y="864321"/>
                  </a:cubicBezTo>
                  <a:cubicBezTo>
                    <a:pt x="361578" y="854889"/>
                    <a:pt x="368062" y="837074"/>
                    <a:pt x="374064" y="823215"/>
                  </a:cubicBezTo>
                  <a:cubicBezTo>
                    <a:pt x="380689" y="807927"/>
                    <a:pt x="386403" y="792260"/>
                    <a:pt x="391174" y="776295"/>
                  </a:cubicBezTo>
                  <a:cubicBezTo>
                    <a:pt x="400928" y="743083"/>
                    <a:pt x="406768" y="708843"/>
                    <a:pt x="408573" y="674274"/>
                  </a:cubicBezTo>
                  <a:cubicBezTo>
                    <a:pt x="412512" y="603974"/>
                    <a:pt x="400352" y="533704"/>
                    <a:pt x="373021" y="468824"/>
                  </a:cubicBezTo>
                  <a:cubicBezTo>
                    <a:pt x="365495" y="450988"/>
                    <a:pt x="356775" y="433680"/>
                    <a:pt x="346920" y="417018"/>
                  </a:cubicBezTo>
                  <a:cubicBezTo>
                    <a:pt x="338309" y="399844"/>
                    <a:pt x="327049" y="384135"/>
                    <a:pt x="313553" y="370467"/>
                  </a:cubicBezTo>
                  <a:cubicBezTo>
                    <a:pt x="316960" y="369603"/>
                    <a:pt x="320371" y="368755"/>
                    <a:pt x="323776" y="367890"/>
                  </a:cubicBezTo>
                  <a:cubicBezTo>
                    <a:pt x="428664" y="341254"/>
                    <a:pt x="533407" y="314058"/>
                    <a:pt x="638005" y="286305"/>
                  </a:cubicBezTo>
                  <a:cubicBezTo>
                    <a:pt x="848001" y="230780"/>
                    <a:pt x="1057606" y="173800"/>
                    <a:pt x="1266819" y="115366"/>
                  </a:cubicBezTo>
                  <a:cubicBezTo>
                    <a:pt x="1384640" y="82458"/>
                    <a:pt x="1502331" y="49091"/>
                    <a:pt x="1619892" y="15263"/>
                  </a:cubicBezTo>
                  <a:cubicBezTo>
                    <a:pt x="1624048" y="13959"/>
                    <a:pt x="1626361" y="9530"/>
                    <a:pt x="1625058" y="5371"/>
                  </a:cubicBezTo>
                  <a:cubicBezTo>
                    <a:pt x="1623818" y="1415"/>
                    <a:pt x="1619732" y="-906"/>
                    <a:pt x="161570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2119;p34">
              <a:extLst>
                <a:ext uri="{FF2B5EF4-FFF2-40B4-BE49-F238E27FC236}">
                  <a16:creationId xmlns:a16="http://schemas.microsoft.com/office/drawing/2014/main" id="{9A3CA7CA-BF61-CF60-9567-42BE61FA46E2}"/>
                </a:ext>
              </a:extLst>
            </p:cNvPr>
            <p:cNvSpPr/>
            <p:nvPr/>
          </p:nvSpPr>
          <p:spPr>
            <a:xfrm>
              <a:off x="3445362" y="3316404"/>
              <a:ext cx="120555" cy="453150"/>
            </a:xfrm>
            <a:custGeom>
              <a:avLst/>
              <a:gdLst/>
              <a:ahLst/>
              <a:cxnLst/>
              <a:rect l="l" t="t" r="r" b="b"/>
              <a:pathLst>
                <a:path w="129281" h="485952" extrusionOk="0">
                  <a:moveTo>
                    <a:pt x="93133" y="483524"/>
                  </a:moveTo>
                  <a:cubicBezTo>
                    <a:pt x="124260" y="425999"/>
                    <a:pt x="131836" y="352235"/>
                    <a:pt x="128419" y="287854"/>
                  </a:cubicBezTo>
                  <a:cubicBezTo>
                    <a:pt x="124930" y="221083"/>
                    <a:pt x="107579" y="155772"/>
                    <a:pt x="77469" y="96084"/>
                  </a:cubicBezTo>
                  <a:cubicBezTo>
                    <a:pt x="60765" y="63138"/>
                    <a:pt x="39706" y="27150"/>
                    <a:pt x="12511" y="1683"/>
                  </a:cubicBezTo>
                  <a:cubicBezTo>
                    <a:pt x="6841" y="-3627"/>
                    <a:pt x="-3838" y="3538"/>
                    <a:pt x="1212" y="10408"/>
                  </a:cubicBezTo>
                  <a:cubicBezTo>
                    <a:pt x="21409" y="35553"/>
                    <a:pt x="39946" y="61989"/>
                    <a:pt x="56702" y="89550"/>
                  </a:cubicBezTo>
                  <a:cubicBezTo>
                    <a:pt x="72584" y="118334"/>
                    <a:pt x="85283" y="148764"/>
                    <a:pt x="94574" y="180302"/>
                  </a:cubicBezTo>
                  <a:cubicBezTo>
                    <a:pt x="113076" y="242708"/>
                    <a:pt x="118379" y="308288"/>
                    <a:pt x="110144" y="372859"/>
                  </a:cubicBezTo>
                  <a:cubicBezTo>
                    <a:pt x="104165" y="409095"/>
                    <a:pt x="95549" y="444845"/>
                    <a:pt x="84367" y="479826"/>
                  </a:cubicBezTo>
                  <a:cubicBezTo>
                    <a:pt x="83736" y="482412"/>
                    <a:pt x="85319" y="485022"/>
                    <a:pt x="87904" y="485653"/>
                  </a:cubicBezTo>
                  <a:cubicBezTo>
                    <a:pt x="89924" y="486147"/>
                    <a:pt x="92032" y="485288"/>
                    <a:pt x="93133" y="483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120;p34">
              <a:extLst>
                <a:ext uri="{FF2B5EF4-FFF2-40B4-BE49-F238E27FC236}">
                  <a16:creationId xmlns:a16="http://schemas.microsoft.com/office/drawing/2014/main" id="{45A9DB6F-0BC0-F48F-5C22-FC60F2A00E13}"/>
                </a:ext>
              </a:extLst>
            </p:cNvPr>
            <p:cNvSpPr/>
            <p:nvPr/>
          </p:nvSpPr>
          <p:spPr>
            <a:xfrm>
              <a:off x="3975704" y="3167749"/>
              <a:ext cx="129060" cy="452318"/>
            </a:xfrm>
            <a:custGeom>
              <a:avLst/>
              <a:gdLst/>
              <a:ahLst/>
              <a:cxnLst/>
              <a:rect l="l" t="t" r="r" b="b"/>
              <a:pathLst>
                <a:path w="138402" h="485060" extrusionOk="0">
                  <a:moveTo>
                    <a:pt x="80837" y="484826"/>
                  </a:moveTo>
                  <a:cubicBezTo>
                    <a:pt x="93105" y="481269"/>
                    <a:pt x="99615" y="461841"/>
                    <a:pt x="104668" y="451242"/>
                  </a:cubicBezTo>
                  <a:cubicBezTo>
                    <a:pt x="111745" y="436432"/>
                    <a:pt x="117720" y="421119"/>
                    <a:pt x="122545" y="405428"/>
                  </a:cubicBezTo>
                  <a:cubicBezTo>
                    <a:pt x="132375" y="373224"/>
                    <a:pt x="137659" y="339804"/>
                    <a:pt x="138245" y="306136"/>
                  </a:cubicBezTo>
                  <a:cubicBezTo>
                    <a:pt x="139496" y="235139"/>
                    <a:pt x="117380" y="168272"/>
                    <a:pt x="82587" y="107047"/>
                  </a:cubicBezTo>
                  <a:cubicBezTo>
                    <a:pt x="62083" y="70968"/>
                    <a:pt x="38147" y="37005"/>
                    <a:pt x="14224" y="3151"/>
                  </a:cubicBezTo>
                  <a:cubicBezTo>
                    <a:pt x="8689" y="-4683"/>
                    <a:pt x="-4338" y="2822"/>
                    <a:pt x="1262" y="10733"/>
                  </a:cubicBezTo>
                  <a:cubicBezTo>
                    <a:pt x="51926" y="82305"/>
                    <a:pt x="104042" y="156763"/>
                    <a:pt x="119033" y="245095"/>
                  </a:cubicBezTo>
                  <a:cubicBezTo>
                    <a:pt x="126014" y="286849"/>
                    <a:pt x="125222" y="329535"/>
                    <a:pt x="116696" y="371001"/>
                  </a:cubicBezTo>
                  <a:cubicBezTo>
                    <a:pt x="112435" y="391670"/>
                    <a:pt x="106383" y="411929"/>
                    <a:pt x="98611" y="431548"/>
                  </a:cubicBezTo>
                  <a:cubicBezTo>
                    <a:pt x="94467" y="442032"/>
                    <a:pt x="89787" y="452350"/>
                    <a:pt x="84698" y="462409"/>
                  </a:cubicBezTo>
                  <a:cubicBezTo>
                    <a:pt x="80132" y="468387"/>
                    <a:pt x="77815" y="475785"/>
                    <a:pt x="78155" y="483302"/>
                  </a:cubicBezTo>
                  <a:cubicBezTo>
                    <a:pt x="78485" y="484456"/>
                    <a:pt x="79678" y="485133"/>
                    <a:pt x="80837" y="484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121;p34">
              <a:extLst>
                <a:ext uri="{FF2B5EF4-FFF2-40B4-BE49-F238E27FC236}">
                  <a16:creationId xmlns:a16="http://schemas.microsoft.com/office/drawing/2014/main" id="{12D5C831-8B48-0DFD-5882-CD3E7144FF70}"/>
                </a:ext>
              </a:extLst>
            </p:cNvPr>
            <p:cNvSpPr/>
            <p:nvPr/>
          </p:nvSpPr>
          <p:spPr>
            <a:xfrm>
              <a:off x="4077371" y="3140237"/>
              <a:ext cx="123761" cy="454843"/>
            </a:xfrm>
            <a:custGeom>
              <a:avLst/>
              <a:gdLst/>
              <a:ahLst/>
              <a:cxnLst/>
              <a:rect l="l" t="t" r="r" b="b"/>
              <a:pathLst>
                <a:path w="132720" h="487767" extrusionOk="0">
                  <a:moveTo>
                    <a:pt x="99215" y="484592"/>
                  </a:moveTo>
                  <a:cubicBezTo>
                    <a:pt x="127597" y="424838"/>
                    <a:pt x="135769" y="353150"/>
                    <a:pt x="131587" y="287712"/>
                  </a:cubicBezTo>
                  <a:cubicBezTo>
                    <a:pt x="127401" y="220884"/>
                    <a:pt x="109317" y="155667"/>
                    <a:pt x="78494" y="96236"/>
                  </a:cubicBezTo>
                  <a:cubicBezTo>
                    <a:pt x="60929" y="62025"/>
                    <a:pt x="38755" y="30389"/>
                    <a:pt x="12593" y="2212"/>
                  </a:cubicBezTo>
                  <a:cubicBezTo>
                    <a:pt x="5847" y="-4934"/>
                    <a:pt x="-4485" y="5651"/>
                    <a:pt x="1890" y="12923"/>
                  </a:cubicBezTo>
                  <a:cubicBezTo>
                    <a:pt x="88386" y="111361"/>
                    <a:pt x="129172" y="241854"/>
                    <a:pt x="114144" y="372070"/>
                  </a:cubicBezTo>
                  <a:cubicBezTo>
                    <a:pt x="108970" y="408774"/>
                    <a:pt x="100252" y="444889"/>
                    <a:pt x="88115" y="479909"/>
                  </a:cubicBezTo>
                  <a:cubicBezTo>
                    <a:pt x="86058" y="486364"/>
                    <a:pt x="96229" y="490877"/>
                    <a:pt x="99215" y="484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122;p34">
              <a:extLst>
                <a:ext uri="{FF2B5EF4-FFF2-40B4-BE49-F238E27FC236}">
                  <a16:creationId xmlns:a16="http://schemas.microsoft.com/office/drawing/2014/main" id="{C686C35C-2EFC-8EEE-2AB9-CCA8F4D0F991}"/>
                </a:ext>
              </a:extLst>
            </p:cNvPr>
            <p:cNvSpPr/>
            <p:nvPr/>
          </p:nvSpPr>
          <p:spPr>
            <a:xfrm>
              <a:off x="1539006" y="2991431"/>
              <a:ext cx="1604143" cy="334940"/>
            </a:xfrm>
            <a:custGeom>
              <a:avLst/>
              <a:gdLst/>
              <a:ahLst/>
              <a:cxnLst/>
              <a:rect l="l" t="t" r="r" b="b"/>
              <a:pathLst>
                <a:path w="1720261" h="359185" extrusionOk="0">
                  <a:moveTo>
                    <a:pt x="5050" y="358981"/>
                  </a:moveTo>
                  <a:cubicBezTo>
                    <a:pt x="60191" y="351891"/>
                    <a:pt x="114924" y="341060"/>
                    <a:pt x="169557" y="330846"/>
                  </a:cubicBezTo>
                  <a:cubicBezTo>
                    <a:pt x="225250" y="320433"/>
                    <a:pt x="280918" y="309890"/>
                    <a:pt x="336561" y="299216"/>
                  </a:cubicBezTo>
                  <a:cubicBezTo>
                    <a:pt x="448617" y="277731"/>
                    <a:pt x="560600" y="255870"/>
                    <a:pt x="672510" y="233633"/>
                  </a:cubicBezTo>
                  <a:cubicBezTo>
                    <a:pt x="895557" y="189314"/>
                    <a:pt x="1118301" y="143504"/>
                    <a:pt x="1340743" y="96203"/>
                  </a:cubicBezTo>
                  <a:cubicBezTo>
                    <a:pt x="1465429" y="69689"/>
                    <a:pt x="1590015" y="42708"/>
                    <a:pt x="1714501" y="15260"/>
                  </a:cubicBezTo>
                  <a:cubicBezTo>
                    <a:pt x="1724401" y="13077"/>
                    <a:pt x="1720212" y="-2130"/>
                    <a:pt x="1710312" y="52"/>
                  </a:cubicBezTo>
                  <a:cubicBezTo>
                    <a:pt x="1489003" y="48838"/>
                    <a:pt x="1267379" y="96158"/>
                    <a:pt x="1045439" y="142012"/>
                  </a:cubicBezTo>
                  <a:cubicBezTo>
                    <a:pt x="823503" y="187853"/>
                    <a:pt x="601269" y="232215"/>
                    <a:pt x="378735" y="275096"/>
                  </a:cubicBezTo>
                  <a:cubicBezTo>
                    <a:pt x="316924" y="287007"/>
                    <a:pt x="255095" y="298824"/>
                    <a:pt x="193248" y="310548"/>
                  </a:cubicBezTo>
                  <a:cubicBezTo>
                    <a:pt x="129995" y="322577"/>
                    <a:pt x="66218" y="333303"/>
                    <a:pt x="3634" y="348511"/>
                  </a:cubicBezTo>
                  <a:cubicBezTo>
                    <a:pt x="-2048" y="349892"/>
                    <a:pt x="-1005" y="359759"/>
                    <a:pt x="5050" y="3589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123;p34">
              <a:extLst>
                <a:ext uri="{FF2B5EF4-FFF2-40B4-BE49-F238E27FC236}">
                  <a16:creationId xmlns:a16="http://schemas.microsoft.com/office/drawing/2014/main" id="{5612E751-53B2-4EDF-CF6F-5240C9799978}"/>
                </a:ext>
              </a:extLst>
            </p:cNvPr>
            <p:cNvSpPr/>
            <p:nvPr/>
          </p:nvSpPr>
          <p:spPr>
            <a:xfrm>
              <a:off x="3139463" y="2984790"/>
              <a:ext cx="1142981" cy="103992"/>
            </a:xfrm>
            <a:custGeom>
              <a:avLst/>
              <a:gdLst/>
              <a:ahLst/>
              <a:cxnLst/>
              <a:rect l="l" t="t" r="r" b="b"/>
              <a:pathLst>
                <a:path w="1225717" h="111520" extrusionOk="0">
                  <a:moveTo>
                    <a:pt x="3045" y="10153"/>
                  </a:moveTo>
                  <a:cubicBezTo>
                    <a:pt x="41701" y="14667"/>
                    <a:pt x="80576" y="17045"/>
                    <a:pt x="119493" y="17276"/>
                  </a:cubicBezTo>
                  <a:cubicBezTo>
                    <a:pt x="158702" y="18924"/>
                    <a:pt x="197900" y="20771"/>
                    <a:pt x="237090" y="22817"/>
                  </a:cubicBezTo>
                  <a:cubicBezTo>
                    <a:pt x="317032" y="26984"/>
                    <a:pt x="396935" y="31878"/>
                    <a:pt x="476798" y="37497"/>
                  </a:cubicBezTo>
                  <a:cubicBezTo>
                    <a:pt x="634937" y="48548"/>
                    <a:pt x="792815" y="62725"/>
                    <a:pt x="950435" y="80029"/>
                  </a:cubicBezTo>
                  <a:cubicBezTo>
                    <a:pt x="1040033" y="89866"/>
                    <a:pt x="1129438" y="103372"/>
                    <a:pt x="1219210" y="111334"/>
                  </a:cubicBezTo>
                  <a:cubicBezTo>
                    <a:pt x="1226485" y="111979"/>
                    <a:pt x="1228218" y="99763"/>
                    <a:pt x="1220949" y="98478"/>
                  </a:cubicBezTo>
                  <a:cubicBezTo>
                    <a:pt x="1143932" y="84858"/>
                    <a:pt x="1065558" y="77323"/>
                    <a:pt x="987872" y="68541"/>
                  </a:cubicBezTo>
                  <a:cubicBezTo>
                    <a:pt x="908331" y="59549"/>
                    <a:pt x="828705" y="51352"/>
                    <a:pt x="748995" y="43952"/>
                  </a:cubicBezTo>
                  <a:cubicBezTo>
                    <a:pt x="591154" y="29297"/>
                    <a:pt x="433059" y="17852"/>
                    <a:pt x="274710" y="9616"/>
                  </a:cubicBezTo>
                  <a:cubicBezTo>
                    <a:pt x="230040" y="7350"/>
                    <a:pt x="185358" y="5332"/>
                    <a:pt x="140664" y="3561"/>
                  </a:cubicBezTo>
                  <a:cubicBezTo>
                    <a:pt x="95544" y="1764"/>
                    <a:pt x="49258" y="-2569"/>
                    <a:pt x="4204" y="1581"/>
                  </a:cubicBezTo>
                  <a:cubicBezTo>
                    <a:pt x="-272" y="1994"/>
                    <a:pt x="-2193" y="9346"/>
                    <a:pt x="3045" y="10153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124;p34">
              <a:extLst>
                <a:ext uri="{FF2B5EF4-FFF2-40B4-BE49-F238E27FC236}">
                  <a16:creationId xmlns:a16="http://schemas.microsoft.com/office/drawing/2014/main" id="{6761203F-C8DB-A671-0272-1AB663E44550}"/>
                </a:ext>
              </a:extLst>
            </p:cNvPr>
            <p:cNvSpPr/>
            <p:nvPr/>
          </p:nvSpPr>
          <p:spPr>
            <a:xfrm>
              <a:off x="1735538" y="3568267"/>
              <a:ext cx="911153" cy="161795"/>
            </a:xfrm>
            <a:custGeom>
              <a:avLst/>
              <a:gdLst/>
              <a:ahLst/>
              <a:cxnLst/>
              <a:rect l="l" t="t" r="r" b="b"/>
              <a:pathLst>
                <a:path w="977108" h="173507" extrusionOk="0">
                  <a:moveTo>
                    <a:pt x="1070" y="3131"/>
                  </a:moveTo>
                  <a:cubicBezTo>
                    <a:pt x="31988" y="13097"/>
                    <a:pt x="63418" y="21395"/>
                    <a:pt x="95225" y="27988"/>
                  </a:cubicBezTo>
                  <a:cubicBezTo>
                    <a:pt x="126811" y="35520"/>
                    <a:pt x="158486" y="42659"/>
                    <a:pt x="190181" y="49717"/>
                  </a:cubicBezTo>
                  <a:cubicBezTo>
                    <a:pt x="252045" y="63492"/>
                    <a:pt x="314011" y="76741"/>
                    <a:pt x="376245" y="88747"/>
                  </a:cubicBezTo>
                  <a:cubicBezTo>
                    <a:pt x="501347" y="112881"/>
                    <a:pt x="627091" y="133185"/>
                    <a:pt x="753476" y="149657"/>
                  </a:cubicBezTo>
                  <a:cubicBezTo>
                    <a:pt x="825416" y="158960"/>
                    <a:pt x="897792" y="168640"/>
                    <a:pt x="970202" y="173327"/>
                  </a:cubicBezTo>
                  <a:cubicBezTo>
                    <a:pt x="979489" y="173928"/>
                    <a:pt x="979044" y="160193"/>
                    <a:pt x="970202" y="159114"/>
                  </a:cubicBezTo>
                  <a:cubicBezTo>
                    <a:pt x="907271" y="151436"/>
                    <a:pt x="844053" y="146075"/>
                    <a:pt x="781097" y="138496"/>
                  </a:cubicBezTo>
                  <a:cubicBezTo>
                    <a:pt x="716471" y="130715"/>
                    <a:pt x="651962" y="122014"/>
                    <a:pt x="587573" y="112393"/>
                  </a:cubicBezTo>
                  <a:cubicBezTo>
                    <a:pt x="462065" y="93849"/>
                    <a:pt x="337145" y="71733"/>
                    <a:pt x="212812" y="46047"/>
                  </a:cubicBezTo>
                  <a:cubicBezTo>
                    <a:pt x="177967" y="38873"/>
                    <a:pt x="143237" y="31149"/>
                    <a:pt x="108545" y="23269"/>
                  </a:cubicBezTo>
                  <a:cubicBezTo>
                    <a:pt x="73195" y="15240"/>
                    <a:pt x="37841" y="5163"/>
                    <a:pt x="1964" y="-115"/>
                  </a:cubicBezTo>
                  <a:cubicBezTo>
                    <a:pt x="1060" y="-330"/>
                    <a:pt x="153" y="230"/>
                    <a:pt x="-62" y="1135"/>
                  </a:cubicBezTo>
                  <a:cubicBezTo>
                    <a:pt x="-265" y="1994"/>
                    <a:pt x="229" y="2865"/>
                    <a:pt x="1070" y="3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125;p34">
              <a:extLst>
                <a:ext uri="{FF2B5EF4-FFF2-40B4-BE49-F238E27FC236}">
                  <a16:creationId xmlns:a16="http://schemas.microsoft.com/office/drawing/2014/main" id="{A5B2897E-F807-AB73-8F04-A021967DBEAC}"/>
                </a:ext>
              </a:extLst>
            </p:cNvPr>
            <p:cNvSpPr/>
            <p:nvPr/>
          </p:nvSpPr>
          <p:spPr>
            <a:xfrm>
              <a:off x="2233894" y="3537246"/>
              <a:ext cx="418115" cy="57370"/>
            </a:xfrm>
            <a:custGeom>
              <a:avLst/>
              <a:gdLst/>
              <a:ahLst/>
              <a:cxnLst/>
              <a:rect l="l" t="t" r="r" b="b"/>
              <a:pathLst>
                <a:path w="448381" h="61523" extrusionOk="0">
                  <a:moveTo>
                    <a:pt x="758" y="1649"/>
                  </a:moveTo>
                  <a:cubicBezTo>
                    <a:pt x="75879" y="9956"/>
                    <a:pt x="150891" y="19203"/>
                    <a:pt x="225794" y="29391"/>
                  </a:cubicBezTo>
                  <a:cubicBezTo>
                    <a:pt x="262178" y="34380"/>
                    <a:pt x="298562" y="39394"/>
                    <a:pt x="334895" y="44750"/>
                  </a:cubicBezTo>
                  <a:cubicBezTo>
                    <a:pt x="370916" y="50061"/>
                    <a:pt x="406855" y="56953"/>
                    <a:pt x="442994" y="61324"/>
                  </a:cubicBezTo>
                  <a:cubicBezTo>
                    <a:pt x="449035" y="62055"/>
                    <a:pt x="450391" y="51878"/>
                    <a:pt x="444435" y="50672"/>
                  </a:cubicBezTo>
                  <a:cubicBezTo>
                    <a:pt x="407746" y="43245"/>
                    <a:pt x="370144" y="38980"/>
                    <a:pt x="333078" y="33817"/>
                  </a:cubicBezTo>
                  <a:cubicBezTo>
                    <a:pt x="297005" y="28791"/>
                    <a:pt x="260892" y="24082"/>
                    <a:pt x="224703" y="19973"/>
                  </a:cubicBezTo>
                  <a:cubicBezTo>
                    <a:pt x="150217" y="11517"/>
                    <a:pt x="75568" y="4806"/>
                    <a:pt x="758" y="-159"/>
                  </a:cubicBezTo>
                  <a:cubicBezTo>
                    <a:pt x="-418" y="-237"/>
                    <a:pt x="-374" y="1524"/>
                    <a:pt x="758" y="1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126;p34">
              <a:extLst>
                <a:ext uri="{FF2B5EF4-FFF2-40B4-BE49-F238E27FC236}">
                  <a16:creationId xmlns:a16="http://schemas.microsoft.com/office/drawing/2014/main" id="{EA236838-F3CA-AF78-B59E-55331639FF7B}"/>
                </a:ext>
              </a:extLst>
            </p:cNvPr>
            <p:cNvSpPr/>
            <p:nvPr/>
          </p:nvSpPr>
          <p:spPr>
            <a:xfrm>
              <a:off x="2333393" y="3786834"/>
              <a:ext cx="317135" cy="42638"/>
            </a:xfrm>
            <a:custGeom>
              <a:avLst/>
              <a:gdLst/>
              <a:ahLst/>
              <a:cxnLst/>
              <a:rect l="l" t="t" r="r" b="b"/>
              <a:pathLst>
                <a:path w="340091" h="45724" extrusionOk="0">
                  <a:moveTo>
                    <a:pt x="1063" y="2445"/>
                  </a:moveTo>
                  <a:cubicBezTo>
                    <a:pt x="28545" y="6059"/>
                    <a:pt x="56443" y="6909"/>
                    <a:pt x="84050" y="9376"/>
                  </a:cubicBezTo>
                  <a:cubicBezTo>
                    <a:pt x="112450" y="11913"/>
                    <a:pt x="140793" y="15007"/>
                    <a:pt x="169079" y="18655"/>
                  </a:cubicBezTo>
                  <a:cubicBezTo>
                    <a:pt x="197686" y="22389"/>
                    <a:pt x="226223" y="26644"/>
                    <a:pt x="254690" y="31420"/>
                  </a:cubicBezTo>
                  <a:cubicBezTo>
                    <a:pt x="268348" y="33702"/>
                    <a:pt x="281984" y="36115"/>
                    <a:pt x="295596" y="38658"/>
                  </a:cubicBezTo>
                  <a:cubicBezTo>
                    <a:pt x="308725" y="41949"/>
                    <a:pt x="322081" y="44256"/>
                    <a:pt x="335552" y="45560"/>
                  </a:cubicBezTo>
                  <a:cubicBezTo>
                    <a:pt x="341042" y="45743"/>
                    <a:pt x="341411" y="38224"/>
                    <a:pt x="336777" y="36500"/>
                  </a:cubicBezTo>
                  <a:cubicBezTo>
                    <a:pt x="323488" y="32524"/>
                    <a:pt x="309865" y="29765"/>
                    <a:pt x="296076" y="28256"/>
                  </a:cubicBezTo>
                  <a:cubicBezTo>
                    <a:pt x="281650" y="25782"/>
                    <a:pt x="267199" y="23454"/>
                    <a:pt x="252724" y="21272"/>
                  </a:cubicBezTo>
                  <a:cubicBezTo>
                    <a:pt x="225681" y="17195"/>
                    <a:pt x="198563" y="13692"/>
                    <a:pt x="171372" y="10761"/>
                  </a:cubicBezTo>
                  <a:cubicBezTo>
                    <a:pt x="143849" y="7777"/>
                    <a:pt x="116276" y="5293"/>
                    <a:pt x="88653" y="3308"/>
                  </a:cubicBezTo>
                  <a:cubicBezTo>
                    <a:pt x="59547" y="477"/>
                    <a:pt x="30299" y="-623"/>
                    <a:pt x="1062" y="14"/>
                  </a:cubicBezTo>
                  <a:cubicBezTo>
                    <a:pt x="392" y="39"/>
                    <a:pt x="-132" y="604"/>
                    <a:pt x="-107" y="1275"/>
                  </a:cubicBezTo>
                  <a:cubicBezTo>
                    <a:pt x="-83" y="1911"/>
                    <a:pt x="427" y="2421"/>
                    <a:pt x="1062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127;p34">
              <a:extLst>
                <a:ext uri="{FF2B5EF4-FFF2-40B4-BE49-F238E27FC236}">
                  <a16:creationId xmlns:a16="http://schemas.microsoft.com/office/drawing/2014/main" id="{44B237DC-6B21-90E9-DE53-BB9218310D1F}"/>
                </a:ext>
              </a:extLst>
            </p:cNvPr>
            <p:cNvSpPr/>
            <p:nvPr/>
          </p:nvSpPr>
          <p:spPr>
            <a:xfrm>
              <a:off x="1658551" y="3640734"/>
              <a:ext cx="367645" cy="58212"/>
            </a:xfrm>
            <a:custGeom>
              <a:avLst/>
              <a:gdLst/>
              <a:ahLst/>
              <a:cxnLst/>
              <a:rect l="l" t="t" r="r" b="b"/>
              <a:pathLst>
                <a:path w="394257" h="62426" extrusionOk="0">
                  <a:moveTo>
                    <a:pt x="705" y="2298"/>
                  </a:moveTo>
                  <a:cubicBezTo>
                    <a:pt x="15223" y="6493"/>
                    <a:pt x="30170" y="9026"/>
                    <a:pt x="45259" y="9849"/>
                  </a:cubicBezTo>
                  <a:cubicBezTo>
                    <a:pt x="61550" y="11965"/>
                    <a:pt x="77833" y="14151"/>
                    <a:pt x="94119" y="16303"/>
                  </a:cubicBezTo>
                  <a:cubicBezTo>
                    <a:pt x="127906" y="20768"/>
                    <a:pt x="161656" y="25508"/>
                    <a:pt x="195368" y="30525"/>
                  </a:cubicBezTo>
                  <a:cubicBezTo>
                    <a:pt x="260302" y="40177"/>
                    <a:pt x="324847" y="53242"/>
                    <a:pt x="389843" y="62227"/>
                  </a:cubicBezTo>
                  <a:cubicBezTo>
                    <a:pt x="394069" y="62811"/>
                    <a:pt x="396084" y="56595"/>
                    <a:pt x="391664" y="55615"/>
                  </a:cubicBezTo>
                  <a:cubicBezTo>
                    <a:pt x="327026" y="41280"/>
                    <a:pt x="260439" y="32847"/>
                    <a:pt x="194968" y="23209"/>
                  </a:cubicBezTo>
                  <a:cubicBezTo>
                    <a:pt x="163710" y="18607"/>
                    <a:pt x="132419" y="14237"/>
                    <a:pt x="101095" y="10100"/>
                  </a:cubicBezTo>
                  <a:cubicBezTo>
                    <a:pt x="84823" y="7949"/>
                    <a:pt x="68539" y="5910"/>
                    <a:pt x="52241" y="3985"/>
                  </a:cubicBezTo>
                  <a:cubicBezTo>
                    <a:pt x="35383" y="630"/>
                    <a:pt x="18184" y="-696"/>
                    <a:pt x="1011" y="33"/>
                  </a:cubicBezTo>
                  <a:cubicBezTo>
                    <a:pt x="371" y="55"/>
                    <a:pt x="-129" y="592"/>
                    <a:pt x="-107" y="1232"/>
                  </a:cubicBezTo>
                  <a:cubicBezTo>
                    <a:pt x="-90" y="1723"/>
                    <a:pt x="235" y="2151"/>
                    <a:pt x="705" y="2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128;p34">
              <a:extLst>
                <a:ext uri="{FF2B5EF4-FFF2-40B4-BE49-F238E27FC236}">
                  <a16:creationId xmlns:a16="http://schemas.microsoft.com/office/drawing/2014/main" id="{5FC3A147-3FEC-9C39-63CD-2F5E863B05DD}"/>
                </a:ext>
              </a:extLst>
            </p:cNvPr>
            <p:cNvSpPr/>
            <p:nvPr/>
          </p:nvSpPr>
          <p:spPr>
            <a:xfrm>
              <a:off x="1654760" y="3493007"/>
              <a:ext cx="323352" cy="51672"/>
            </a:xfrm>
            <a:custGeom>
              <a:avLst/>
              <a:gdLst/>
              <a:ahLst/>
              <a:cxnLst/>
              <a:rect l="l" t="t" r="r" b="b"/>
              <a:pathLst>
                <a:path w="346758" h="55412" extrusionOk="0">
                  <a:moveTo>
                    <a:pt x="1083" y="3151"/>
                  </a:moveTo>
                  <a:cubicBezTo>
                    <a:pt x="57617" y="15971"/>
                    <a:pt x="116285" y="22349"/>
                    <a:pt x="173547" y="31316"/>
                  </a:cubicBezTo>
                  <a:cubicBezTo>
                    <a:pt x="201567" y="35704"/>
                    <a:pt x="229636" y="39752"/>
                    <a:pt x="257709" y="43785"/>
                  </a:cubicBezTo>
                  <a:cubicBezTo>
                    <a:pt x="285954" y="49090"/>
                    <a:pt x="314455" y="52918"/>
                    <a:pt x="343098" y="55251"/>
                  </a:cubicBezTo>
                  <a:cubicBezTo>
                    <a:pt x="345119" y="55191"/>
                    <a:pt x="346709" y="53504"/>
                    <a:pt x="346650" y="51481"/>
                  </a:cubicBezTo>
                  <a:cubicBezTo>
                    <a:pt x="346604" y="49914"/>
                    <a:pt x="345565" y="48549"/>
                    <a:pt x="344067" y="48088"/>
                  </a:cubicBezTo>
                  <a:cubicBezTo>
                    <a:pt x="316055" y="41376"/>
                    <a:pt x="286061" y="39621"/>
                    <a:pt x="257522" y="35635"/>
                  </a:cubicBezTo>
                  <a:cubicBezTo>
                    <a:pt x="228623" y="31599"/>
                    <a:pt x="199738" y="27472"/>
                    <a:pt x="170827" y="23521"/>
                  </a:cubicBezTo>
                  <a:cubicBezTo>
                    <a:pt x="114561" y="15831"/>
                    <a:pt x="58092" y="4808"/>
                    <a:pt x="1531" y="-155"/>
                  </a:cubicBezTo>
                  <a:cubicBezTo>
                    <a:pt x="-359" y="-321"/>
                    <a:pt x="-752" y="2735"/>
                    <a:pt x="1084" y="3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129;p34">
              <a:extLst>
                <a:ext uri="{FF2B5EF4-FFF2-40B4-BE49-F238E27FC236}">
                  <a16:creationId xmlns:a16="http://schemas.microsoft.com/office/drawing/2014/main" id="{F5ACDF32-FA40-8A66-BF5C-7121CC68F53B}"/>
                </a:ext>
              </a:extLst>
            </p:cNvPr>
            <p:cNvSpPr/>
            <p:nvPr/>
          </p:nvSpPr>
          <p:spPr>
            <a:xfrm>
              <a:off x="1938488" y="3479296"/>
              <a:ext cx="176615" cy="23362"/>
            </a:xfrm>
            <a:custGeom>
              <a:avLst/>
              <a:gdLst/>
              <a:ahLst/>
              <a:cxnLst/>
              <a:rect l="l" t="t" r="r" b="b"/>
              <a:pathLst>
                <a:path w="189399" h="25053" extrusionOk="0">
                  <a:moveTo>
                    <a:pt x="426" y="965"/>
                  </a:moveTo>
                  <a:cubicBezTo>
                    <a:pt x="32114" y="5023"/>
                    <a:pt x="63646" y="10157"/>
                    <a:pt x="95323" y="14287"/>
                  </a:cubicBezTo>
                  <a:cubicBezTo>
                    <a:pt x="110069" y="16209"/>
                    <a:pt x="124850" y="17892"/>
                    <a:pt x="139612" y="19693"/>
                  </a:cubicBezTo>
                  <a:cubicBezTo>
                    <a:pt x="155352" y="22476"/>
                    <a:pt x="171259" y="24212"/>
                    <a:pt x="187228" y="24892"/>
                  </a:cubicBezTo>
                  <a:cubicBezTo>
                    <a:pt x="188402" y="24857"/>
                    <a:pt x="189326" y="23875"/>
                    <a:pt x="189291" y="22700"/>
                  </a:cubicBezTo>
                  <a:cubicBezTo>
                    <a:pt x="189263" y="21790"/>
                    <a:pt x="188661" y="20997"/>
                    <a:pt x="187791" y="20729"/>
                  </a:cubicBezTo>
                  <a:cubicBezTo>
                    <a:pt x="173098" y="17793"/>
                    <a:pt x="158227" y="15839"/>
                    <a:pt x="143275" y="14879"/>
                  </a:cubicBezTo>
                  <a:cubicBezTo>
                    <a:pt x="127404" y="13014"/>
                    <a:pt x="111544" y="11012"/>
                    <a:pt x="95658" y="9283"/>
                  </a:cubicBezTo>
                  <a:cubicBezTo>
                    <a:pt x="63943" y="5832"/>
                    <a:pt x="32134" y="3375"/>
                    <a:pt x="426" y="-157"/>
                  </a:cubicBezTo>
                  <a:cubicBezTo>
                    <a:pt x="-294" y="-237"/>
                    <a:pt x="-277" y="875"/>
                    <a:pt x="426" y="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130;p34">
              <a:extLst>
                <a:ext uri="{FF2B5EF4-FFF2-40B4-BE49-F238E27FC236}">
                  <a16:creationId xmlns:a16="http://schemas.microsoft.com/office/drawing/2014/main" id="{32AE6562-8B35-7AAE-7C91-E0DA06FAF222}"/>
                </a:ext>
              </a:extLst>
            </p:cNvPr>
            <p:cNvSpPr/>
            <p:nvPr/>
          </p:nvSpPr>
          <p:spPr>
            <a:xfrm>
              <a:off x="2079652" y="3757697"/>
              <a:ext cx="116369" cy="23616"/>
            </a:xfrm>
            <a:custGeom>
              <a:avLst/>
              <a:gdLst/>
              <a:ahLst/>
              <a:cxnLst/>
              <a:rect l="l" t="t" r="r" b="b"/>
              <a:pathLst>
                <a:path w="124793" h="25325" extrusionOk="0">
                  <a:moveTo>
                    <a:pt x="520" y="1540"/>
                  </a:moveTo>
                  <a:cubicBezTo>
                    <a:pt x="20878" y="6147"/>
                    <a:pt x="41123" y="11114"/>
                    <a:pt x="61601" y="15182"/>
                  </a:cubicBezTo>
                  <a:cubicBezTo>
                    <a:pt x="71648" y="17178"/>
                    <a:pt x="81750" y="18897"/>
                    <a:pt x="91851" y="20593"/>
                  </a:cubicBezTo>
                  <a:cubicBezTo>
                    <a:pt x="101762" y="22258"/>
                    <a:pt x="111831" y="24462"/>
                    <a:pt x="121860" y="25164"/>
                  </a:cubicBezTo>
                  <a:cubicBezTo>
                    <a:pt x="123466" y="25117"/>
                    <a:pt x="124731" y="23777"/>
                    <a:pt x="124684" y="22169"/>
                  </a:cubicBezTo>
                  <a:cubicBezTo>
                    <a:pt x="124648" y="20922"/>
                    <a:pt x="123822" y="19837"/>
                    <a:pt x="122630" y="19470"/>
                  </a:cubicBezTo>
                  <a:cubicBezTo>
                    <a:pt x="112687" y="17228"/>
                    <a:pt x="102314" y="16330"/>
                    <a:pt x="92238" y="14762"/>
                  </a:cubicBezTo>
                  <a:cubicBezTo>
                    <a:pt x="82097" y="13184"/>
                    <a:pt x="71975" y="11488"/>
                    <a:pt x="61836" y="9894"/>
                  </a:cubicBezTo>
                  <a:cubicBezTo>
                    <a:pt x="41535" y="6703"/>
                    <a:pt x="21162" y="3757"/>
                    <a:pt x="984" y="-143"/>
                  </a:cubicBezTo>
                  <a:cubicBezTo>
                    <a:pt x="-107" y="-353"/>
                    <a:pt x="-583" y="1291"/>
                    <a:pt x="520" y="15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131;p34">
              <a:extLst>
                <a:ext uri="{FF2B5EF4-FFF2-40B4-BE49-F238E27FC236}">
                  <a16:creationId xmlns:a16="http://schemas.microsoft.com/office/drawing/2014/main" id="{8A211A0F-3E1F-1CDA-C6BB-7AB3FBEEA54C}"/>
                </a:ext>
              </a:extLst>
            </p:cNvPr>
            <p:cNvSpPr/>
            <p:nvPr/>
          </p:nvSpPr>
          <p:spPr>
            <a:xfrm>
              <a:off x="3530945" y="2936791"/>
              <a:ext cx="239400" cy="267255"/>
            </a:xfrm>
            <a:custGeom>
              <a:avLst/>
              <a:gdLst/>
              <a:ahLst/>
              <a:cxnLst/>
              <a:rect l="l" t="t" r="r" b="b"/>
              <a:pathLst>
                <a:path w="256729" h="286601" extrusionOk="0">
                  <a:moveTo>
                    <a:pt x="190712" y="3775"/>
                  </a:moveTo>
                  <a:cubicBezTo>
                    <a:pt x="223586" y="65959"/>
                    <a:pt x="245862" y="133195"/>
                    <a:pt x="256622" y="202716"/>
                  </a:cubicBezTo>
                  <a:cubicBezTo>
                    <a:pt x="228341" y="172152"/>
                    <a:pt x="196175" y="145434"/>
                    <a:pt x="160947" y="123246"/>
                  </a:cubicBezTo>
                  <a:cubicBezTo>
                    <a:pt x="139682" y="186542"/>
                    <a:pt x="101743" y="242922"/>
                    <a:pt x="51131" y="286440"/>
                  </a:cubicBezTo>
                  <a:cubicBezTo>
                    <a:pt x="56317" y="223920"/>
                    <a:pt x="49350" y="160986"/>
                    <a:pt x="30614" y="101117"/>
                  </a:cubicBezTo>
                  <a:cubicBezTo>
                    <a:pt x="25724" y="85692"/>
                    <a:pt x="17434" y="68139"/>
                    <a:pt x="1487" y="65372"/>
                  </a:cubicBezTo>
                  <a:lnTo>
                    <a:pt x="-108" y="60160"/>
                  </a:lnTo>
                  <a:cubicBezTo>
                    <a:pt x="63357" y="41010"/>
                    <a:pt x="126538" y="20903"/>
                    <a:pt x="189436" y="-1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132;p34">
              <a:extLst>
                <a:ext uri="{FF2B5EF4-FFF2-40B4-BE49-F238E27FC236}">
                  <a16:creationId xmlns:a16="http://schemas.microsoft.com/office/drawing/2014/main" id="{DBEA7075-8A05-9169-DA48-8EE30134BC82}"/>
                </a:ext>
              </a:extLst>
            </p:cNvPr>
            <p:cNvSpPr/>
            <p:nvPr/>
          </p:nvSpPr>
          <p:spPr>
            <a:xfrm>
              <a:off x="1618773" y="2820458"/>
              <a:ext cx="283962" cy="460607"/>
            </a:xfrm>
            <a:custGeom>
              <a:avLst/>
              <a:gdLst/>
              <a:ahLst/>
              <a:cxnLst/>
              <a:rect l="l" t="t" r="r" b="b"/>
              <a:pathLst>
                <a:path w="304517" h="493948" extrusionOk="0">
                  <a:moveTo>
                    <a:pt x="304410" y="487936"/>
                  </a:moveTo>
                  <a:lnTo>
                    <a:pt x="303559" y="493787"/>
                  </a:lnTo>
                  <a:cubicBezTo>
                    <a:pt x="233822" y="483681"/>
                    <a:pt x="164156" y="473220"/>
                    <a:pt x="94561" y="462404"/>
                  </a:cubicBezTo>
                  <a:lnTo>
                    <a:pt x="95411" y="456659"/>
                  </a:lnTo>
                  <a:cubicBezTo>
                    <a:pt x="36624" y="404955"/>
                    <a:pt x="3881" y="326975"/>
                    <a:pt x="55" y="248783"/>
                  </a:cubicBezTo>
                  <a:cubicBezTo>
                    <a:pt x="-2157" y="170026"/>
                    <a:pt x="18205" y="92282"/>
                    <a:pt x="58735" y="24736"/>
                  </a:cubicBezTo>
                  <a:cubicBezTo>
                    <a:pt x="63037" y="15520"/>
                    <a:pt x="70046" y="7837"/>
                    <a:pt x="78827" y="2714"/>
                  </a:cubicBezTo>
                  <a:cubicBezTo>
                    <a:pt x="83467" y="753"/>
                    <a:pt x="88462" y="-225"/>
                    <a:pt x="93498" y="-158"/>
                  </a:cubicBezTo>
                  <a:cubicBezTo>
                    <a:pt x="97477" y="-125"/>
                    <a:pt x="101452" y="123"/>
                    <a:pt x="105404" y="587"/>
                  </a:cubicBezTo>
                  <a:cubicBezTo>
                    <a:pt x="168444" y="6544"/>
                    <a:pt x="231448" y="12502"/>
                    <a:pt x="294417" y="18460"/>
                  </a:cubicBezTo>
                  <a:lnTo>
                    <a:pt x="293885" y="23992"/>
                  </a:lnTo>
                  <a:cubicBezTo>
                    <a:pt x="198028" y="165020"/>
                    <a:pt x="202256" y="351406"/>
                    <a:pt x="304410" y="487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133;p34">
              <a:extLst>
                <a:ext uri="{FF2B5EF4-FFF2-40B4-BE49-F238E27FC236}">
                  <a16:creationId xmlns:a16="http://schemas.microsoft.com/office/drawing/2014/main" id="{CD1FCD44-A8FE-28D6-4812-E6F2BFC1C9C6}"/>
                </a:ext>
              </a:extLst>
            </p:cNvPr>
            <p:cNvSpPr/>
            <p:nvPr/>
          </p:nvSpPr>
          <p:spPr>
            <a:xfrm>
              <a:off x="2055256" y="2858842"/>
              <a:ext cx="893070" cy="543339"/>
            </a:xfrm>
            <a:custGeom>
              <a:avLst/>
              <a:gdLst/>
              <a:ahLst/>
              <a:cxnLst/>
              <a:rect l="l" t="t" r="r" b="b"/>
              <a:pathLst>
                <a:path w="957716" h="582669" extrusionOk="0">
                  <a:moveTo>
                    <a:pt x="956864" y="582509"/>
                  </a:moveTo>
                  <a:cubicBezTo>
                    <a:pt x="658993" y="556445"/>
                    <a:pt x="361796" y="523749"/>
                    <a:pt x="65273" y="484422"/>
                  </a:cubicBezTo>
                  <a:lnTo>
                    <a:pt x="65804" y="480379"/>
                  </a:lnTo>
                  <a:cubicBezTo>
                    <a:pt x="-21580" y="334368"/>
                    <a:pt x="-22110" y="152208"/>
                    <a:pt x="64423" y="5689"/>
                  </a:cubicBezTo>
                  <a:lnTo>
                    <a:pt x="64954" y="-161"/>
                  </a:lnTo>
                  <a:cubicBezTo>
                    <a:pt x="350068" y="26753"/>
                    <a:pt x="635146" y="53633"/>
                    <a:pt x="920188" y="80479"/>
                  </a:cubicBezTo>
                  <a:lnTo>
                    <a:pt x="919976" y="82926"/>
                  </a:lnTo>
                  <a:cubicBezTo>
                    <a:pt x="841245" y="220531"/>
                    <a:pt x="839354" y="389127"/>
                    <a:pt x="914979" y="528465"/>
                  </a:cubicBezTo>
                  <a:cubicBezTo>
                    <a:pt x="925398" y="546976"/>
                    <a:pt x="938154" y="565806"/>
                    <a:pt x="957609" y="574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134;p34">
              <a:extLst>
                <a:ext uri="{FF2B5EF4-FFF2-40B4-BE49-F238E27FC236}">
                  <a16:creationId xmlns:a16="http://schemas.microsoft.com/office/drawing/2014/main" id="{43887497-B17A-5C21-1B67-6B87EEFCE792}"/>
                </a:ext>
              </a:extLst>
            </p:cNvPr>
            <p:cNvSpPr/>
            <p:nvPr/>
          </p:nvSpPr>
          <p:spPr>
            <a:xfrm>
              <a:off x="2958412" y="2943536"/>
              <a:ext cx="390114" cy="489272"/>
            </a:xfrm>
            <a:custGeom>
              <a:avLst/>
              <a:gdLst/>
              <a:ahLst/>
              <a:cxnLst/>
              <a:rect l="l" t="t" r="r" b="b"/>
              <a:pathLst>
                <a:path w="418353" h="524689" extrusionOk="0">
                  <a:moveTo>
                    <a:pt x="417821" y="524529"/>
                  </a:moveTo>
                  <a:cubicBezTo>
                    <a:pt x="303330" y="516975"/>
                    <a:pt x="188945" y="508499"/>
                    <a:pt x="74665" y="499102"/>
                  </a:cubicBezTo>
                  <a:lnTo>
                    <a:pt x="74665" y="498996"/>
                  </a:lnTo>
                  <a:lnTo>
                    <a:pt x="74983" y="495911"/>
                  </a:lnTo>
                  <a:cubicBezTo>
                    <a:pt x="28401" y="426670"/>
                    <a:pt x="2412" y="345621"/>
                    <a:pt x="37" y="262183"/>
                  </a:cubicBezTo>
                  <a:cubicBezTo>
                    <a:pt x="-2089" y="178990"/>
                    <a:pt x="19491" y="97074"/>
                    <a:pt x="46493" y="18456"/>
                  </a:cubicBezTo>
                  <a:cubicBezTo>
                    <a:pt x="48346" y="13552"/>
                    <a:pt x="52615" y="9965"/>
                    <a:pt x="57763" y="8988"/>
                  </a:cubicBezTo>
                  <a:lnTo>
                    <a:pt x="58613" y="-161"/>
                  </a:lnTo>
                  <a:cubicBezTo>
                    <a:pt x="135791" y="7072"/>
                    <a:pt x="212934" y="14341"/>
                    <a:pt x="290041" y="21647"/>
                  </a:cubicBezTo>
                  <a:lnTo>
                    <a:pt x="292381" y="23774"/>
                  </a:lnTo>
                  <a:cubicBezTo>
                    <a:pt x="242037" y="78875"/>
                    <a:pt x="214455" y="151036"/>
                    <a:pt x="215202" y="225694"/>
                  </a:cubicBezTo>
                  <a:cubicBezTo>
                    <a:pt x="216584" y="322504"/>
                    <a:pt x="265697" y="416017"/>
                    <a:pt x="340324" y="477507"/>
                  </a:cubicBezTo>
                  <a:cubicBezTo>
                    <a:pt x="362675" y="497348"/>
                    <a:pt x="389363" y="511667"/>
                    <a:pt x="418246" y="519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135;p34">
              <a:extLst>
                <a:ext uri="{FF2B5EF4-FFF2-40B4-BE49-F238E27FC236}">
                  <a16:creationId xmlns:a16="http://schemas.microsoft.com/office/drawing/2014/main" id="{F626CD1B-7BA0-FB2C-297F-E766274E4A33}"/>
                </a:ext>
              </a:extLst>
            </p:cNvPr>
            <p:cNvSpPr/>
            <p:nvPr/>
          </p:nvSpPr>
          <p:spPr>
            <a:xfrm>
              <a:off x="3330962" y="2971502"/>
              <a:ext cx="1115517" cy="422551"/>
            </a:xfrm>
            <a:custGeom>
              <a:avLst/>
              <a:gdLst/>
              <a:ahLst/>
              <a:cxnLst/>
              <a:rect l="l" t="t" r="r" b="b"/>
              <a:pathLst>
                <a:path w="1196265" h="453138" extrusionOk="0">
                  <a:moveTo>
                    <a:pt x="8184" y="413464"/>
                  </a:moveTo>
                  <a:lnTo>
                    <a:pt x="10098" y="412826"/>
                  </a:lnTo>
                  <a:cubicBezTo>
                    <a:pt x="384829" y="285482"/>
                    <a:pt x="756299" y="149097"/>
                    <a:pt x="1124509" y="3669"/>
                  </a:cubicBezTo>
                  <a:lnTo>
                    <a:pt x="1129611" y="-161"/>
                  </a:lnTo>
                  <a:cubicBezTo>
                    <a:pt x="1152172" y="1550"/>
                    <a:pt x="1174483" y="5688"/>
                    <a:pt x="1196159" y="12180"/>
                  </a:cubicBezTo>
                  <a:lnTo>
                    <a:pt x="1195947" y="19307"/>
                  </a:lnTo>
                  <a:cubicBezTo>
                    <a:pt x="848749" y="157182"/>
                    <a:pt x="501553" y="295057"/>
                    <a:pt x="154356" y="432932"/>
                  </a:cubicBezTo>
                  <a:cubicBezTo>
                    <a:pt x="123103" y="445273"/>
                    <a:pt x="89616" y="457933"/>
                    <a:pt x="56660" y="451017"/>
                  </a:cubicBezTo>
                  <a:cubicBezTo>
                    <a:pt x="35171" y="445672"/>
                    <a:pt x="15544" y="434564"/>
                    <a:pt x="-108" y="418889"/>
                  </a:cubicBezTo>
                  <a:lnTo>
                    <a:pt x="5740" y="415166"/>
                  </a:lnTo>
                  <a:cubicBezTo>
                    <a:pt x="5846" y="414528"/>
                    <a:pt x="5846" y="413889"/>
                    <a:pt x="5952" y="4132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136;p34">
              <a:extLst>
                <a:ext uri="{FF2B5EF4-FFF2-40B4-BE49-F238E27FC236}">
                  <a16:creationId xmlns:a16="http://schemas.microsoft.com/office/drawing/2014/main" id="{6C9ABAFB-0A04-A9CA-0F13-709303DE787C}"/>
                </a:ext>
              </a:extLst>
            </p:cNvPr>
            <p:cNvSpPr/>
            <p:nvPr/>
          </p:nvSpPr>
          <p:spPr>
            <a:xfrm>
              <a:off x="3205298" y="2991336"/>
              <a:ext cx="134123" cy="370923"/>
            </a:xfrm>
            <a:custGeom>
              <a:avLst/>
              <a:gdLst/>
              <a:ahLst/>
              <a:cxnLst/>
              <a:rect l="l" t="t" r="r" b="b"/>
              <a:pathLst>
                <a:path w="143832" h="397773" extrusionOk="0">
                  <a:moveTo>
                    <a:pt x="134695" y="397612"/>
                  </a:moveTo>
                  <a:cubicBezTo>
                    <a:pt x="124899" y="388361"/>
                    <a:pt x="115602" y="378595"/>
                    <a:pt x="106843" y="368356"/>
                  </a:cubicBezTo>
                  <a:cubicBezTo>
                    <a:pt x="48481" y="301546"/>
                    <a:pt x="-7755" y="220907"/>
                    <a:pt x="749" y="132501"/>
                  </a:cubicBezTo>
                  <a:cubicBezTo>
                    <a:pt x="7131" y="81602"/>
                    <a:pt x="31308" y="34607"/>
                    <a:pt x="68998" y="-161"/>
                  </a:cubicBezTo>
                  <a:cubicBezTo>
                    <a:pt x="94086" y="25904"/>
                    <a:pt x="103442" y="63988"/>
                    <a:pt x="111202" y="99841"/>
                  </a:cubicBezTo>
                  <a:cubicBezTo>
                    <a:pt x="132038" y="195906"/>
                    <a:pt x="151279" y="294206"/>
                    <a:pt x="140755" y="391973"/>
                  </a:cubicBezTo>
                  <a:cubicBezTo>
                    <a:pt x="140649" y="392612"/>
                    <a:pt x="140649" y="393250"/>
                    <a:pt x="140543" y="39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137;p34">
              <a:extLst>
                <a:ext uri="{FF2B5EF4-FFF2-40B4-BE49-F238E27FC236}">
                  <a16:creationId xmlns:a16="http://schemas.microsoft.com/office/drawing/2014/main" id="{FB0D9553-F72D-09D6-D847-EB11BAECFDB2}"/>
                </a:ext>
              </a:extLst>
            </p:cNvPr>
            <p:cNvSpPr/>
            <p:nvPr/>
          </p:nvSpPr>
          <p:spPr>
            <a:xfrm>
              <a:off x="3159111" y="2615372"/>
              <a:ext cx="1296616" cy="815705"/>
            </a:xfrm>
            <a:custGeom>
              <a:avLst/>
              <a:gdLst/>
              <a:ahLst/>
              <a:cxnLst/>
              <a:rect l="l" t="t" r="r" b="b"/>
              <a:pathLst>
                <a:path w="1390473" h="874751" extrusionOk="0">
                  <a:moveTo>
                    <a:pt x="118545" y="403144"/>
                  </a:moveTo>
                  <a:cubicBezTo>
                    <a:pt x="80854" y="437912"/>
                    <a:pt x="56677" y="484907"/>
                    <a:pt x="50295" y="535806"/>
                  </a:cubicBezTo>
                  <a:cubicBezTo>
                    <a:pt x="41792" y="624212"/>
                    <a:pt x="98028" y="704852"/>
                    <a:pt x="156389" y="771661"/>
                  </a:cubicBezTo>
                  <a:cubicBezTo>
                    <a:pt x="165148" y="781900"/>
                    <a:pt x="174445" y="791666"/>
                    <a:pt x="184242" y="800917"/>
                  </a:cubicBezTo>
                  <a:cubicBezTo>
                    <a:pt x="199894" y="816592"/>
                    <a:pt x="219520" y="827700"/>
                    <a:pt x="241010" y="833045"/>
                  </a:cubicBezTo>
                  <a:cubicBezTo>
                    <a:pt x="273965" y="839961"/>
                    <a:pt x="307452" y="827301"/>
                    <a:pt x="338705" y="814960"/>
                  </a:cubicBezTo>
                  <a:cubicBezTo>
                    <a:pt x="685901" y="677085"/>
                    <a:pt x="1033098" y="539210"/>
                    <a:pt x="1380296" y="401335"/>
                  </a:cubicBezTo>
                  <a:lnTo>
                    <a:pt x="1389012" y="401016"/>
                  </a:lnTo>
                  <a:cubicBezTo>
                    <a:pt x="1391605" y="413270"/>
                    <a:pt x="1390456" y="426021"/>
                    <a:pt x="1385716" y="437613"/>
                  </a:cubicBezTo>
                  <a:lnTo>
                    <a:pt x="1381145" y="435910"/>
                  </a:lnTo>
                  <a:cubicBezTo>
                    <a:pt x="1039264" y="583466"/>
                    <a:pt x="693343" y="721057"/>
                    <a:pt x="343383" y="848684"/>
                  </a:cubicBezTo>
                  <a:cubicBezTo>
                    <a:pt x="298202" y="865173"/>
                    <a:pt x="249939" y="881769"/>
                    <a:pt x="202951" y="871344"/>
                  </a:cubicBezTo>
                  <a:cubicBezTo>
                    <a:pt x="174068" y="863696"/>
                    <a:pt x="147380" y="849376"/>
                    <a:pt x="125029" y="829535"/>
                  </a:cubicBezTo>
                  <a:cubicBezTo>
                    <a:pt x="50402" y="768045"/>
                    <a:pt x="1289" y="674532"/>
                    <a:pt x="-93" y="577722"/>
                  </a:cubicBezTo>
                  <a:cubicBezTo>
                    <a:pt x="-840" y="503065"/>
                    <a:pt x="26742" y="430903"/>
                    <a:pt x="77086" y="375803"/>
                  </a:cubicBezTo>
                  <a:cubicBezTo>
                    <a:pt x="92513" y="359010"/>
                    <a:pt x="110101" y="344342"/>
                    <a:pt x="129388" y="332185"/>
                  </a:cubicBezTo>
                  <a:cubicBezTo>
                    <a:pt x="174888" y="303674"/>
                    <a:pt x="227721" y="289844"/>
                    <a:pt x="279705" y="276334"/>
                  </a:cubicBezTo>
                  <a:cubicBezTo>
                    <a:pt x="635406" y="184205"/>
                    <a:pt x="991143" y="92040"/>
                    <a:pt x="1346915" y="-161"/>
                  </a:cubicBezTo>
                  <a:lnTo>
                    <a:pt x="1356482" y="264"/>
                  </a:lnTo>
                  <a:cubicBezTo>
                    <a:pt x="1354664" y="13011"/>
                    <a:pt x="1356279" y="26012"/>
                    <a:pt x="1361160" y="37925"/>
                  </a:cubicBezTo>
                  <a:lnTo>
                    <a:pt x="1351593" y="38350"/>
                  </a:lnTo>
                  <a:cubicBezTo>
                    <a:pt x="1326716" y="45265"/>
                    <a:pt x="1301948" y="52074"/>
                    <a:pt x="1277071" y="58989"/>
                  </a:cubicBezTo>
                  <a:cubicBezTo>
                    <a:pt x="985792" y="139416"/>
                    <a:pt x="694194" y="218992"/>
                    <a:pt x="399406" y="284525"/>
                  </a:cubicBezTo>
                  <a:cubicBezTo>
                    <a:pt x="324247" y="301228"/>
                    <a:pt x="247494" y="317610"/>
                    <a:pt x="180733" y="355910"/>
                  </a:cubicBezTo>
                  <a:cubicBezTo>
                    <a:pt x="173717" y="359952"/>
                    <a:pt x="166808" y="364314"/>
                    <a:pt x="160004" y="368995"/>
                  </a:cubicBezTo>
                  <a:cubicBezTo>
                    <a:pt x="145130" y="379032"/>
                    <a:pt x="131247" y="390467"/>
                    <a:pt x="118545" y="403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138;p34">
              <a:extLst>
                <a:ext uri="{FF2B5EF4-FFF2-40B4-BE49-F238E27FC236}">
                  <a16:creationId xmlns:a16="http://schemas.microsoft.com/office/drawing/2014/main" id="{30992008-7B15-00B5-02E5-89EFB85387C3}"/>
                </a:ext>
              </a:extLst>
            </p:cNvPr>
            <p:cNvSpPr/>
            <p:nvPr/>
          </p:nvSpPr>
          <p:spPr>
            <a:xfrm>
              <a:off x="1705834" y="2478513"/>
              <a:ext cx="2710134" cy="487488"/>
            </a:xfrm>
            <a:custGeom>
              <a:avLst/>
              <a:gdLst/>
              <a:ahLst/>
              <a:cxnLst/>
              <a:rect l="l" t="t" r="r" b="b"/>
              <a:pathLst>
                <a:path w="2906310" h="522775" extrusionOk="0">
                  <a:moveTo>
                    <a:pt x="-108" y="358888"/>
                  </a:moveTo>
                  <a:cubicBezTo>
                    <a:pt x="87489" y="341122"/>
                    <a:pt x="174661" y="320696"/>
                    <a:pt x="261300" y="298994"/>
                  </a:cubicBezTo>
                  <a:cubicBezTo>
                    <a:pt x="570109" y="221397"/>
                    <a:pt x="874071" y="125626"/>
                    <a:pt x="1171601" y="12180"/>
                  </a:cubicBezTo>
                  <a:lnTo>
                    <a:pt x="1178087" y="-161"/>
                  </a:lnTo>
                  <a:cubicBezTo>
                    <a:pt x="1752460" y="64415"/>
                    <a:pt x="2328498" y="111153"/>
                    <a:pt x="2906203" y="140055"/>
                  </a:cubicBezTo>
                  <a:lnTo>
                    <a:pt x="2905884" y="146650"/>
                  </a:lnTo>
                  <a:cubicBezTo>
                    <a:pt x="2550077" y="238780"/>
                    <a:pt x="2194340" y="330944"/>
                    <a:pt x="1838673" y="423145"/>
                  </a:cubicBezTo>
                  <a:cubicBezTo>
                    <a:pt x="1786690" y="436655"/>
                    <a:pt x="1733857" y="450485"/>
                    <a:pt x="1688357" y="478997"/>
                  </a:cubicBezTo>
                  <a:cubicBezTo>
                    <a:pt x="1669069" y="491154"/>
                    <a:pt x="1651482" y="505821"/>
                    <a:pt x="1636055" y="522614"/>
                  </a:cubicBezTo>
                  <a:lnTo>
                    <a:pt x="1633715" y="520487"/>
                  </a:lnTo>
                  <a:cubicBezTo>
                    <a:pt x="1556537" y="513253"/>
                    <a:pt x="1479394" y="505983"/>
                    <a:pt x="1402287" y="498679"/>
                  </a:cubicBezTo>
                  <a:cubicBezTo>
                    <a:pt x="1366567" y="495274"/>
                    <a:pt x="1330743" y="491869"/>
                    <a:pt x="1295023" y="488465"/>
                  </a:cubicBezTo>
                  <a:cubicBezTo>
                    <a:pt x="1009910" y="461550"/>
                    <a:pt x="724832" y="434669"/>
                    <a:pt x="439789" y="407825"/>
                  </a:cubicBezTo>
                  <a:cubicBezTo>
                    <a:pt x="360165" y="400271"/>
                    <a:pt x="280577" y="392754"/>
                    <a:pt x="201025" y="385272"/>
                  </a:cubicBezTo>
                  <a:cubicBezTo>
                    <a:pt x="137985" y="379314"/>
                    <a:pt x="74981" y="373356"/>
                    <a:pt x="12011" y="367399"/>
                  </a:cubicBezTo>
                  <a:cubicBezTo>
                    <a:pt x="8059" y="366936"/>
                    <a:pt x="4085" y="366687"/>
                    <a:pt x="105" y="3666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139;p34">
              <a:extLst>
                <a:ext uri="{FF2B5EF4-FFF2-40B4-BE49-F238E27FC236}">
                  <a16:creationId xmlns:a16="http://schemas.microsoft.com/office/drawing/2014/main" id="{C34B0008-6C3B-DA5F-3D34-DB3ABCCE1931}"/>
                </a:ext>
              </a:extLst>
            </p:cNvPr>
            <p:cNvSpPr/>
            <p:nvPr/>
          </p:nvSpPr>
          <p:spPr>
            <a:xfrm>
              <a:off x="1828423" y="2837818"/>
              <a:ext cx="288367" cy="472904"/>
            </a:xfrm>
            <a:custGeom>
              <a:avLst/>
              <a:gdLst/>
              <a:ahLst/>
              <a:cxnLst/>
              <a:rect l="l" t="t" r="r" b="b"/>
              <a:pathLst>
                <a:path w="309241" h="507136" extrusionOk="0">
                  <a:moveTo>
                    <a:pt x="309134" y="502933"/>
                  </a:moveTo>
                  <a:lnTo>
                    <a:pt x="308602" y="506976"/>
                  </a:lnTo>
                  <a:cubicBezTo>
                    <a:pt x="231956" y="496869"/>
                    <a:pt x="155309" y="486266"/>
                    <a:pt x="78661" y="475166"/>
                  </a:cubicBezTo>
                  <a:lnTo>
                    <a:pt x="79512" y="469315"/>
                  </a:lnTo>
                  <a:cubicBezTo>
                    <a:pt x="-22642" y="332785"/>
                    <a:pt x="-26870" y="146399"/>
                    <a:pt x="68988" y="5371"/>
                  </a:cubicBezTo>
                  <a:lnTo>
                    <a:pt x="69519" y="-161"/>
                  </a:lnTo>
                  <a:cubicBezTo>
                    <a:pt x="149143" y="7285"/>
                    <a:pt x="228731" y="14803"/>
                    <a:pt x="308284" y="22392"/>
                  </a:cubicBezTo>
                  <a:lnTo>
                    <a:pt x="307752" y="28243"/>
                  </a:lnTo>
                  <a:cubicBezTo>
                    <a:pt x="221219" y="174761"/>
                    <a:pt x="221749" y="356921"/>
                    <a:pt x="309134" y="5029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140;p34">
              <a:extLst>
                <a:ext uri="{FF2B5EF4-FFF2-40B4-BE49-F238E27FC236}">
                  <a16:creationId xmlns:a16="http://schemas.microsoft.com/office/drawing/2014/main" id="{D7710CC8-9A68-BEEE-0BF4-9D11A1DC6511}"/>
                </a:ext>
              </a:extLst>
            </p:cNvPr>
            <p:cNvSpPr/>
            <p:nvPr/>
          </p:nvSpPr>
          <p:spPr>
            <a:xfrm>
              <a:off x="2856646" y="2934015"/>
              <a:ext cx="171820" cy="474988"/>
            </a:xfrm>
            <a:custGeom>
              <a:avLst/>
              <a:gdLst/>
              <a:ahLst/>
              <a:cxnLst/>
              <a:rect l="l" t="t" r="r" b="b"/>
              <a:pathLst>
                <a:path w="184257" h="509370" extrusionOk="0">
                  <a:moveTo>
                    <a:pt x="60516" y="-161"/>
                  </a:moveTo>
                  <a:cubicBezTo>
                    <a:pt x="96235" y="3242"/>
                    <a:pt x="132060" y="6648"/>
                    <a:pt x="167779" y="10052"/>
                  </a:cubicBezTo>
                  <a:lnTo>
                    <a:pt x="166929" y="19201"/>
                  </a:lnTo>
                  <a:cubicBezTo>
                    <a:pt x="161782" y="20178"/>
                    <a:pt x="157513" y="23765"/>
                    <a:pt x="155659" y="28669"/>
                  </a:cubicBezTo>
                  <a:cubicBezTo>
                    <a:pt x="128658" y="107287"/>
                    <a:pt x="107078" y="189204"/>
                    <a:pt x="109204" y="272397"/>
                  </a:cubicBezTo>
                  <a:cubicBezTo>
                    <a:pt x="111579" y="355834"/>
                    <a:pt x="137567" y="436884"/>
                    <a:pt x="184150" y="506125"/>
                  </a:cubicBezTo>
                  <a:lnTo>
                    <a:pt x="183831" y="509210"/>
                  </a:lnTo>
                  <a:cubicBezTo>
                    <a:pt x="155023" y="506869"/>
                    <a:pt x="126143" y="504422"/>
                    <a:pt x="97192" y="501869"/>
                  </a:cubicBezTo>
                  <a:lnTo>
                    <a:pt x="97936" y="493677"/>
                  </a:lnTo>
                  <a:cubicBezTo>
                    <a:pt x="78481" y="485166"/>
                    <a:pt x="65725" y="466336"/>
                    <a:pt x="55307" y="447825"/>
                  </a:cubicBezTo>
                  <a:cubicBezTo>
                    <a:pt x="-20319" y="308487"/>
                    <a:pt x="-18428" y="139891"/>
                    <a:pt x="60303" y="22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141;p34">
              <a:extLst>
                <a:ext uri="{FF2B5EF4-FFF2-40B4-BE49-F238E27FC236}">
                  <a16:creationId xmlns:a16="http://schemas.microsoft.com/office/drawing/2014/main" id="{326E1CA1-8A26-91CB-14FB-1A7CBB7162C1}"/>
                </a:ext>
              </a:extLst>
            </p:cNvPr>
            <p:cNvSpPr/>
            <p:nvPr/>
          </p:nvSpPr>
          <p:spPr>
            <a:xfrm>
              <a:off x="3269719" y="2959502"/>
              <a:ext cx="101276" cy="397708"/>
            </a:xfrm>
            <a:custGeom>
              <a:avLst/>
              <a:gdLst/>
              <a:ahLst/>
              <a:cxnLst/>
              <a:rect l="l" t="t" r="r" b="b"/>
              <a:pathLst>
                <a:path w="108607" h="426496" extrusionOk="0">
                  <a:moveTo>
                    <a:pt x="44860" y="5052"/>
                  </a:moveTo>
                  <a:cubicBezTo>
                    <a:pt x="114703" y="132394"/>
                    <a:pt x="130117" y="291014"/>
                    <a:pt x="75795" y="425697"/>
                  </a:cubicBezTo>
                  <a:lnTo>
                    <a:pt x="73881" y="426335"/>
                  </a:lnTo>
                  <a:lnTo>
                    <a:pt x="71649" y="426122"/>
                  </a:lnTo>
                  <a:cubicBezTo>
                    <a:pt x="82173" y="328355"/>
                    <a:pt x="62932" y="230055"/>
                    <a:pt x="42096" y="133990"/>
                  </a:cubicBezTo>
                  <a:cubicBezTo>
                    <a:pt x="34336" y="98137"/>
                    <a:pt x="24980" y="60053"/>
                    <a:pt x="-108" y="33988"/>
                  </a:cubicBezTo>
                  <a:cubicBezTo>
                    <a:pt x="12595" y="21311"/>
                    <a:pt x="26478" y="9876"/>
                    <a:pt x="41352" y="-1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142;p34">
              <a:extLst>
                <a:ext uri="{FF2B5EF4-FFF2-40B4-BE49-F238E27FC236}">
                  <a16:creationId xmlns:a16="http://schemas.microsoft.com/office/drawing/2014/main" id="{6A81E28F-A2D5-8924-B310-5F3FC38EB7D9}"/>
                </a:ext>
              </a:extLst>
            </p:cNvPr>
            <p:cNvSpPr/>
            <p:nvPr/>
          </p:nvSpPr>
          <p:spPr>
            <a:xfrm>
              <a:off x="3308367" y="2670513"/>
              <a:ext cx="1076063" cy="686193"/>
            </a:xfrm>
            <a:custGeom>
              <a:avLst/>
              <a:gdLst/>
              <a:ahLst/>
              <a:cxnLst/>
              <a:rect l="l" t="t" r="r" b="b"/>
              <a:pathLst>
                <a:path w="1153955" h="735864" extrusionOk="0">
                  <a:moveTo>
                    <a:pt x="289896" y="572083"/>
                  </a:moveTo>
                  <a:cubicBezTo>
                    <a:pt x="340508" y="528565"/>
                    <a:pt x="378447" y="472185"/>
                    <a:pt x="399711" y="408889"/>
                  </a:cubicBezTo>
                  <a:cubicBezTo>
                    <a:pt x="434939" y="431077"/>
                    <a:pt x="467105" y="457795"/>
                    <a:pt x="495386" y="488359"/>
                  </a:cubicBezTo>
                  <a:cubicBezTo>
                    <a:pt x="484626" y="418838"/>
                    <a:pt x="462350" y="351602"/>
                    <a:pt x="429476" y="289418"/>
                  </a:cubicBezTo>
                  <a:lnTo>
                    <a:pt x="428201" y="285481"/>
                  </a:lnTo>
                  <a:cubicBezTo>
                    <a:pt x="365373" y="306546"/>
                    <a:pt x="302192" y="326652"/>
                    <a:pt x="238657" y="345802"/>
                  </a:cubicBezTo>
                  <a:lnTo>
                    <a:pt x="240252" y="351014"/>
                  </a:lnTo>
                  <a:cubicBezTo>
                    <a:pt x="256198" y="353781"/>
                    <a:pt x="264489" y="371335"/>
                    <a:pt x="269379" y="386760"/>
                  </a:cubicBezTo>
                  <a:cubicBezTo>
                    <a:pt x="288114" y="446628"/>
                    <a:pt x="295082" y="509563"/>
                    <a:pt x="289896" y="572083"/>
                  </a:cubicBezTo>
                  <a:close/>
                  <a:moveTo>
                    <a:pt x="34336" y="735703"/>
                  </a:moveTo>
                  <a:cubicBezTo>
                    <a:pt x="88658" y="601020"/>
                    <a:pt x="73244" y="442399"/>
                    <a:pt x="3401" y="315058"/>
                  </a:cubicBezTo>
                  <a:lnTo>
                    <a:pt x="-108" y="309845"/>
                  </a:lnTo>
                  <a:cubicBezTo>
                    <a:pt x="6696" y="305163"/>
                    <a:pt x="13606" y="300801"/>
                    <a:pt x="20622" y="296759"/>
                  </a:cubicBezTo>
                  <a:cubicBezTo>
                    <a:pt x="87382" y="258460"/>
                    <a:pt x="164136" y="242077"/>
                    <a:pt x="239295" y="225375"/>
                  </a:cubicBezTo>
                  <a:cubicBezTo>
                    <a:pt x="534082" y="159842"/>
                    <a:pt x="825680" y="80266"/>
                    <a:pt x="1116959" y="-161"/>
                  </a:cubicBezTo>
                  <a:lnTo>
                    <a:pt x="1118767" y="6328"/>
                  </a:lnTo>
                  <a:cubicBezTo>
                    <a:pt x="1080211" y="109999"/>
                    <a:pt x="1093111" y="225829"/>
                    <a:pt x="1153530" y="318461"/>
                  </a:cubicBezTo>
                  <a:lnTo>
                    <a:pt x="1153848" y="322716"/>
                  </a:lnTo>
                  <a:lnTo>
                    <a:pt x="1148746" y="326546"/>
                  </a:lnTo>
                  <a:cubicBezTo>
                    <a:pt x="780712" y="471975"/>
                    <a:pt x="409243" y="608361"/>
                    <a:pt x="34336" y="7357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143;p34">
              <a:extLst>
                <a:ext uri="{FF2B5EF4-FFF2-40B4-BE49-F238E27FC236}">
                  <a16:creationId xmlns:a16="http://schemas.microsoft.com/office/drawing/2014/main" id="{F5838734-864D-A8B5-9B99-53C938BBC6C9}"/>
                </a:ext>
              </a:extLst>
            </p:cNvPr>
            <p:cNvSpPr/>
            <p:nvPr/>
          </p:nvSpPr>
          <p:spPr>
            <a:xfrm>
              <a:off x="3151882" y="2610983"/>
              <a:ext cx="1302725" cy="827406"/>
            </a:xfrm>
            <a:custGeom>
              <a:avLst/>
              <a:gdLst/>
              <a:ahLst/>
              <a:cxnLst/>
              <a:rect l="l" t="t" r="r" b="b"/>
              <a:pathLst>
                <a:path w="1397024" h="887299" extrusionOk="0">
                  <a:moveTo>
                    <a:pt x="1353356" y="-31"/>
                  </a:moveTo>
                  <a:cubicBezTo>
                    <a:pt x="1241872" y="23688"/>
                    <a:pt x="1131781" y="54672"/>
                    <a:pt x="1021406" y="83053"/>
                  </a:cubicBezTo>
                  <a:cubicBezTo>
                    <a:pt x="910952" y="111454"/>
                    <a:pt x="800529" y="139972"/>
                    <a:pt x="690137" y="168609"/>
                  </a:cubicBezTo>
                  <a:lnTo>
                    <a:pt x="358938" y="254421"/>
                  </a:lnTo>
                  <a:cubicBezTo>
                    <a:pt x="264892" y="278787"/>
                    <a:pt x="158851" y="295522"/>
                    <a:pt x="87043" y="366800"/>
                  </a:cubicBezTo>
                  <a:cubicBezTo>
                    <a:pt x="26750" y="427837"/>
                    <a:pt x="-4740" y="511667"/>
                    <a:pt x="445" y="597337"/>
                  </a:cubicBezTo>
                  <a:cubicBezTo>
                    <a:pt x="7291" y="685023"/>
                    <a:pt x="47091" y="766855"/>
                    <a:pt x="111825" y="826346"/>
                  </a:cubicBezTo>
                  <a:cubicBezTo>
                    <a:pt x="145906" y="857997"/>
                    <a:pt x="186529" y="884725"/>
                    <a:pt x="234263" y="886955"/>
                  </a:cubicBezTo>
                  <a:cubicBezTo>
                    <a:pt x="286822" y="889410"/>
                    <a:pt x="337717" y="866728"/>
                    <a:pt x="386022" y="849016"/>
                  </a:cubicBezTo>
                  <a:cubicBezTo>
                    <a:pt x="490891" y="810564"/>
                    <a:pt x="595421" y="771201"/>
                    <a:pt x="699611" y="730928"/>
                  </a:cubicBezTo>
                  <a:cubicBezTo>
                    <a:pt x="906441" y="650979"/>
                    <a:pt x="1111851" y="567476"/>
                    <a:pt x="1315840" y="480416"/>
                  </a:cubicBezTo>
                  <a:cubicBezTo>
                    <a:pt x="1341525" y="469457"/>
                    <a:pt x="1367185" y="458442"/>
                    <a:pt x="1392822" y="447371"/>
                  </a:cubicBezTo>
                  <a:cubicBezTo>
                    <a:pt x="1402035" y="443394"/>
                    <a:pt x="1394081" y="429911"/>
                    <a:pt x="1384931" y="433861"/>
                  </a:cubicBezTo>
                  <a:cubicBezTo>
                    <a:pt x="1186143" y="519673"/>
                    <a:pt x="985951" y="602122"/>
                    <a:pt x="784356" y="681207"/>
                  </a:cubicBezTo>
                  <a:cubicBezTo>
                    <a:pt x="684705" y="720294"/>
                    <a:pt x="584731" y="758547"/>
                    <a:pt x="484437" y="795965"/>
                  </a:cubicBezTo>
                  <a:cubicBezTo>
                    <a:pt x="433899" y="814821"/>
                    <a:pt x="383420" y="834004"/>
                    <a:pt x="332511" y="851838"/>
                  </a:cubicBezTo>
                  <a:cubicBezTo>
                    <a:pt x="282854" y="869234"/>
                    <a:pt x="230041" y="881729"/>
                    <a:pt x="180557" y="856872"/>
                  </a:cubicBezTo>
                  <a:cubicBezTo>
                    <a:pt x="140947" y="835386"/>
                    <a:pt x="106796" y="805085"/>
                    <a:pt x="80737" y="768305"/>
                  </a:cubicBezTo>
                  <a:cubicBezTo>
                    <a:pt x="54385" y="732992"/>
                    <a:pt x="35247" y="692828"/>
                    <a:pt x="24417" y="650108"/>
                  </a:cubicBezTo>
                  <a:cubicBezTo>
                    <a:pt x="3432" y="566027"/>
                    <a:pt x="21092" y="476960"/>
                    <a:pt x="72568" y="407268"/>
                  </a:cubicBezTo>
                  <a:cubicBezTo>
                    <a:pt x="99183" y="371944"/>
                    <a:pt x="134246" y="343884"/>
                    <a:pt x="174532" y="325668"/>
                  </a:cubicBezTo>
                  <a:cubicBezTo>
                    <a:pt x="221198" y="304170"/>
                    <a:pt x="272199" y="293108"/>
                    <a:pt x="321708" y="280281"/>
                  </a:cubicBezTo>
                  <a:lnTo>
                    <a:pt x="639109" y="198054"/>
                  </a:lnTo>
                  <a:cubicBezTo>
                    <a:pt x="852233" y="142840"/>
                    <a:pt x="1065486" y="88050"/>
                    <a:pt x="1278256" y="31483"/>
                  </a:cubicBezTo>
                  <a:cubicBezTo>
                    <a:pt x="1304300" y="24559"/>
                    <a:pt x="1330125" y="17063"/>
                    <a:pt x="1355890" y="9166"/>
                  </a:cubicBezTo>
                  <a:cubicBezTo>
                    <a:pt x="1358403" y="8376"/>
                    <a:pt x="1359801" y="5698"/>
                    <a:pt x="1359011" y="3183"/>
                  </a:cubicBezTo>
                  <a:cubicBezTo>
                    <a:pt x="1358262" y="792"/>
                    <a:pt x="1355792" y="-611"/>
                    <a:pt x="1353356" y="-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144;p34">
              <a:extLst>
                <a:ext uri="{FF2B5EF4-FFF2-40B4-BE49-F238E27FC236}">
                  <a16:creationId xmlns:a16="http://schemas.microsoft.com/office/drawing/2014/main" id="{902897FF-0E2D-EBE0-C1B1-BFF101A86C6B}"/>
                </a:ext>
              </a:extLst>
            </p:cNvPr>
            <p:cNvSpPr/>
            <p:nvPr/>
          </p:nvSpPr>
          <p:spPr>
            <a:xfrm>
              <a:off x="3198151" y="2646244"/>
              <a:ext cx="1254881" cy="754996"/>
            </a:xfrm>
            <a:custGeom>
              <a:avLst/>
              <a:gdLst/>
              <a:ahLst/>
              <a:cxnLst/>
              <a:rect l="l" t="t" r="r" b="b"/>
              <a:pathLst>
                <a:path w="1345717" h="809647" extrusionOk="0">
                  <a:moveTo>
                    <a:pt x="1308265" y="-14"/>
                  </a:moveTo>
                  <a:cubicBezTo>
                    <a:pt x="1204863" y="23544"/>
                    <a:pt x="1102941" y="54716"/>
                    <a:pt x="1000555" y="82373"/>
                  </a:cubicBezTo>
                  <a:cubicBezTo>
                    <a:pt x="898057" y="110060"/>
                    <a:pt x="795430" y="137290"/>
                    <a:pt x="692523" y="163415"/>
                  </a:cubicBezTo>
                  <a:cubicBezTo>
                    <a:pt x="589629" y="189536"/>
                    <a:pt x="486419" y="214364"/>
                    <a:pt x="382892" y="237899"/>
                  </a:cubicBezTo>
                  <a:cubicBezTo>
                    <a:pt x="292186" y="258350"/>
                    <a:pt x="195649" y="274851"/>
                    <a:pt x="116841" y="327460"/>
                  </a:cubicBezTo>
                  <a:cubicBezTo>
                    <a:pt x="51617" y="371002"/>
                    <a:pt x="-886" y="441087"/>
                    <a:pt x="-99" y="522365"/>
                  </a:cubicBezTo>
                  <a:cubicBezTo>
                    <a:pt x="758" y="610821"/>
                    <a:pt x="58923" y="688197"/>
                    <a:pt x="115463" y="751102"/>
                  </a:cubicBezTo>
                  <a:cubicBezTo>
                    <a:pt x="143779" y="782606"/>
                    <a:pt x="178017" y="811178"/>
                    <a:pt x="222812" y="809409"/>
                  </a:cubicBezTo>
                  <a:cubicBezTo>
                    <a:pt x="246922" y="807384"/>
                    <a:pt x="270525" y="801350"/>
                    <a:pt x="292651" y="791554"/>
                  </a:cubicBezTo>
                  <a:cubicBezTo>
                    <a:pt x="317551" y="781814"/>
                    <a:pt x="342353" y="771822"/>
                    <a:pt x="367204" y="761959"/>
                  </a:cubicBezTo>
                  <a:lnTo>
                    <a:pt x="667347" y="642831"/>
                  </a:lnTo>
                  <a:cubicBezTo>
                    <a:pt x="866708" y="563704"/>
                    <a:pt x="1066068" y="484578"/>
                    <a:pt x="1265428" y="405451"/>
                  </a:cubicBezTo>
                  <a:lnTo>
                    <a:pt x="1340464" y="375670"/>
                  </a:lnTo>
                  <a:cubicBezTo>
                    <a:pt x="1349560" y="372060"/>
                    <a:pt x="1345593" y="357162"/>
                    <a:pt x="1336374" y="360823"/>
                  </a:cubicBezTo>
                  <a:cubicBezTo>
                    <a:pt x="1143648" y="437368"/>
                    <a:pt x="950921" y="513914"/>
                    <a:pt x="758195" y="590459"/>
                  </a:cubicBezTo>
                  <a:lnTo>
                    <a:pt x="466899" y="706154"/>
                  </a:lnTo>
                  <a:cubicBezTo>
                    <a:pt x="419085" y="725145"/>
                    <a:pt x="371271" y="744133"/>
                    <a:pt x="323455" y="763118"/>
                  </a:cubicBezTo>
                  <a:cubicBezTo>
                    <a:pt x="279393" y="780602"/>
                    <a:pt x="227052" y="808496"/>
                    <a:pt x="180058" y="785338"/>
                  </a:cubicBezTo>
                  <a:cubicBezTo>
                    <a:pt x="142071" y="766618"/>
                    <a:pt x="113064" y="727164"/>
                    <a:pt x="87825" y="694282"/>
                  </a:cubicBezTo>
                  <a:cubicBezTo>
                    <a:pt x="59549" y="659620"/>
                    <a:pt x="37861" y="620065"/>
                    <a:pt x="23836" y="577578"/>
                  </a:cubicBezTo>
                  <a:cubicBezTo>
                    <a:pt x="11290" y="536985"/>
                    <a:pt x="12836" y="493338"/>
                    <a:pt x="28223" y="453735"/>
                  </a:cubicBezTo>
                  <a:cubicBezTo>
                    <a:pt x="43720" y="417155"/>
                    <a:pt x="67974" y="384953"/>
                    <a:pt x="98846" y="359969"/>
                  </a:cubicBezTo>
                  <a:cubicBezTo>
                    <a:pt x="168450" y="301390"/>
                    <a:pt x="260649" y="280798"/>
                    <a:pt x="347228" y="261534"/>
                  </a:cubicBezTo>
                  <a:cubicBezTo>
                    <a:pt x="446577" y="239428"/>
                    <a:pt x="545619" y="216020"/>
                    <a:pt x="644355" y="191311"/>
                  </a:cubicBezTo>
                  <a:cubicBezTo>
                    <a:pt x="843535" y="141537"/>
                    <a:pt x="1041768" y="87782"/>
                    <a:pt x="1239358" y="32041"/>
                  </a:cubicBezTo>
                  <a:cubicBezTo>
                    <a:pt x="1263449" y="25245"/>
                    <a:pt x="1287342" y="18170"/>
                    <a:pt x="1311131" y="10385"/>
                  </a:cubicBezTo>
                  <a:cubicBezTo>
                    <a:pt x="1313972" y="9492"/>
                    <a:pt x="1315552" y="6463"/>
                    <a:pt x="1314660" y="3619"/>
                  </a:cubicBezTo>
                  <a:cubicBezTo>
                    <a:pt x="1313812" y="917"/>
                    <a:pt x="1311020" y="-670"/>
                    <a:pt x="1308266" y="-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145;p34">
              <a:extLst>
                <a:ext uri="{FF2B5EF4-FFF2-40B4-BE49-F238E27FC236}">
                  <a16:creationId xmlns:a16="http://schemas.microsoft.com/office/drawing/2014/main" id="{4B66C2B1-3069-F2B8-63FB-1A7A8E043B98}"/>
                </a:ext>
              </a:extLst>
            </p:cNvPr>
            <p:cNvSpPr/>
            <p:nvPr/>
          </p:nvSpPr>
          <p:spPr>
            <a:xfrm>
              <a:off x="4417843" y="2610876"/>
              <a:ext cx="14290" cy="43206"/>
            </a:xfrm>
            <a:custGeom>
              <a:avLst/>
              <a:gdLst/>
              <a:ahLst/>
              <a:cxnLst/>
              <a:rect l="l" t="t" r="r" b="b"/>
              <a:pathLst>
                <a:path w="15324" h="46333" extrusionOk="0">
                  <a:moveTo>
                    <a:pt x="1072" y="3706"/>
                  </a:moveTo>
                  <a:cubicBezTo>
                    <a:pt x="-252" y="10936"/>
                    <a:pt x="-463" y="18326"/>
                    <a:pt x="447" y="25620"/>
                  </a:cubicBezTo>
                  <a:cubicBezTo>
                    <a:pt x="900" y="29310"/>
                    <a:pt x="1624" y="32962"/>
                    <a:pt x="2613" y="36546"/>
                  </a:cubicBezTo>
                  <a:cubicBezTo>
                    <a:pt x="3028" y="38882"/>
                    <a:pt x="3955" y="41096"/>
                    <a:pt x="5328" y="43030"/>
                  </a:cubicBezTo>
                  <a:cubicBezTo>
                    <a:pt x="6580" y="44433"/>
                    <a:pt x="8183" y="45478"/>
                    <a:pt x="9972" y="46055"/>
                  </a:cubicBezTo>
                  <a:cubicBezTo>
                    <a:pt x="11455" y="46452"/>
                    <a:pt x="13021" y="45814"/>
                    <a:pt x="13806" y="44494"/>
                  </a:cubicBezTo>
                  <a:cubicBezTo>
                    <a:pt x="14686" y="42885"/>
                    <a:pt x="15170" y="41089"/>
                    <a:pt x="15217" y="39254"/>
                  </a:cubicBezTo>
                  <a:cubicBezTo>
                    <a:pt x="15004" y="37268"/>
                    <a:pt x="14522" y="35321"/>
                    <a:pt x="13784" y="33464"/>
                  </a:cubicBezTo>
                  <a:cubicBezTo>
                    <a:pt x="12936" y="30379"/>
                    <a:pt x="12268" y="27248"/>
                    <a:pt x="11783" y="24085"/>
                  </a:cubicBezTo>
                  <a:cubicBezTo>
                    <a:pt x="11634" y="23142"/>
                    <a:pt x="11471" y="21593"/>
                    <a:pt x="11361" y="20167"/>
                  </a:cubicBezTo>
                  <a:cubicBezTo>
                    <a:pt x="11237" y="18571"/>
                    <a:pt x="11166" y="16973"/>
                    <a:pt x="11148" y="15371"/>
                  </a:cubicBezTo>
                  <a:cubicBezTo>
                    <a:pt x="11085" y="11951"/>
                    <a:pt x="11213" y="8529"/>
                    <a:pt x="11534" y="5123"/>
                  </a:cubicBezTo>
                  <a:cubicBezTo>
                    <a:pt x="11504" y="2175"/>
                    <a:pt x="9092" y="-191"/>
                    <a:pt x="6146" y="-161"/>
                  </a:cubicBezTo>
                  <a:cubicBezTo>
                    <a:pt x="3786" y="-137"/>
                    <a:pt x="1722" y="1436"/>
                    <a:pt x="1072" y="3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146;p34">
              <a:extLst>
                <a:ext uri="{FF2B5EF4-FFF2-40B4-BE49-F238E27FC236}">
                  <a16:creationId xmlns:a16="http://schemas.microsoft.com/office/drawing/2014/main" id="{ECE8F1AA-AA19-81BE-36D7-70EC41D7F339}"/>
                </a:ext>
              </a:extLst>
            </p:cNvPr>
            <p:cNvSpPr/>
            <p:nvPr/>
          </p:nvSpPr>
          <p:spPr>
            <a:xfrm>
              <a:off x="4445639" y="2985440"/>
              <a:ext cx="14506" cy="44216"/>
            </a:xfrm>
            <a:custGeom>
              <a:avLst/>
              <a:gdLst/>
              <a:ahLst/>
              <a:cxnLst/>
              <a:rect l="l" t="t" r="r" b="b"/>
              <a:pathLst>
                <a:path w="15556" h="47417" extrusionOk="0">
                  <a:moveTo>
                    <a:pt x="4664" y="4009"/>
                  </a:moveTo>
                  <a:cubicBezTo>
                    <a:pt x="4997" y="7142"/>
                    <a:pt x="4831" y="10217"/>
                    <a:pt x="4956" y="13419"/>
                  </a:cubicBezTo>
                  <a:cubicBezTo>
                    <a:pt x="5094" y="16471"/>
                    <a:pt x="5033" y="19530"/>
                    <a:pt x="4772" y="22574"/>
                  </a:cubicBezTo>
                  <a:cubicBezTo>
                    <a:pt x="4223" y="28303"/>
                    <a:pt x="2818" y="33917"/>
                    <a:pt x="605" y="39229"/>
                  </a:cubicBezTo>
                  <a:cubicBezTo>
                    <a:pt x="-868" y="41794"/>
                    <a:pt x="16" y="45069"/>
                    <a:pt x="2579" y="46543"/>
                  </a:cubicBezTo>
                  <a:cubicBezTo>
                    <a:pt x="5142" y="48017"/>
                    <a:pt x="8414" y="47133"/>
                    <a:pt x="9887" y="44567"/>
                  </a:cubicBezTo>
                  <a:cubicBezTo>
                    <a:pt x="10106" y="44187"/>
                    <a:pt x="10277" y="43782"/>
                    <a:pt x="10396" y="43360"/>
                  </a:cubicBezTo>
                  <a:cubicBezTo>
                    <a:pt x="12991" y="36935"/>
                    <a:pt x="14603" y="30156"/>
                    <a:pt x="15178" y="23250"/>
                  </a:cubicBezTo>
                  <a:cubicBezTo>
                    <a:pt x="15491" y="19982"/>
                    <a:pt x="15533" y="16694"/>
                    <a:pt x="15304" y="13419"/>
                  </a:cubicBezTo>
                  <a:cubicBezTo>
                    <a:pt x="15193" y="11609"/>
                    <a:pt x="14950" y="9810"/>
                    <a:pt x="14578" y="8035"/>
                  </a:cubicBezTo>
                  <a:cubicBezTo>
                    <a:pt x="14190" y="6333"/>
                    <a:pt x="13451" y="4584"/>
                    <a:pt x="12922" y="2891"/>
                  </a:cubicBezTo>
                  <a:cubicBezTo>
                    <a:pt x="12344" y="880"/>
                    <a:pt x="10381" y="-402"/>
                    <a:pt x="8309" y="-123"/>
                  </a:cubicBezTo>
                  <a:cubicBezTo>
                    <a:pt x="6225" y="133"/>
                    <a:pt x="4660" y="1907"/>
                    <a:pt x="4664" y="4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147;p34">
              <a:extLst>
                <a:ext uri="{FF2B5EF4-FFF2-40B4-BE49-F238E27FC236}">
                  <a16:creationId xmlns:a16="http://schemas.microsoft.com/office/drawing/2014/main" id="{FDECCB23-B54B-576B-BC09-474EF6E301B7}"/>
                </a:ext>
              </a:extLst>
            </p:cNvPr>
            <p:cNvSpPr/>
            <p:nvPr/>
          </p:nvSpPr>
          <p:spPr>
            <a:xfrm>
              <a:off x="3333851" y="2967479"/>
              <a:ext cx="1052608" cy="394919"/>
            </a:xfrm>
            <a:custGeom>
              <a:avLst/>
              <a:gdLst/>
              <a:ahLst/>
              <a:cxnLst/>
              <a:rect l="l" t="t" r="r" b="b"/>
              <a:pathLst>
                <a:path w="1128802" h="423506" extrusionOk="0">
                  <a:moveTo>
                    <a:pt x="6592" y="423073"/>
                  </a:moveTo>
                  <a:cubicBezTo>
                    <a:pt x="81049" y="400994"/>
                    <a:pt x="154292" y="374794"/>
                    <a:pt x="227632" y="349255"/>
                  </a:cubicBezTo>
                  <a:cubicBezTo>
                    <a:pt x="301033" y="323695"/>
                    <a:pt x="374263" y="297643"/>
                    <a:pt x="447321" y="271099"/>
                  </a:cubicBezTo>
                  <a:cubicBezTo>
                    <a:pt x="592067" y="218816"/>
                    <a:pt x="736310" y="165168"/>
                    <a:pt x="880052" y="110156"/>
                  </a:cubicBezTo>
                  <a:cubicBezTo>
                    <a:pt x="961356" y="79040"/>
                    <a:pt x="1042492" y="47489"/>
                    <a:pt x="1123460" y="15505"/>
                  </a:cubicBezTo>
                  <a:cubicBezTo>
                    <a:pt x="1132711" y="11851"/>
                    <a:pt x="1128682" y="-3285"/>
                    <a:pt x="1119304" y="417"/>
                  </a:cubicBezTo>
                  <a:cubicBezTo>
                    <a:pt x="831565" y="114028"/>
                    <a:pt x="541752" y="222173"/>
                    <a:pt x="249864" y="324852"/>
                  </a:cubicBezTo>
                  <a:cubicBezTo>
                    <a:pt x="167718" y="353740"/>
                    <a:pt x="84944" y="381212"/>
                    <a:pt x="3661" y="412434"/>
                  </a:cubicBezTo>
                  <a:cubicBezTo>
                    <a:pt x="-2822" y="414924"/>
                    <a:pt x="-351" y="425132"/>
                    <a:pt x="6592" y="423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148;p34">
              <a:extLst>
                <a:ext uri="{FF2B5EF4-FFF2-40B4-BE49-F238E27FC236}">
                  <a16:creationId xmlns:a16="http://schemas.microsoft.com/office/drawing/2014/main" id="{C3A80144-C51A-63A9-4B02-2F370747ACBB}"/>
                </a:ext>
              </a:extLst>
            </p:cNvPr>
            <p:cNvSpPr/>
            <p:nvPr/>
          </p:nvSpPr>
          <p:spPr>
            <a:xfrm>
              <a:off x="4323854" y="2670736"/>
              <a:ext cx="65095" cy="302376"/>
            </a:xfrm>
            <a:custGeom>
              <a:avLst/>
              <a:gdLst/>
              <a:ahLst/>
              <a:cxnLst/>
              <a:rect l="l" t="t" r="r" b="b"/>
              <a:pathLst>
                <a:path w="69807" h="324264" extrusionOk="0">
                  <a:moveTo>
                    <a:pt x="69146" y="315275"/>
                  </a:moveTo>
                  <a:cubicBezTo>
                    <a:pt x="57778" y="290767"/>
                    <a:pt x="43653" y="268359"/>
                    <a:pt x="34609" y="242653"/>
                  </a:cubicBezTo>
                  <a:cubicBezTo>
                    <a:pt x="25667" y="217332"/>
                    <a:pt x="19710" y="191053"/>
                    <a:pt x="16859" y="164349"/>
                  </a:cubicBezTo>
                  <a:cubicBezTo>
                    <a:pt x="12521" y="111419"/>
                    <a:pt x="18805" y="58155"/>
                    <a:pt x="35341" y="7691"/>
                  </a:cubicBezTo>
                  <a:cubicBezTo>
                    <a:pt x="37262" y="1151"/>
                    <a:pt x="27047" y="-3536"/>
                    <a:pt x="24069" y="2936"/>
                  </a:cubicBezTo>
                  <a:cubicBezTo>
                    <a:pt x="889" y="53311"/>
                    <a:pt x="-3937" y="113621"/>
                    <a:pt x="2513" y="168162"/>
                  </a:cubicBezTo>
                  <a:cubicBezTo>
                    <a:pt x="5660" y="195513"/>
                    <a:pt x="11937" y="222412"/>
                    <a:pt x="21218" y="248331"/>
                  </a:cubicBezTo>
                  <a:cubicBezTo>
                    <a:pt x="29529" y="275154"/>
                    <a:pt x="42727" y="300207"/>
                    <a:pt x="60146" y="322225"/>
                  </a:cubicBezTo>
                  <a:cubicBezTo>
                    <a:pt x="64759" y="327403"/>
                    <a:pt x="71717" y="320818"/>
                    <a:pt x="69146" y="315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149;p34">
              <a:extLst>
                <a:ext uri="{FF2B5EF4-FFF2-40B4-BE49-F238E27FC236}">
                  <a16:creationId xmlns:a16="http://schemas.microsoft.com/office/drawing/2014/main" id="{59C0B645-39D9-AD11-903C-3B9F832E5DF6}"/>
                </a:ext>
              </a:extLst>
            </p:cNvPr>
            <p:cNvSpPr/>
            <p:nvPr/>
          </p:nvSpPr>
          <p:spPr>
            <a:xfrm>
              <a:off x="4380029" y="2967258"/>
              <a:ext cx="70427" cy="20564"/>
            </a:xfrm>
            <a:custGeom>
              <a:avLst/>
              <a:gdLst/>
              <a:ahLst/>
              <a:cxnLst/>
              <a:rect l="l" t="t" r="r" b="b"/>
              <a:pathLst>
                <a:path w="75525" h="22053" extrusionOk="0">
                  <a:moveTo>
                    <a:pt x="3094" y="8665"/>
                  </a:moveTo>
                  <a:cubicBezTo>
                    <a:pt x="14912" y="11111"/>
                    <a:pt x="26898" y="12777"/>
                    <a:pt x="38769" y="15092"/>
                  </a:cubicBezTo>
                  <a:cubicBezTo>
                    <a:pt x="44627" y="16235"/>
                    <a:pt x="50450" y="17544"/>
                    <a:pt x="56237" y="19020"/>
                  </a:cubicBezTo>
                  <a:cubicBezTo>
                    <a:pt x="61705" y="20414"/>
                    <a:pt x="69174" y="24143"/>
                    <a:pt x="74059" y="19983"/>
                  </a:cubicBezTo>
                  <a:cubicBezTo>
                    <a:pt x="75245" y="18817"/>
                    <a:pt x="75700" y="17095"/>
                    <a:pt x="75244" y="15495"/>
                  </a:cubicBezTo>
                  <a:cubicBezTo>
                    <a:pt x="73465" y="9339"/>
                    <a:pt x="64183" y="8432"/>
                    <a:pt x="58858" y="7097"/>
                  </a:cubicBezTo>
                  <a:cubicBezTo>
                    <a:pt x="53068" y="5645"/>
                    <a:pt x="47240" y="4358"/>
                    <a:pt x="41374" y="3235"/>
                  </a:cubicBezTo>
                  <a:cubicBezTo>
                    <a:pt x="29186" y="650"/>
                    <a:pt x="16732" y="-467"/>
                    <a:pt x="4279" y="-90"/>
                  </a:cubicBezTo>
                  <a:cubicBezTo>
                    <a:pt x="-497" y="144"/>
                    <a:pt x="-2061" y="7598"/>
                    <a:pt x="3094" y="8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150;p34">
              <a:extLst>
                <a:ext uri="{FF2B5EF4-FFF2-40B4-BE49-F238E27FC236}">
                  <a16:creationId xmlns:a16="http://schemas.microsoft.com/office/drawing/2014/main" id="{19880B8F-4ED1-ED6E-9D41-C25D031732C2}"/>
                </a:ext>
              </a:extLst>
            </p:cNvPr>
            <p:cNvSpPr/>
            <p:nvPr/>
          </p:nvSpPr>
          <p:spPr>
            <a:xfrm>
              <a:off x="3262649" y="2958765"/>
              <a:ext cx="114615" cy="404447"/>
            </a:xfrm>
            <a:custGeom>
              <a:avLst/>
              <a:gdLst/>
              <a:ahLst/>
              <a:cxnLst/>
              <a:rect l="l" t="t" r="r" b="b"/>
              <a:pathLst>
                <a:path w="122911" h="433723" extrusionOk="0">
                  <a:moveTo>
                    <a:pt x="121448" y="215215"/>
                  </a:moveTo>
                  <a:cubicBezTo>
                    <a:pt x="117351" y="159776"/>
                    <a:pt x="104453" y="105344"/>
                    <a:pt x="83239" y="53966"/>
                  </a:cubicBezTo>
                  <a:cubicBezTo>
                    <a:pt x="76927" y="35894"/>
                    <a:pt x="68474" y="18643"/>
                    <a:pt x="58062" y="2584"/>
                  </a:cubicBezTo>
                  <a:cubicBezTo>
                    <a:pt x="54105" y="-2737"/>
                    <a:pt x="43499" y="83"/>
                    <a:pt x="46278" y="7555"/>
                  </a:cubicBezTo>
                  <a:cubicBezTo>
                    <a:pt x="52668" y="24731"/>
                    <a:pt x="62632" y="40719"/>
                    <a:pt x="69717" y="57697"/>
                  </a:cubicBezTo>
                  <a:cubicBezTo>
                    <a:pt x="90605" y="107874"/>
                    <a:pt x="103457" y="161032"/>
                    <a:pt x="107800" y="215215"/>
                  </a:cubicBezTo>
                  <a:cubicBezTo>
                    <a:pt x="112198" y="269184"/>
                    <a:pt x="107532" y="323508"/>
                    <a:pt x="93996" y="375934"/>
                  </a:cubicBezTo>
                  <a:cubicBezTo>
                    <a:pt x="92479" y="381758"/>
                    <a:pt x="90695" y="387523"/>
                    <a:pt x="88864" y="393280"/>
                  </a:cubicBezTo>
                  <a:cubicBezTo>
                    <a:pt x="89076" y="388194"/>
                    <a:pt x="89394" y="383112"/>
                    <a:pt x="89467" y="378026"/>
                  </a:cubicBezTo>
                  <a:cubicBezTo>
                    <a:pt x="89742" y="358771"/>
                    <a:pt x="89033" y="339528"/>
                    <a:pt x="87531" y="320332"/>
                  </a:cubicBezTo>
                  <a:cubicBezTo>
                    <a:pt x="84253" y="281886"/>
                    <a:pt x="78857" y="243650"/>
                    <a:pt x="71367" y="205799"/>
                  </a:cubicBezTo>
                  <a:cubicBezTo>
                    <a:pt x="64690" y="170787"/>
                    <a:pt x="58198" y="135213"/>
                    <a:pt x="48395" y="100918"/>
                  </a:cubicBezTo>
                  <a:cubicBezTo>
                    <a:pt x="40778" y="74270"/>
                    <a:pt x="29109" y="43626"/>
                    <a:pt x="4990" y="27713"/>
                  </a:cubicBezTo>
                  <a:cubicBezTo>
                    <a:pt x="2298" y="25937"/>
                    <a:pt x="-1529" y="29555"/>
                    <a:pt x="430" y="32276"/>
                  </a:cubicBezTo>
                  <a:cubicBezTo>
                    <a:pt x="17884" y="55999"/>
                    <a:pt x="30445" y="82960"/>
                    <a:pt x="37384" y="111589"/>
                  </a:cubicBezTo>
                  <a:cubicBezTo>
                    <a:pt x="45587" y="144669"/>
                    <a:pt x="52112" y="178308"/>
                    <a:pt x="58267" y="211821"/>
                  </a:cubicBezTo>
                  <a:cubicBezTo>
                    <a:pt x="65268" y="248454"/>
                    <a:pt x="70212" y="285451"/>
                    <a:pt x="73074" y="322638"/>
                  </a:cubicBezTo>
                  <a:cubicBezTo>
                    <a:pt x="74360" y="341064"/>
                    <a:pt x="75001" y="359555"/>
                    <a:pt x="74764" y="378026"/>
                  </a:cubicBezTo>
                  <a:cubicBezTo>
                    <a:pt x="74656" y="386493"/>
                    <a:pt x="74354" y="394954"/>
                    <a:pt x="73858" y="403409"/>
                  </a:cubicBezTo>
                  <a:cubicBezTo>
                    <a:pt x="72104" y="412233"/>
                    <a:pt x="72241" y="421328"/>
                    <a:pt x="74260" y="430095"/>
                  </a:cubicBezTo>
                  <a:cubicBezTo>
                    <a:pt x="75179" y="432775"/>
                    <a:pt x="78095" y="434203"/>
                    <a:pt x="80774" y="433284"/>
                  </a:cubicBezTo>
                  <a:cubicBezTo>
                    <a:pt x="80792" y="433277"/>
                    <a:pt x="80811" y="433270"/>
                    <a:pt x="80830" y="433264"/>
                  </a:cubicBezTo>
                  <a:cubicBezTo>
                    <a:pt x="82475" y="433929"/>
                    <a:pt x="84357" y="433274"/>
                    <a:pt x="85235" y="431731"/>
                  </a:cubicBezTo>
                  <a:cubicBezTo>
                    <a:pt x="104092" y="401157"/>
                    <a:pt x="112037" y="360342"/>
                    <a:pt x="117298" y="325278"/>
                  </a:cubicBezTo>
                  <a:cubicBezTo>
                    <a:pt x="122784" y="288861"/>
                    <a:pt x="124176" y="251943"/>
                    <a:pt x="121448" y="215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151;p34">
              <a:extLst>
                <a:ext uri="{FF2B5EF4-FFF2-40B4-BE49-F238E27FC236}">
                  <a16:creationId xmlns:a16="http://schemas.microsoft.com/office/drawing/2014/main" id="{12EEC4E2-9BA6-DBB8-F87F-0B1D5CB5E4D6}"/>
                </a:ext>
              </a:extLst>
            </p:cNvPr>
            <p:cNvSpPr/>
            <p:nvPr/>
          </p:nvSpPr>
          <p:spPr>
            <a:xfrm>
              <a:off x="3349257" y="2873617"/>
              <a:ext cx="529853" cy="174791"/>
            </a:xfrm>
            <a:custGeom>
              <a:avLst/>
              <a:gdLst/>
              <a:ahLst/>
              <a:cxnLst/>
              <a:rect l="l" t="t" r="r" b="b"/>
              <a:pathLst>
                <a:path w="568207" h="187443" extrusionOk="0">
                  <a:moveTo>
                    <a:pt x="5039" y="187168"/>
                  </a:moveTo>
                  <a:cubicBezTo>
                    <a:pt x="100622" y="164700"/>
                    <a:pt x="194245" y="132492"/>
                    <a:pt x="288362" y="104689"/>
                  </a:cubicBezTo>
                  <a:cubicBezTo>
                    <a:pt x="335146" y="90868"/>
                    <a:pt x="381415" y="75315"/>
                    <a:pt x="427717" y="59970"/>
                  </a:cubicBezTo>
                  <a:cubicBezTo>
                    <a:pt x="451236" y="52176"/>
                    <a:pt x="474716" y="44263"/>
                    <a:pt x="498156" y="36232"/>
                  </a:cubicBezTo>
                  <a:cubicBezTo>
                    <a:pt x="509874" y="32211"/>
                    <a:pt x="521581" y="28161"/>
                    <a:pt x="533279" y="24081"/>
                  </a:cubicBezTo>
                  <a:cubicBezTo>
                    <a:pt x="544306" y="21007"/>
                    <a:pt x="554985" y="16798"/>
                    <a:pt x="565146" y="11521"/>
                  </a:cubicBezTo>
                  <a:cubicBezTo>
                    <a:pt x="568101" y="9659"/>
                    <a:pt x="568987" y="5751"/>
                    <a:pt x="567125" y="2794"/>
                  </a:cubicBezTo>
                  <a:cubicBezTo>
                    <a:pt x="565680" y="499"/>
                    <a:pt x="562934" y="-619"/>
                    <a:pt x="560298" y="14"/>
                  </a:cubicBezTo>
                  <a:cubicBezTo>
                    <a:pt x="548197" y="2735"/>
                    <a:pt x="536390" y="6633"/>
                    <a:pt x="525046" y="11651"/>
                  </a:cubicBezTo>
                  <a:cubicBezTo>
                    <a:pt x="513391" y="15884"/>
                    <a:pt x="501725" y="20088"/>
                    <a:pt x="490049" y="24263"/>
                  </a:cubicBezTo>
                  <a:cubicBezTo>
                    <a:pt x="466697" y="32612"/>
                    <a:pt x="443308" y="40856"/>
                    <a:pt x="419881" y="48996"/>
                  </a:cubicBezTo>
                  <a:cubicBezTo>
                    <a:pt x="374475" y="64704"/>
                    <a:pt x="328738" y="79419"/>
                    <a:pt x="283252" y="94885"/>
                  </a:cubicBezTo>
                  <a:cubicBezTo>
                    <a:pt x="190740" y="126341"/>
                    <a:pt x="95931" y="149763"/>
                    <a:pt x="2820" y="179113"/>
                  </a:cubicBezTo>
                  <a:cubicBezTo>
                    <a:pt x="619" y="179805"/>
                    <a:pt x="-605" y="182150"/>
                    <a:pt x="85" y="184353"/>
                  </a:cubicBezTo>
                  <a:cubicBezTo>
                    <a:pt x="742" y="186447"/>
                    <a:pt x="2905" y="187677"/>
                    <a:pt x="5039" y="187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152;p34">
              <a:extLst>
                <a:ext uri="{FF2B5EF4-FFF2-40B4-BE49-F238E27FC236}">
                  <a16:creationId xmlns:a16="http://schemas.microsoft.com/office/drawing/2014/main" id="{3ACAD460-D33D-E11A-8EB4-AD07FDB8C488}"/>
                </a:ext>
              </a:extLst>
            </p:cNvPr>
            <p:cNvSpPr/>
            <p:nvPr/>
          </p:nvSpPr>
          <p:spPr>
            <a:xfrm>
              <a:off x="3529963" y="2933930"/>
              <a:ext cx="246774" cy="276346"/>
            </a:xfrm>
            <a:custGeom>
              <a:avLst/>
              <a:gdLst/>
              <a:ahLst/>
              <a:cxnLst/>
              <a:rect l="l" t="t" r="r" b="b"/>
              <a:pathLst>
                <a:path w="264637" h="296350" extrusionOk="0">
                  <a:moveTo>
                    <a:pt x="197801" y="3318"/>
                  </a:moveTo>
                  <a:cubicBezTo>
                    <a:pt x="193623" y="-4603"/>
                    <a:pt x="181681" y="2407"/>
                    <a:pt x="185807" y="10334"/>
                  </a:cubicBezTo>
                  <a:cubicBezTo>
                    <a:pt x="214381" y="65267"/>
                    <a:pt x="234895" y="124033"/>
                    <a:pt x="246717" y="184822"/>
                  </a:cubicBezTo>
                  <a:cubicBezTo>
                    <a:pt x="221979" y="160509"/>
                    <a:pt x="194771" y="138848"/>
                    <a:pt x="165536" y="120191"/>
                  </a:cubicBezTo>
                  <a:cubicBezTo>
                    <a:pt x="162112" y="118254"/>
                    <a:pt x="157767" y="119463"/>
                    <a:pt x="155833" y="122889"/>
                  </a:cubicBezTo>
                  <a:cubicBezTo>
                    <a:pt x="155563" y="123367"/>
                    <a:pt x="155350" y="123874"/>
                    <a:pt x="155196" y="124400"/>
                  </a:cubicBezTo>
                  <a:cubicBezTo>
                    <a:pt x="135962" y="180764"/>
                    <a:pt x="103350" y="231616"/>
                    <a:pt x="60159" y="272592"/>
                  </a:cubicBezTo>
                  <a:cubicBezTo>
                    <a:pt x="62112" y="232206"/>
                    <a:pt x="58992" y="191734"/>
                    <a:pt x="50872" y="152126"/>
                  </a:cubicBezTo>
                  <a:cubicBezTo>
                    <a:pt x="47248" y="131421"/>
                    <a:pt x="41458" y="111154"/>
                    <a:pt x="33598" y="91661"/>
                  </a:cubicBezTo>
                  <a:cubicBezTo>
                    <a:pt x="27861" y="78748"/>
                    <a:pt x="18337" y="64063"/>
                    <a:pt x="2510" y="65725"/>
                  </a:cubicBezTo>
                  <a:cubicBezTo>
                    <a:pt x="1018" y="65772"/>
                    <a:pt x="-153" y="67021"/>
                    <a:pt x="-106" y="68514"/>
                  </a:cubicBezTo>
                  <a:cubicBezTo>
                    <a:pt x="-78" y="69414"/>
                    <a:pt x="396" y="70241"/>
                    <a:pt x="1159" y="70720"/>
                  </a:cubicBezTo>
                  <a:cubicBezTo>
                    <a:pt x="14384" y="80138"/>
                    <a:pt x="23538" y="94234"/>
                    <a:pt x="26766" y="110154"/>
                  </a:cubicBezTo>
                  <a:cubicBezTo>
                    <a:pt x="32466" y="129442"/>
                    <a:pt x="36964" y="149065"/>
                    <a:pt x="40234" y="168911"/>
                  </a:cubicBezTo>
                  <a:cubicBezTo>
                    <a:pt x="46821" y="208750"/>
                    <a:pt x="48484" y="249248"/>
                    <a:pt x="45185" y="289493"/>
                  </a:cubicBezTo>
                  <a:cubicBezTo>
                    <a:pt x="44661" y="296011"/>
                    <a:pt x="52909" y="298016"/>
                    <a:pt x="57074" y="294422"/>
                  </a:cubicBezTo>
                  <a:cubicBezTo>
                    <a:pt x="105954" y="252049"/>
                    <a:pt x="143236" y="197907"/>
                    <a:pt x="165398" y="137109"/>
                  </a:cubicBezTo>
                  <a:cubicBezTo>
                    <a:pt x="197296" y="158130"/>
                    <a:pt x="226578" y="182881"/>
                    <a:pt x="252624" y="210837"/>
                  </a:cubicBezTo>
                  <a:cubicBezTo>
                    <a:pt x="257893" y="216503"/>
                    <a:pt x="265443" y="210351"/>
                    <a:pt x="264439" y="203954"/>
                  </a:cubicBezTo>
                  <a:cubicBezTo>
                    <a:pt x="253435" y="133856"/>
                    <a:pt x="230919" y="66061"/>
                    <a:pt x="197801" y="3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153;p34">
              <a:extLst>
                <a:ext uri="{FF2B5EF4-FFF2-40B4-BE49-F238E27FC236}">
                  <a16:creationId xmlns:a16="http://schemas.microsoft.com/office/drawing/2014/main" id="{8CE4D18F-EDD7-520D-0E27-5FE14AA546E5}"/>
                </a:ext>
              </a:extLst>
            </p:cNvPr>
            <p:cNvSpPr/>
            <p:nvPr/>
          </p:nvSpPr>
          <p:spPr>
            <a:xfrm>
              <a:off x="3861198" y="2836941"/>
              <a:ext cx="467816" cy="152720"/>
            </a:xfrm>
            <a:custGeom>
              <a:avLst/>
              <a:gdLst/>
              <a:ahLst/>
              <a:cxnLst/>
              <a:rect l="l" t="t" r="r" b="b"/>
              <a:pathLst>
                <a:path w="501679" h="163775" extrusionOk="0">
                  <a:moveTo>
                    <a:pt x="2001" y="163575"/>
                  </a:moveTo>
                  <a:cubicBezTo>
                    <a:pt x="23066" y="158831"/>
                    <a:pt x="43730" y="150552"/>
                    <a:pt x="64212" y="143746"/>
                  </a:cubicBezTo>
                  <a:cubicBezTo>
                    <a:pt x="84881" y="136877"/>
                    <a:pt x="105593" y="130143"/>
                    <a:pt x="126348" y="123544"/>
                  </a:cubicBezTo>
                  <a:cubicBezTo>
                    <a:pt x="167845" y="110318"/>
                    <a:pt x="209528" y="97628"/>
                    <a:pt x="251176" y="84890"/>
                  </a:cubicBezTo>
                  <a:cubicBezTo>
                    <a:pt x="292842" y="72146"/>
                    <a:pt x="334599" y="59707"/>
                    <a:pt x="376446" y="47572"/>
                  </a:cubicBezTo>
                  <a:cubicBezTo>
                    <a:pt x="397370" y="41492"/>
                    <a:pt x="418266" y="35321"/>
                    <a:pt x="439204" y="29294"/>
                  </a:cubicBezTo>
                  <a:cubicBezTo>
                    <a:pt x="459529" y="24914"/>
                    <a:pt x="479439" y="18790"/>
                    <a:pt x="498714" y="10990"/>
                  </a:cubicBezTo>
                  <a:cubicBezTo>
                    <a:pt x="501543" y="9241"/>
                    <a:pt x="502420" y="5527"/>
                    <a:pt x="500672" y="2696"/>
                  </a:cubicBezTo>
                  <a:cubicBezTo>
                    <a:pt x="499602" y="963"/>
                    <a:pt x="497730" y="-112"/>
                    <a:pt x="495696" y="-161"/>
                  </a:cubicBezTo>
                  <a:cubicBezTo>
                    <a:pt x="475185" y="3337"/>
                    <a:pt x="455042" y="8723"/>
                    <a:pt x="435522" y="15928"/>
                  </a:cubicBezTo>
                  <a:cubicBezTo>
                    <a:pt x="414623" y="22098"/>
                    <a:pt x="393725" y="28283"/>
                    <a:pt x="372901" y="34705"/>
                  </a:cubicBezTo>
                  <a:cubicBezTo>
                    <a:pt x="330500" y="47780"/>
                    <a:pt x="288210" y="61210"/>
                    <a:pt x="246030" y="74994"/>
                  </a:cubicBezTo>
                  <a:cubicBezTo>
                    <a:pt x="204559" y="88512"/>
                    <a:pt x="163335" y="102694"/>
                    <a:pt x="122112" y="116947"/>
                  </a:cubicBezTo>
                  <a:cubicBezTo>
                    <a:pt x="101506" y="124071"/>
                    <a:pt x="80911" y="131226"/>
                    <a:pt x="60325" y="138411"/>
                  </a:cubicBezTo>
                  <a:cubicBezTo>
                    <a:pt x="40063" y="144675"/>
                    <a:pt x="20167" y="152068"/>
                    <a:pt x="730" y="160555"/>
                  </a:cubicBezTo>
                  <a:cubicBezTo>
                    <a:pt x="-1021" y="161397"/>
                    <a:pt x="251" y="163968"/>
                    <a:pt x="2002" y="163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154;p34">
              <a:extLst>
                <a:ext uri="{FF2B5EF4-FFF2-40B4-BE49-F238E27FC236}">
                  <a16:creationId xmlns:a16="http://schemas.microsoft.com/office/drawing/2014/main" id="{E656F4E7-7B50-E81C-17A4-C3F65873B75C}"/>
                </a:ext>
              </a:extLst>
            </p:cNvPr>
            <p:cNvSpPr/>
            <p:nvPr/>
          </p:nvSpPr>
          <p:spPr>
            <a:xfrm>
              <a:off x="3367849" y="3210387"/>
              <a:ext cx="137025" cy="48737"/>
            </a:xfrm>
            <a:custGeom>
              <a:avLst/>
              <a:gdLst/>
              <a:ahLst/>
              <a:cxnLst/>
              <a:rect l="l" t="t" r="r" b="b"/>
              <a:pathLst>
                <a:path w="146944" h="52265" extrusionOk="0">
                  <a:moveTo>
                    <a:pt x="2612" y="52064"/>
                  </a:moveTo>
                  <a:cubicBezTo>
                    <a:pt x="14471" y="49305"/>
                    <a:pt x="26155" y="45840"/>
                    <a:pt x="37601" y="41687"/>
                  </a:cubicBezTo>
                  <a:cubicBezTo>
                    <a:pt x="49629" y="37788"/>
                    <a:pt x="61650" y="33864"/>
                    <a:pt x="73663" y="29918"/>
                  </a:cubicBezTo>
                  <a:cubicBezTo>
                    <a:pt x="97242" y="22223"/>
                    <a:pt x="121044" y="15004"/>
                    <a:pt x="144433" y="6748"/>
                  </a:cubicBezTo>
                  <a:cubicBezTo>
                    <a:pt x="148616" y="5271"/>
                    <a:pt x="146920" y="-1316"/>
                    <a:pt x="142578" y="15"/>
                  </a:cubicBezTo>
                  <a:cubicBezTo>
                    <a:pt x="118414" y="7425"/>
                    <a:pt x="94538" y="15940"/>
                    <a:pt x="70557" y="23927"/>
                  </a:cubicBezTo>
                  <a:cubicBezTo>
                    <a:pt x="46898" y="30606"/>
                    <a:pt x="23663" y="38709"/>
                    <a:pt x="980" y="48191"/>
                  </a:cubicBezTo>
                  <a:cubicBezTo>
                    <a:pt x="-1309" y="49279"/>
                    <a:pt x="393" y="52498"/>
                    <a:pt x="2612" y="52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155;p34">
              <a:extLst>
                <a:ext uri="{FF2B5EF4-FFF2-40B4-BE49-F238E27FC236}">
                  <a16:creationId xmlns:a16="http://schemas.microsoft.com/office/drawing/2014/main" id="{9AC79BD8-05BF-DFFA-9AC9-B812D12892F3}"/>
                </a:ext>
              </a:extLst>
            </p:cNvPr>
            <p:cNvSpPr/>
            <p:nvPr/>
          </p:nvSpPr>
          <p:spPr>
            <a:xfrm>
              <a:off x="3534156" y="3082412"/>
              <a:ext cx="433806" cy="164954"/>
            </a:xfrm>
            <a:custGeom>
              <a:avLst/>
              <a:gdLst/>
              <a:ahLst/>
              <a:cxnLst/>
              <a:rect l="l" t="t" r="r" b="b"/>
              <a:pathLst>
                <a:path w="465207" h="176894" extrusionOk="0">
                  <a:moveTo>
                    <a:pt x="1995" y="176627"/>
                  </a:moveTo>
                  <a:cubicBezTo>
                    <a:pt x="156179" y="124277"/>
                    <a:pt x="308768" y="66710"/>
                    <a:pt x="461527" y="10350"/>
                  </a:cubicBezTo>
                  <a:cubicBezTo>
                    <a:pt x="467832" y="8023"/>
                    <a:pt x="465096" y="-2171"/>
                    <a:pt x="458728" y="192"/>
                  </a:cubicBezTo>
                  <a:cubicBezTo>
                    <a:pt x="305883" y="56899"/>
                    <a:pt x="152392" y="112593"/>
                    <a:pt x="1068" y="173261"/>
                  </a:cubicBezTo>
                  <a:cubicBezTo>
                    <a:pt x="-964" y="174075"/>
                    <a:pt x="-172" y="177363"/>
                    <a:pt x="1995" y="176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156;p34">
              <a:extLst>
                <a:ext uri="{FF2B5EF4-FFF2-40B4-BE49-F238E27FC236}">
                  <a16:creationId xmlns:a16="http://schemas.microsoft.com/office/drawing/2014/main" id="{C9CB90A2-CB4E-4977-E606-83EA03C39253}"/>
                </a:ext>
              </a:extLst>
            </p:cNvPr>
            <p:cNvSpPr/>
            <p:nvPr/>
          </p:nvSpPr>
          <p:spPr>
            <a:xfrm>
              <a:off x="3878618" y="2941918"/>
              <a:ext cx="285835" cy="111046"/>
            </a:xfrm>
            <a:custGeom>
              <a:avLst/>
              <a:gdLst/>
              <a:ahLst/>
              <a:cxnLst/>
              <a:rect l="l" t="t" r="r" b="b"/>
              <a:pathLst>
                <a:path w="306526" h="119084" extrusionOk="0">
                  <a:moveTo>
                    <a:pt x="1325" y="118890"/>
                  </a:moveTo>
                  <a:cubicBezTo>
                    <a:pt x="26808" y="110927"/>
                    <a:pt x="51335" y="99716"/>
                    <a:pt x="76137" y="89890"/>
                  </a:cubicBezTo>
                  <a:cubicBezTo>
                    <a:pt x="101773" y="79733"/>
                    <a:pt x="127542" y="69923"/>
                    <a:pt x="153446" y="60460"/>
                  </a:cubicBezTo>
                  <a:cubicBezTo>
                    <a:pt x="178629" y="51244"/>
                    <a:pt x="203906" y="42284"/>
                    <a:pt x="229275" y="33579"/>
                  </a:cubicBezTo>
                  <a:cubicBezTo>
                    <a:pt x="241603" y="29366"/>
                    <a:pt x="253960" y="25241"/>
                    <a:pt x="266346" y="21204"/>
                  </a:cubicBezTo>
                  <a:cubicBezTo>
                    <a:pt x="279394" y="17953"/>
                    <a:pt x="292123" y="13535"/>
                    <a:pt x="304379" y="8003"/>
                  </a:cubicBezTo>
                  <a:cubicBezTo>
                    <a:pt x="307953" y="6058"/>
                    <a:pt x="306585" y="-687"/>
                    <a:pt x="302179" y="-128"/>
                  </a:cubicBezTo>
                  <a:cubicBezTo>
                    <a:pt x="289743" y="2316"/>
                    <a:pt x="277584" y="6007"/>
                    <a:pt x="265886" y="10885"/>
                  </a:cubicBezTo>
                  <a:cubicBezTo>
                    <a:pt x="252829" y="15366"/>
                    <a:pt x="239793" y="19911"/>
                    <a:pt x="226779" y="24518"/>
                  </a:cubicBezTo>
                  <a:cubicBezTo>
                    <a:pt x="200750" y="33745"/>
                    <a:pt x="174855" y="43332"/>
                    <a:pt x="149092" y="53279"/>
                  </a:cubicBezTo>
                  <a:cubicBezTo>
                    <a:pt x="124047" y="62980"/>
                    <a:pt x="99124" y="72987"/>
                    <a:pt x="74322" y="83301"/>
                  </a:cubicBezTo>
                  <a:cubicBezTo>
                    <a:pt x="49035" y="92945"/>
                    <a:pt x="24361" y="104127"/>
                    <a:pt x="437" y="116782"/>
                  </a:cubicBezTo>
                  <a:cubicBezTo>
                    <a:pt x="-105" y="117121"/>
                    <a:pt x="-270" y="117835"/>
                    <a:pt x="68" y="118378"/>
                  </a:cubicBezTo>
                  <a:cubicBezTo>
                    <a:pt x="333" y="118802"/>
                    <a:pt x="840" y="119008"/>
                    <a:pt x="1325" y="118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157;p34">
              <a:extLst>
                <a:ext uri="{FF2B5EF4-FFF2-40B4-BE49-F238E27FC236}">
                  <a16:creationId xmlns:a16="http://schemas.microsoft.com/office/drawing/2014/main" id="{BB45A87F-3370-9EAB-7292-1D359CE98787}"/>
                </a:ext>
              </a:extLst>
            </p:cNvPr>
            <p:cNvSpPr/>
            <p:nvPr/>
          </p:nvSpPr>
          <p:spPr>
            <a:xfrm>
              <a:off x="4084177" y="2793469"/>
              <a:ext cx="194031" cy="58875"/>
            </a:xfrm>
            <a:custGeom>
              <a:avLst/>
              <a:gdLst/>
              <a:ahLst/>
              <a:cxnLst/>
              <a:rect l="l" t="t" r="r" b="b"/>
              <a:pathLst>
                <a:path w="208076" h="63137" extrusionOk="0">
                  <a:moveTo>
                    <a:pt x="2617" y="62869"/>
                  </a:moveTo>
                  <a:cubicBezTo>
                    <a:pt x="35716" y="51554"/>
                    <a:pt x="69106" y="40781"/>
                    <a:pt x="102829" y="31478"/>
                  </a:cubicBezTo>
                  <a:cubicBezTo>
                    <a:pt x="119417" y="26902"/>
                    <a:pt x="136101" y="22697"/>
                    <a:pt x="152879" y="18861"/>
                  </a:cubicBezTo>
                  <a:cubicBezTo>
                    <a:pt x="161580" y="16884"/>
                    <a:pt x="170304" y="15014"/>
                    <a:pt x="179053" y="13250"/>
                  </a:cubicBezTo>
                  <a:cubicBezTo>
                    <a:pt x="187908" y="12142"/>
                    <a:pt x="196650" y="10256"/>
                    <a:pt x="205175" y="7614"/>
                  </a:cubicBezTo>
                  <a:cubicBezTo>
                    <a:pt x="207271" y="6960"/>
                    <a:pt x="208441" y="4730"/>
                    <a:pt x="207788" y="2632"/>
                  </a:cubicBezTo>
                  <a:cubicBezTo>
                    <a:pt x="207285" y="1015"/>
                    <a:pt x="205815" y="-105"/>
                    <a:pt x="204123" y="-161"/>
                  </a:cubicBezTo>
                  <a:cubicBezTo>
                    <a:pt x="187181" y="1090"/>
                    <a:pt x="170443" y="4315"/>
                    <a:pt x="154248" y="9450"/>
                  </a:cubicBezTo>
                  <a:cubicBezTo>
                    <a:pt x="136251" y="13631"/>
                    <a:pt x="118367" y="18273"/>
                    <a:pt x="100597" y="23373"/>
                  </a:cubicBezTo>
                  <a:cubicBezTo>
                    <a:pt x="66655" y="33070"/>
                    <a:pt x="33374" y="44950"/>
                    <a:pt x="961" y="58938"/>
                  </a:cubicBezTo>
                  <a:cubicBezTo>
                    <a:pt x="-1262" y="59903"/>
                    <a:pt x="322" y="63654"/>
                    <a:pt x="2617" y="62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158;p34">
              <a:extLst>
                <a:ext uri="{FF2B5EF4-FFF2-40B4-BE49-F238E27FC236}">
                  <a16:creationId xmlns:a16="http://schemas.microsoft.com/office/drawing/2014/main" id="{CAE71453-C6AA-E6E7-F190-54E23AE616DE}"/>
                </a:ext>
              </a:extLst>
            </p:cNvPr>
            <p:cNvSpPr/>
            <p:nvPr/>
          </p:nvSpPr>
          <p:spPr>
            <a:xfrm>
              <a:off x="1702636" y="3247356"/>
              <a:ext cx="1651020" cy="190722"/>
            </a:xfrm>
            <a:custGeom>
              <a:avLst/>
              <a:gdLst/>
              <a:ahLst/>
              <a:cxnLst/>
              <a:rect l="l" t="t" r="r" b="b"/>
              <a:pathLst>
                <a:path w="1770531" h="204528" extrusionOk="0">
                  <a:moveTo>
                    <a:pt x="3116" y="8799"/>
                  </a:moveTo>
                  <a:cubicBezTo>
                    <a:pt x="59716" y="20876"/>
                    <a:pt x="117169" y="28643"/>
                    <a:pt x="174382" y="37213"/>
                  </a:cubicBezTo>
                  <a:cubicBezTo>
                    <a:pt x="231675" y="45795"/>
                    <a:pt x="288984" y="54368"/>
                    <a:pt x="346372" y="62295"/>
                  </a:cubicBezTo>
                  <a:cubicBezTo>
                    <a:pt x="459575" y="77932"/>
                    <a:pt x="572907" y="92584"/>
                    <a:pt x="686369" y="106251"/>
                  </a:cubicBezTo>
                  <a:cubicBezTo>
                    <a:pt x="915787" y="133832"/>
                    <a:pt x="1145637" y="157437"/>
                    <a:pt x="1375917" y="177065"/>
                  </a:cubicBezTo>
                  <a:cubicBezTo>
                    <a:pt x="1505500" y="188109"/>
                    <a:pt x="1635077" y="196614"/>
                    <a:pt x="1764883" y="204354"/>
                  </a:cubicBezTo>
                  <a:cubicBezTo>
                    <a:pt x="1772310" y="204797"/>
                    <a:pt x="1772232" y="193351"/>
                    <a:pt x="1764883" y="192822"/>
                  </a:cubicBezTo>
                  <a:cubicBezTo>
                    <a:pt x="1535211" y="176292"/>
                    <a:pt x="1305724" y="156539"/>
                    <a:pt x="1076425" y="133563"/>
                  </a:cubicBezTo>
                  <a:cubicBezTo>
                    <a:pt x="846429" y="110447"/>
                    <a:pt x="616873" y="83388"/>
                    <a:pt x="387756" y="52386"/>
                  </a:cubicBezTo>
                  <a:cubicBezTo>
                    <a:pt x="324078" y="43782"/>
                    <a:pt x="260396" y="35197"/>
                    <a:pt x="196778" y="26154"/>
                  </a:cubicBezTo>
                  <a:cubicBezTo>
                    <a:pt x="132703" y="17046"/>
                    <a:pt x="68748" y="6190"/>
                    <a:pt x="4325" y="-140"/>
                  </a:cubicBezTo>
                  <a:cubicBezTo>
                    <a:pt x="-766" y="-640"/>
                    <a:pt x="-1870" y="7735"/>
                    <a:pt x="3116" y="8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159;p34">
              <a:extLst>
                <a:ext uri="{FF2B5EF4-FFF2-40B4-BE49-F238E27FC236}">
                  <a16:creationId xmlns:a16="http://schemas.microsoft.com/office/drawing/2014/main" id="{EBD0051A-47CA-832D-ED54-7FD3B3D2BBD7}"/>
                </a:ext>
              </a:extLst>
            </p:cNvPr>
            <p:cNvSpPr/>
            <p:nvPr/>
          </p:nvSpPr>
          <p:spPr>
            <a:xfrm>
              <a:off x="1612134" y="2812910"/>
              <a:ext cx="1624241" cy="440078"/>
            </a:xfrm>
            <a:custGeom>
              <a:avLst/>
              <a:gdLst/>
              <a:ahLst/>
              <a:cxnLst/>
              <a:rect l="l" t="t" r="r" b="b"/>
              <a:pathLst>
                <a:path w="1741813" h="471934" extrusionOk="0">
                  <a:moveTo>
                    <a:pt x="107614" y="459610"/>
                  </a:moveTo>
                  <a:cubicBezTo>
                    <a:pt x="13213" y="372927"/>
                    <a:pt x="-4290" y="236503"/>
                    <a:pt x="35317" y="118960"/>
                  </a:cubicBezTo>
                  <a:cubicBezTo>
                    <a:pt x="45144" y="89232"/>
                    <a:pt x="58257" y="60694"/>
                    <a:pt x="74413" y="33878"/>
                  </a:cubicBezTo>
                  <a:cubicBezTo>
                    <a:pt x="77952" y="26377"/>
                    <a:pt x="84073" y="20401"/>
                    <a:pt x="91655" y="17047"/>
                  </a:cubicBezTo>
                  <a:cubicBezTo>
                    <a:pt x="98517" y="15502"/>
                    <a:pt x="105618" y="15330"/>
                    <a:pt x="112547" y="16542"/>
                  </a:cubicBezTo>
                  <a:cubicBezTo>
                    <a:pt x="131471" y="18153"/>
                    <a:pt x="150372" y="20112"/>
                    <a:pt x="169282" y="21897"/>
                  </a:cubicBezTo>
                  <a:lnTo>
                    <a:pt x="386765" y="42428"/>
                  </a:lnTo>
                  <a:cubicBezTo>
                    <a:pt x="673592" y="69504"/>
                    <a:pt x="960419" y="96581"/>
                    <a:pt x="1247246" y="123658"/>
                  </a:cubicBezTo>
                  <a:lnTo>
                    <a:pt x="1734222" y="169628"/>
                  </a:lnTo>
                  <a:cubicBezTo>
                    <a:pt x="1744233" y="170574"/>
                    <a:pt x="1744169" y="154922"/>
                    <a:pt x="1734222" y="153983"/>
                  </a:cubicBezTo>
                  <a:cubicBezTo>
                    <a:pt x="1434787" y="125696"/>
                    <a:pt x="1135353" y="97410"/>
                    <a:pt x="835918" y="69124"/>
                  </a:cubicBezTo>
                  <a:lnTo>
                    <a:pt x="386766" y="26696"/>
                  </a:lnTo>
                  <a:lnTo>
                    <a:pt x="164554" y="5705"/>
                  </a:lnTo>
                  <a:cubicBezTo>
                    <a:pt x="147220" y="4067"/>
                    <a:pt x="129893" y="2294"/>
                    <a:pt x="112547" y="792"/>
                  </a:cubicBezTo>
                  <a:cubicBezTo>
                    <a:pt x="98287" y="-2081"/>
                    <a:pt x="83492" y="1616"/>
                    <a:pt x="72254" y="10859"/>
                  </a:cubicBezTo>
                  <a:cubicBezTo>
                    <a:pt x="63469" y="20550"/>
                    <a:pt x="56279" y="31576"/>
                    <a:pt x="50951" y="43525"/>
                  </a:cubicBezTo>
                  <a:cubicBezTo>
                    <a:pt x="43380" y="57735"/>
                    <a:pt x="36543" y="72299"/>
                    <a:pt x="30440" y="87218"/>
                  </a:cubicBezTo>
                  <a:cubicBezTo>
                    <a:pt x="-21879" y="214292"/>
                    <a:pt x="-11595" y="374936"/>
                    <a:pt x="97352" y="469880"/>
                  </a:cubicBezTo>
                  <a:cubicBezTo>
                    <a:pt x="104339" y="475969"/>
                    <a:pt x="114550" y="465978"/>
                    <a:pt x="107614" y="459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160;p34">
              <a:extLst>
                <a:ext uri="{FF2B5EF4-FFF2-40B4-BE49-F238E27FC236}">
                  <a16:creationId xmlns:a16="http://schemas.microsoft.com/office/drawing/2014/main" id="{82058AEF-AFD2-77FD-F368-BAFBA806C7E1}"/>
                </a:ext>
              </a:extLst>
            </p:cNvPr>
            <p:cNvSpPr/>
            <p:nvPr/>
          </p:nvSpPr>
          <p:spPr>
            <a:xfrm>
              <a:off x="1700102" y="2482573"/>
              <a:ext cx="1105085" cy="336474"/>
            </a:xfrm>
            <a:custGeom>
              <a:avLst/>
              <a:gdLst/>
              <a:ahLst/>
              <a:cxnLst/>
              <a:rect l="l" t="t" r="r" b="b"/>
              <a:pathLst>
                <a:path w="1185078" h="360830" extrusionOk="0">
                  <a:moveTo>
                    <a:pt x="7656" y="360564"/>
                  </a:moveTo>
                  <a:cubicBezTo>
                    <a:pt x="87299" y="347034"/>
                    <a:pt x="166084" y="327859"/>
                    <a:pt x="244468" y="308444"/>
                  </a:cubicBezTo>
                  <a:cubicBezTo>
                    <a:pt x="321913" y="289261"/>
                    <a:pt x="399061" y="268925"/>
                    <a:pt x="475912" y="247435"/>
                  </a:cubicBezTo>
                  <a:cubicBezTo>
                    <a:pt x="627709" y="205006"/>
                    <a:pt x="778182" y="158164"/>
                    <a:pt x="927329" y="106908"/>
                  </a:cubicBezTo>
                  <a:cubicBezTo>
                    <a:pt x="1011930" y="77833"/>
                    <a:pt x="1096577" y="48178"/>
                    <a:pt x="1179777" y="15266"/>
                  </a:cubicBezTo>
                  <a:cubicBezTo>
                    <a:pt x="1188852" y="11677"/>
                    <a:pt x="1185111" y="-3100"/>
                    <a:pt x="1175670" y="360"/>
                  </a:cubicBezTo>
                  <a:cubicBezTo>
                    <a:pt x="1026871" y="54896"/>
                    <a:pt x="878120" y="108684"/>
                    <a:pt x="726939" y="156369"/>
                  </a:cubicBezTo>
                  <a:cubicBezTo>
                    <a:pt x="576622" y="203782"/>
                    <a:pt x="425006" y="246773"/>
                    <a:pt x="272091" y="285342"/>
                  </a:cubicBezTo>
                  <a:cubicBezTo>
                    <a:pt x="183147" y="307773"/>
                    <a:pt x="93564" y="327305"/>
                    <a:pt x="4361" y="348603"/>
                  </a:cubicBezTo>
                  <a:cubicBezTo>
                    <a:pt x="-3518" y="350484"/>
                    <a:pt x="-68" y="361876"/>
                    <a:pt x="7656" y="3605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161;p34">
              <a:extLst>
                <a:ext uri="{FF2B5EF4-FFF2-40B4-BE49-F238E27FC236}">
                  <a16:creationId xmlns:a16="http://schemas.microsoft.com/office/drawing/2014/main" id="{C35EC373-8CC7-8D6D-6BE5-8235F8270D37}"/>
                </a:ext>
              </a:extLst>
            </p:cNvPr>
            <p:cNvSpPr/>
            <p:nvPr/>
          </p:nvSpPr>
          <p:spPr>
            <a:xfrm>
              <a:off x="2798779" y="2473010"/>
              <a:ext cx="1627241" cy="142848"/>
            </a:xfrm>
            <a:custGeom>
              <a:avLst/>
              <a:gdLst/>
              <a:ahLst/>
              <a:cxnLst/>
              <a:rect l="l" t="t" r="r" b="b"/>
              <a:pathLst>
                <a:path w="1745031" h="153188" extrusionOk="0">
                  <a:moveTo>
                    <a:pt x="4079" y="11368"/>
                  </a:moveTo>
                  <a:cubicBezTo>
                    <a:pt x="115370" y="27093"/>
                    <a:pt x="227362" y="37875"/>
                    <a:pt x="339192" y="49090"/>
                  </a:cubicBezTo>
                  <a:cubicBezTo>
                    <a:pt x="452015" y="60405"/>
                    <a:pt x="564903" y="71033"/>
                    <a:pt x="677857" y="80975"/>
                  </a:cubicBezTo>
                  <a:cubicBezTo>
                    <a:pt x="903761" y="100854"/>
                    <a:pt x="1129884" y="117982"/>
                    <a:pt x="1356226" y="132357"/>
                  </a:cubicBezTo>
                  <a:cubicBezTo>
                    <a:pt x="1419093" y="136350"/>
                    <a:pt x="1481972" y="140129"/>
                    <a:pt x="1544865" y="143696"/>
                  </a:cubicBezTo>
                  <a:cubicBezTo>
                    <a:pt x="1609186" y="147343"/>
                    <a:pt x="1673860" y="152820"/>
                    <a:pt x="1738295" y="153027"/>
                  </a:cubicBezTo>
                  <a:cubicBezTo>
                    <a:pt x="1747308" y="153055"/>
                    <a:pt x="1746958" y="140086"/>
                    <a:pt x="1738295" y="139251"/>
                  </a:cubicBezTo>
                  <a:cubicBezTo>
                    <a:pt x="1681913" y="133808"/>
                    <a:pt x="1625004" y="132471"/>
                    <a:pt x="1568450" y="129309"/>
                  </a:cubicBezTo>
                  <a:cubicBezTo>
                    <a:pt x="1511844" y="126144"/>
                    <a:pt x="1455249" y="122806"/>
                    <a:pt x="1398663" y="119298"/>
                  </a:cubicBezTo>
                  <a:cubicBezTo>
                    <a:pt x="1285492" y="112279"/>
                    <a:pt x="1172367" y="104571"/>
                    <a:pt x="1059287" y="96174"/>
                  </a:cubicBezTo>
                  <a:cubicBezTo>
                    <a:pt x="834703" y="79496"/>
                    <a:pt x="610343" y="60104"/>
                    <a:pt x="386206" y="37997"/>
                  </a:cubicBezTo>
                  <a:cubicBezTo>
                    <a:pt x="259342" y="25483"/>
                    <a:pt x="132663" y="10467"/>
                    <a:pt x="5635" y="-142"/>
                  </a:cubicBezTo>
                  <a:cubicBezTo>
                    <a:pt x="-860" y="-684"/>
                    <a:pt x="-2474" y="10442"/>
                    <a:pt x="4079" y="11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162;p34">
              <a:extLst>
                <a:ext uri="{FF2B5EF4-FFF2-40B4-BE49-F238E27FC236}">
                  <a16:creationId xmlns:a16="http://schemas.microsoft.com/office/drawing/2014/main" id="{4A5E8381-464A-27C8-C23E-B1C60164434B}"/>
                </a:ext>
              </a:extLst>
            </p:cNvPr>
            <p:cNvSpPr/>
            <p:nvPr/>
          </p:nvSpPr>
          <p:spPr>
            <a:xfrm>
              <a:off x="1822536" y="2838191"/>
              <a:ext cx="84819" cy="442119"/>
            </a:xfrm>
            <a:custGeom>
              <a:avLst/>
              <a:gdLst/>
              <a:ahLst/>
              <a:cxnLst/>
              <a:rect l="l" t="t" r="r" b="b"/>
              <a:pathLst>
                <a:path w="90959" h="474122" extrusionOk="0">
                  <a:moveTo>
                    <a:pt x="90102" y="466411"/>
                  </a:moveTo>
                  <a:cubicBezTo>
                    <a:pt x="44748" y="398255"/>
                    <a:pt x="14926" y="323365"/>
                    <a:pt x="12614" y="240667"/>
                  </a:cubicBezTo>
                  <a:cubicBezTo>
                    <a:pt x="11063" y="178959"/>
                    <a:pt x="23894" y="117737"/>
                    <a:pt x="50089" y="61852"/>
                  </a:cubicBezTo>
                  <a:cubicBezTo>
                    <a:pt x="58868" y="43222"/>
                    <a:pt x="71337" y="26247"/>
                    <a:pt x="79609" y="7516"/>
                  </a:cubicBezTo>
                  <a:cubicBezTo>
                    <a:pt x="81763" y="2638"/>
                    <a:pt x="76000" y="-2974"/>
                    <a:pt x="71734" y="1435"/>
                  </a:cubicBezTo>
                  <a:cubicBezTo>
                    <a:pt x="58106" y="17620"/>
                    <a:pt x="47133" y="35868"/>
                    <a:pt x="39225" y="55497"/>
                  </a:cubicBezTo>
                  <a:cubicBezTo>
                    <a:pt x="30182" y="74652"/>
                    <a:pt x="22619" y="94472"/>
                    <a:pt x="16602" y="114783"/>
                  </a:cubicBezTo>
                  <a:cubicBezTo>
                    <a:pt x="4509" y="155613"/>
                    <a:pt x="-1084" y="198095"/>
                    <a:pt x="32" y="240667"/>
                  </a:cubicBezTo>
                  <a:cubicBezTo>
                    <a:pt x="2325" y="322694"/>
                    <a:pt x="29880" y="408559"/>
                    <a:pt x="82325" y="472416"/>
                  </a:cubicBezTo>
                  <a:cubicBezTo>
                    <a:pt x="85882" y="476747"/>
                    <a:pt x="93208" y="471079"/>
                    <a:pt x="90102" y="466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163;p34">
              <a:extLst>
                <a:ext uri="{FF2B5EF4-FFF2-40B4-BE49-F238E27FC236}">
                  <a16:creationId xmlns:a16="http://schemas.microsoft.com/office/drawing/2014/main" id="{AE8252F0-CE19-64E9-D94C-420F5CF8B3E0}"/>
                </a:ext>
              </a:extLst>
            </p:cNvPr>
            <p:cNvSpPr/>
            <p:nvPr/>
          </p:nvSpPr>
          <p:spPr>
            <a:xfrm>
              <a:off x="2049210" y="2858570"/>
              <a:ext cx="71961" cy="451659"/>
            </a:xfrm>
            <a:custGeom>
              <a:avLst/>
              <a:gdLst/>
              <a:ahLst/>
              <a:cxnLst/>
              <a:rect l="l" t="t" r="r" b="b"/>
              <a:pathLst>
                <a:path w="77170" h="484353" extrusionOk="0">
                  <a:moveTo>
                    <a:pt x="75778" y="479678"/>
                  </a:moveTo>
                  <a:cubicBezTo>
                    <a:pt x="70450" y="465934"/>
                    <a:pt x="64034" y="452637"/>
                    <a:pt x="56590" y="439916"/>
                  </a:cubicBezTo>
                  <a:cubicBezTo>
                    <a:pt x="49295" y="424600"/>
                    <a:pt x="42900" y="408871"/>
                    <a:pt x="37438" y="392808"/>
                  </a:cubicBezTo>
                  <a:cubicBezTo>
                    <a:pt x="27135" y="362576"/>
                    <a:pt x="20025" y="331346"/>
                    <a:pt x="16224" y="299631"/>
                  </a:cubicBezTo>
                  <a:cubicBezTo>
                    <a:pt x="8520" y="236082"/>
                    <a:pt x="13868" y="171629"/>
                    <a:pt x="31943" y="110223"/>
                  </a:cubicBezTo>
                  <a:cubicBezTo>
                    <a:pt x="43021" y="75014"/>
                    <a:pt x="57897" y="41116"/>
                    <a:pt x="76308" y="9130"/>
                  </a:cubicBezTo>
                  <a:cubicBezTo>
                    <a:pt x="77958" y="6067"/>
                    <a:pt x="76814" y="2245"/>
                    <a:pt x="73753" y="594"/>
                  </a:cubicBezTo>
                  <a:cubicBezTo>
                    <a:pt x="70841" y="-977"/>
                    <a:pt x="67210" y="-24"/>
                    <a:pt x="65443" y="2775"/>
                  </a:cubicBezTo>
                  <a:cubicBezTo>
                    <a:pt x="30475" y="59248"/>
                    <a:pt x="9035" y="123051"/>
                    <a:pt x="2800" y="189194"/>
                  </a:cubicBezTo>
                  <a:cubicBezTo>
                    <a:pt x="-4550" y="255225"/>
                    <a:pt x="2073" y="322065"/>
                    <a:pt x="22239" y="385365"/>
                  </a:cubicBezTo>
                  <a:cubicBezTo>
                    <a:pt x="27731" y="402497"/>
                    <a:pt x="34249" y="419283"/>
                    <a:pt x="41756" y="435633"/>
                  </a:cubicBezTo>
                  <a:cubicBezTo>
                    <a:pt x="49053" y="451523"/>
                    <a:pt x="56831" y="470996"/>
                    <a:pt x="69739" y="483195"/>
                  </a:cubicBezTo>
                  <a:cubicBezTo>
                    <a:pt x="71201" y="484578"/>
                    <a:pt x="73505" y="484514"/>
                    <a:pt x="74887" y="483052"/>
                  </a:cubicBezTo>
                  <a:cubicBezTo>
                    <a:pt x="75738" y="482152"/>
                    <a:pt x="76073" y="480881"/>
                    <a:pt x="75778" y="479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164;p34">
              <a:extLst>
                <a:ext uri="{FF2B5EF4-FFF2-40B4-BE49-F238E27FC236}">
                  <a16:creationId xmlns:a16="http://schemas.microsoft.com/office/drawing/2014/main" id="{545B6FA7-3AFC-5EC7-0395-223544E688F1}"/>
                </a:ext>
              </a:extLst>
            </p:cNvPr>
            <p:cNvSpPr/>
            <p:nvPr/>
          </p:nvSpPr>
          <p:spPr>
            <a:xfrm>
              <a:off x="2850233" y="2930440"/>
              <a:ext cx="100551" cy="466903"/>
            </a:xfrm>
            <a:custGeom>
              <a:avLst/>
              <a:gdLst/>
              <a:ahLst/>
              <a:cxnLst/>
              <a:rect l="l" t="t" r="r" b="b"/>
              <a:pathLst>
                <a:path w="107829" h="500700" extrusionOk="0">
                  <a:moveTo>
                    <a:pt x="106356" y="494926"/>
                  </a:moveTo>
                  <a:cubicBezTo>
                    <a:pt x="78851" y="476519"/>
                    <a:pt x="63692" y="443552"/>
                    <a:pt x="50755" y="414205"/>
                  </a:cubicBezTo>
                  <a:cubicBezTo>
                    <a:pt x="37212" y="383250"/>
                    <a:pt x="27290" y="350833"/>
                    <a:pt x="21187" y="317597"/>
                  </a:cubicBezTo>
                  <a:cubicBezTo>
                    <a:pt x="8696" y="250321"/>
                    <a:pt x="11381" y="181103"/>
                    <a:pt x="29044" y="114998"/>
                  </a:cubicBezTo>
                  <a:cubicBezTo>
                    <a:pt x="39266" y="78162"/>
                    <a:pt x="53956" y="42717"/>
                    <a:pt x="72786" y="9453"/>
                  </a:cubicBezTo>
                  <a:cubicBezTo>
                    <a:pt x="74494" y="6285"/>
                    <a:pt x="73311" y="2330"/>
                    <a:pt x="70145" y="621"/>
                  </a:cubicBezTo>
                  <a:cubicBezTo>
                    <a:pt x="67131" y="-1006"/>
                    <a:pt x="63373" y="-20"/>
                    <a:pt x="61545" y="2878"/>
                  </a:cubicBezTo>
                  <a:cubicBezTo>
                    <a:pt x="-12667" y="124739"/>
                    <a:pt x="-18776" y="285600"/>
                    <a:pt x="37254" y="415523"/>
                  </a:cubicBezTo>
                  <a:cubicBezTo>
                    <a:pt x="50712" y="446729"/>
                    <a:pt x="68636" y="489657"/>
                    <a:pt x="104052" y="500395"/>
                  </a:cubicBezTo>
                  <a:cubicBezTo>
                    <a:pt x="107420" y="501416"/>
                    <a:pt x="109084" y="496752"/>
                    <a:pt x="106356" y="4949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165;p34">
              <a:extLst>
                <a:ext uri="{FF2B5EF4-FFF2-40B4-BE49-F238E27FC236}">
                  <a16:creationId xmlns:a16="http://schemas.microsoft.com/office/drawing/2014/main" id="{962CA64D-8829-7295-BBF6-0597D945AA9A}"/>
                </a:ext>
              </a:extLst>
            </p:cNvPr>
            <p:cNvSpPr/>
            <p:nvPr/>
          </p:nvSpPr>
          <p:spPr>
            <a:xfrm>
              <a:off x="2952230" y="2946141"/>
              <a:ext cx="79007" cy="462734"/>
            </a:xfrm>
            <a:custGeom>
              <a:avLst/>
              <a:gdLst/>
              <a:ahLst/>
              <a:cxnLst/>
              <a:rect l="l" t="t" r="r" b="b"/>
              <a:pathLst>
                <a:path w="84726" h="496230" extrusionOk="0">
                  <a:moveTo>
                    <a:pt x="84532" y="492261"/>
                  </a:moveTo>
                  <a:cubicBezTo>
                    <a:pt x="79319" y="473983"/>
                    <a:pt x="66229" y="456864"/>
                    <a:pt x="57921" y="439742"/>
                  </a:cubicBezTo>
                  <a:cubicBezTo>
                    <a:pt x="49146" y="421583"/>
                    <a:pt x="41596" y="402856"/>
                    <a:pt x="35323" y="383687"/>
                  </a:cubicBezTo>
                  <a:cubicBezTo>
                    <a:pt x="22511" y="344838"/>
                    <a:pt x="15248" y="304373"/>
                    <a:pt x="13749" y="263490"/>
                  </a:cubicBezTo>
                  <a:cubicBezTo>
                    <a:pt x="12608" y="219724"/>
                    <a:pt x="16893" y="175984"/>
                    <a:pt x="26506" y="133273"/>
                  </a:cubicBezTo>
                  <a:cubicBezTo>
                    <a:pt x="30887" y="112902"/>
                    <a:pt x="36127" y="92717"/>
                    <a:pt x="41954" y="72715"/>
                  </a:cubicBezTo>
                  <a:cubicBezTo>
                    <a:pt x="44870" y="62705"/>
                    <a:pt x="47928" y="52739"/>
                    <a:pt x="51129" y="42815"/>
                  </a:cubicBezTo>
                  <a:cubicBezTo>
                    <a:pt x="52946" y="37153"/>
                    <a:pt x="54763" y="31483"/>
                    <a:pt x="56700" y="25859"/>
                  </a:cubicBezTo>
                  <a:cubicBezTo>
                    <a:pt x="57684" y="22779"/>
                    <a:pt x="58774" y="19736"/>
                    <a:pt x="59969" y="16730"/>
                  </a:cubicBezTo>
                  <a:cubicBezTo>
                    <a:pt x="63654" y="15086"/>
                    <a:pt x="64126" y="13172"/>
                    <a:pt x="61384" y="10990"/>
                  </a:cubicBezTo>
                  <a:cubicBezTo>
                    <a:pt x="64451" y="18434"/>
                    <a:pt x="76488" y="15644"/>
                    <a:pt x="73817" y="7560"/>
                  </a:cubicBezTo>
                  <a:cubicBezTo>
                    <a:pt x="70564" y="-2289"/>
                    <a:pt x="60805" y="-1873"/>
                    <a:pt x="53666" y="4086"/>
                  </a:cubicBezTo>
                  <a:cubicBezTo>
                    <a:pt x="42366" y="13519"/>
                    <a:pt x="39670" y="34396"/>
                    <a:pt x="35427" y="47743"/>
                  </a:cubicBezTo>
                  <a:cubicBezTo>
                    <a:pt x="22950" y="85927"/>
                    <a:pt x="13343" y="124992"/>
                    <a:pt x="6685" y="164609"/>
                  </a:cubicBezTo>
                  <a:cubicBezTo>
                    <a:pt x="-6130" y="239006"/>
                    <a:pt x="-758" y="315401"/>
                    <a:pt x="22344" y="387268"/>
                  </a:cubicBezTo>
                  <a:cubicBezTo>
                    <a:pt x="28867" y="406822"/>
                    <a:pt x="36779" y="425885"/>
                    <a:pt x="46019" y="444310"/>
                  </a:cubicBezTo>
                  <a:cubicBezTo>
                    <a:pt x="54541" y="461347"/>
                    <a:pt x="64237" y="483147"/>
                    <a:pt x="79431" y="495234"/>
                  </a:cubicBezTo>
                  <a:cubicBezTo>
                    <a:pt x="80670" y="496399"/>
                    <a:pt x="82619" y="496338"/>
                    <a:pt x="83784" y="495097"/>
                  </a:cubicBezTo>
                  <a:cubicBezTo>
                    <a:pt x="84496" y="494339"/>
                    <a:pt x="84777" y="493273"/>
                    <a:pt x="84532" y="49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166;p34">
              <a:extLst>
                <a:ext uri="{FF2B5EF4-FFF2-40B4-BE49-F238E27FC236}">
                  <a16:creationId xmlns:a16="http://schemas.microsoft.com/office/drawing/2014/main" id="{F1F67AAE-5310-0BAF-C3B1-B76B9FECA79F}"/>
                </a:ext>
              </a:extLst>
            </p:cNvPr>
            <p:cNvSpPr/>
            <p:nvPr/>
          </p:nvSpPr>
          <p:spPr>
            <a:xfrm>
              <a:off x="2725882" y="2065665"/>
              <a:ext cx="463250" cy="589450"/>
            </a:xfrm>
            <a:custGeom>
              <a:avLst/>
              <a:gdLst/>
              <a:ahLst/>
              <a:cxnLst/>
              <a:rect l="l" t="t" r="r" b="b"/>
              <a:pathLst>
                <a:path w="496783" h="632118" extrusionOk="0">
                  <a:moveTo>
                    <a:pt x="118298" y="83983"/>
                  </a:moveTo>
                  <a:cubicBezTo>
                    <a:pt x="116358" y="80016"/>
                    <a:pt x="114250" y="76049"/>
                    <a:pt x="112058" y="72167"/>
                  </a:cubicBezTo>
                  <a:cubicBezTo>
                    <a:pt x="113885" y="76234"/>
                    <a:pt x="115970" y="80181"/>
                    <a:pt x="118298" y="83983"/>
                  </a:cubicBezTo>
                  <a:close/>
                  <a:moveTo>
                    <a:pt x="456735" y="251935"/>
                  </a:moveTo>
                  <a:cubicBezTo>
                    <a:pt x="470640" y="257379"/>
                    <a:pt x="483997" y="264133"/>
                    <a:pt x="496626" y="272106"/>
                  </a:cubicBezTo>
                  <a:cubicBezTo>
                    <a:pt x="497976" y="365871"/>
                    <a:pt x="472338" y="462507"/>
                    <a:pt x="411616" y="533907"/>
                  </a:cubicBezTo>
                  <a:cubicBezTo>
                    <a:pt x="350979" y="605391"/>
                    <a:pt x="252222" y="647252"/>
                    <a:pt x="160803" y="626744"/>
                  </a:cubicBezTo>
                  <a:cubicBezTo>
                    <a:pt x="69383" y="606235"/>
                    <a:pt x="-5337" y="515930"/>
                    <a:pt x="4615" y="422671"/>
                  </a:cubicBezTo>
                  <a:cubicBezTo>
                    <a:pt x="9843" y="373298"/>
                    <a:pt x="36409" y="324770"/>
                    <a:pt x="25361" y="276325"/>
                  </a:cubicBezTo>
                  <a:cubicBezTo>
                    <a:pt x="19963" y="252694"/>
                    <a:pt x="5879" y="231595"/>
                    <a:pt x="1072" y="207879"/>
                  </a:cubicBezTo>
                  <a:cubicBezTo>
                    <a:pt x="-7125" y="155918"/>
                    <a:pt x="28270" y="107129"/>
                    <a:pt x="80179" y="98837"/>
                  </a:cubicBezTo>
                  <a:cubicBezTo>
                    <a:pt x="59180" y="94364"/>
                    <a:pt x="41384" y="67526"/>
                    <a:pt x="55806" y="51574"/>
                  </a:cubicBezTo>
                  <a:cubicBezTo>
                    <a:pt x="66579" y="42012"/>
                    <a:pt x="82661" y="41585"/>
                    <a:pt x="93925" y="50562"/>
                  </a:cubicBezTo>
                  <a:cubicBezTo>
                    <a:pt x="101364" y="56250"/>
                    <a:pt x="107490" y="63476"/>
                    <a:pt x="111889" y="71746"/>
                  </a:cubicBezTo>
                  <a:cubicBezTo>
                    <a:pt x="104117" y="53769"/>
                    <a:pt x="101686" y="33932"/>
                    <a:pt x="104889" y="14609"/>
                  </a:cubicBezTo>
                  <a:cubicBezTo>
                    <a:pt x="105985" y="8194"/>
                    <a:pt x="108937" y="683"/>
                    <a:pt x="115431" y="-161"/>
                  </a:cubicBezTo>
                  <a:cubicBezTo>
                    <a:pt x="120150" y="-94"/>
                    <a:pt x="124585" y="2110"/>
                    <a:pt x="127491" y="5831"/>
                  </a:cubicBezTo>
                  <a:cubicBezTo>
                    <a:pt x="151996" y="30886"/>
                    <a:pt x="162154" y="66656"/>
                    <a:pt x="154478" y="100863"/>
                  </a:cubicBezTo>
                  <a:lnTo>
                    <a:pt x="156165" y="102720"/>
                  </a:lnTo>
                  <a:cubicBezTo>
                    <a:pt x="187622" y="123735"/>
                    <a:pt x="185092" y="170238"/>
                    <a:pt x="202127" y="204081"/>
                  </a:cubicBezTo>
                  <a:cubicBezTo>
                    <a:pt x="225151" y="250077"/>
                    <a:pt x="280643" y="267042"/>
                    <a:pt x="323739" y="295061"/>
                  </a:cubicBezTo>
                  <a:cubicBezTo>
                    <a:pt x="372053" y="326683"/>
                    <a:pt x="407101" y="374939"/>
                    <a:pt x="422242" y="430689"/>
                  </a:cubicBezTo>
                  <a:cubicBezTo>
                    <a:pt x="442581" y="369355"/>
                    <a:pt x="443229" y="303190"/>
                    <a:pt x="424097" y="241469"/>
                  </a:cubicBezTo>
                  <a:cubicBezTo>
                    <a:pt x="435218" y="244152"/>
                    <a:pt x="446127" y="247650"/>
                    <a:pt x="456735" y="2519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167;p34">
              <a:extLst>
                <a:ext uri="{FF2B5EF4-FFF2-40B4-BE49-F238E27FC236}">
                  <a16:creationId xmlns:a16="http://schemas.microsoft.com/office/drawing/2014/main" id="{A0EC426D-227D-344A-5517-1D3D71BFBB7E}"/>
                </a:ext>
              </a:extLst>
            </p:cNvPr>
            <p:cNvSpPr/>
            <p:nvPr/>
          </p:nvSpPr>
          <p:spPr>
            <a:xfrm>
              <a:off x="2721150" y="2061542"/>
              <a:ext cx="473852" cy="598977"/>
            </a:xfrm>
            <a:custGeom>
              <a:avLst/>
              <a:gdLst/>
              <a:ahLst/>
              <a:cxnLst/>
              <a:rect l="l" t="t" r="r" b="b"/>
              <a:pathLst>
                <a:path w="508152" h="642335" extrusionOk="0">
                  <a:moveTo>
                    <a:pt x="505384" y="272869"/>
                  </a:moveTo>
                  <a:cubicBezTo>
                    <a:pt x="500833" y="268900"/>
                    <a:pt x="495604" y="265787"/>
                    <a:pt x="489947" y="263679"/>
                  </a:cubicBezTo>
                  <a:cubicBezTo>
                    <a:pt x="483832" y="260401"/>
                    <a:pt x="477589" y="257386"/>
                    <a:pt x="471215" y="254632"/>
                  </a:cubicBezTo>
                  <a:cubicBezTo>
                    <a:pt x="458062" y="248967"/>
                    <a:pt x="444463" y="244401"/>
                    <a:pt x="430557" y="240980"/>
                  </a:cubicBezTo>
                  <a:cubicBezTo>
                    <a:pt x="427805" y="240268"/>
                    <a:pt x="424997" y="241923"/>
                    <a:pt x="424286" y="244677"/>
                  </a:cubicBezTo>
                  <a:cubicBezTo>
                    <a:pt x="424067" y="245523"/>
                    <a:pt x="424067" y="246410"/>
                    <a:pt x="424286" y="247256"/>
                  </a:cubicBezTo>
                  <a:cubicBezTo>
                    <a:pt x="441209" y="302687"/>
                    <a:pt x="442154" y="361772"/>
                    <a:pt x="427014" y="417716"/>
                  </a:cubicBezTo>
                  <a:cubicBezTo>
                    <a:pt x="408881" y="365813"/>
                    <a:pt x="373677" y="321609"/>
                    <a:pt x="327166" y="292339"/>
                  </a:cubicBezTo>
                  <a:cubicBezTo>
                    <a:pt x="302556" y="277006"/>
                    <a:pt x="275721" y="265460"/>
                    <a:pt x="251745" y="249077"/>
                  </a:cubicBezTo>
                  <a:cubicBezTo>
                    <a:pt x="226797" y="232640"/>
                    <a:pt x="208923" y="207432"/>
                    <a:pt x="201657" y="178439"/>
                  </a:cubicBezTo>
                  <a:cubicBezTo>
                    <a:pt x="194007" y="150752"/>
                    <a:pt x="188860" y="120548"/>
                    <a:pt x="163635" y="103106"/>
                  </a:cubicBezTo>
                  <a:cubicBezTo>
                    <a:pt x="163577" y="103066"/>
                    <a:pt x="163522" y="103069"/>
                    <a:pt x="163464" y="103032"/>
                  </a:cubicBezTo>
                  <a:cubicBezTo>
                    <a:pt x="167318" y="84807"/>
                    <a:pt x="166306" y="65887"/>
                    <a:pt x="160530" y="48178"/>
                  </a:cubicBezTo>
                  <a:cubicBezTo>
                    <a:pt x="155235" y="32347"/>
                    <a:pt x="144419" y="9808"/>
                    <a:pt x="128708" y="1841"/>
                  </a:cubicBezTo>
                  <a:cubicBezTo>
                    <a:pt x="112468" y="-6395"/>
                    <a:pt x="106075" y="12648"/>
                    <a:pt x="104752" y="25016"/>
                  </a:cubicBezTo>
                  <a:cubicBezTo>
                    <a:pt x="103733" y="34923"/>
                    <a:pt x="104182" y="44926"/>
                    <a:pt x="106084" y="54702"/>
                  </a:cubicBezTo>
                  <a:cubicBezTo>
                    <a:pt x="102987" y="51893"/>
                    <a:pt x="99500" y="49548"/>
                    <a:pt x="95732" y="47740"/>
                  </a:cubicBezTo>
                  <a:cubicBezTo>
                    <a:pt x="83754" y="41368"/>
                    <a:pt x="69115" y="42879"/>
                    <a:pt x="58689" y="51564"/>
                  </a:cubicBezTo>
                  <a:cubicBezTo>
                    <a:pt x="41860" y="67751"/>
                    <a:pt x="54177" y="90269"/>
                    <a:pt x="70851" y="101665"/>
                  </a:cubicBezTo>
                  <a:cubicBezTo>
                    <a:pt x="40603" y="111148"/>
                    <a:pt x="16512" y="134219"/>
                    <a:pt x="5714" y="164043"/>
                  </a:cubicBezTo>
                  <a:cubicBezTo>
                    <a:pt x="-693" y="181130"/>
                    <a:pt x="-1841" y="199746"/>
                    <a:pt x="2416" y="217492"/>
                  </a:cubicBezTo>
                  <a:cubicBezTo>
                    <a:pt x="8184" y="241145"/>
                    <a:pt x="22183" y="261996"/>
                    <a:pt x="26608" y="286061"/>
                  </a:cubicBezTo>
                  <a:cubicBezTo>
                    <a:pt x="36045" y="337388"/>
                    <a:pt x="6018" y="386457"/>
                    <a:pt x="3781" y="437208"/>
                  </a:cubicBezTo>
                  <a:cubicBezTo>
                    <a:pt x="2741" y="476832"/>
                    <a:pt x="14470" y="515739"/>
                    <a:pt x="37234" y="548177"/>
                  </a:cubicBezTo>
                  <a:cubicBezTo>
                    <a:pt x="84175" y="616744"/>
                    <a:pt x="166242" y="652305"/>
                    <a:pt x="248327" y="639647"/>
                  </a:cubicBezTo>
                  <a:cubicBezTo>
                    <a:pt x="336504" y="626898"/>
                    <a:pt x="412855" y="568728"/>
                    <a:pt x="456166" y="491953"/>
                  </a:cubicBezTo>
                  <a:cubicBezTo>
                    <a:pt x="481133" y="446464"/>
                    <a:pt x="497067" y="396570"/>
                    <a:pt x="503088" y="345023"/>
                  </a:cubicBezTo>
                  <a:cubicBezTo>
                    <a:pt x="504830" y="331391"/>
                    <a:pt x="505989" y="317703"/>
                    <a:pt x="506567" y="303960"/>
                  </a:cubicBezTo>
                  <a:cubicBezTo>
                    <a:pt x="506886" y="296172"/>
                    <a:pt x="510364" y="279378"/>
                    <a:pt x="505384" y="272869"/>
                  </a:cubicBezTo>
                  <a:close/>
                  <a:moveTo>
                    <a:pt x="430571" y="510674"/>
                  </a:moveTo>
                  <a:cubicBezTo>
                    <a:pt x="386198" y="574909"/>
                    <a:pt x="314474" y="621785"/>
                    <a:pt x="236013" y="629429"/>
                  </a:cubicBezTo>
                  <a:cubicBezTo>
                    <a:pt x="161134" y="637448"/>
                    <a:pt x="87905" y="603660"/>
                    <a:pt x="45374" y="541468"/>
                  </a:cubicBezTo>
                  <a:cubicBezTo>
                    <a:pt x="24779" y="511866"/>
                    <a:pt x="13799" y="476634"/>
                    <a:pt x="13927" y="440565"/>
                  </a:cubicBezTo>
                  <a:cubicBezTo>
                    <a:pt x="14742" y="398947"/>
                    <a:pt x="33371" y="360312"/>
                    <a:pt x="37295" y="319119"/>
                  </a:cubicBezTo>
                  <a:cubicBezTo>
                    <a:pt x="39195" y="296382"/>
                    <a:pt x="35279" y="273536"/>
                    <a:pt x="25914" y="252733"/>
                  </a:cubicBezTo>
                  <a:cubicBezTo>
                    <a:pt x="17462" y="232528"/>
                    <a:pt x="7836" y="212556"/>
                    <a:pt x="9565" y="190066"/>
                  </a:cubicBezTo>
                  <a:cubicBezTo>
                    <a:pt x="13383" y="148279"/>
                    <a:pt x="45090" y="114436"/>
                    <a:pt x="86513" y="107933"/>
                  </a:cubicBezTo>
                  <a:cubicBezTo>
                    <a:pt x="91384" y="107264"/>
                    <a:pt x="90770" y="99788"/>
                    <a:pt x="86513" y="98672"/>
                  </a:cubicBezTo>
                  <a:cubicBezTo>
                    <a:pt x="70450" y="94461"/>
                    <a:pt x="45614" y="66175"/>
                    <a:pt x="70310" y="55026"/>
                  </a:cubicBezTo>
                  <a:cubicBezTo>
                    <a:pt x="91149" y="45616"/>
                    <a:pt x="106346" y="66632"/>
                    <a:pt x="115748" y="83516"/>
                  </a:cubicBezTo>
                  <a:cubicBezTo>
                    <a:pt x="116945" y="85938"/>
                    <a:pt x="118211" y="88332"/>
                    <a:pt x="119572" y="90680"/>
                  </a:cubicBezTo>
                  <a:cubicBezTo>
                    <a:pt x="122451" y="95646"/>
                    <a:pt x="129730" y="91275"/>
                    <a:pt x="127206" y="86215"/>
                  </a:cubicBezTo>
                  <a:cubicBezTo>
                    <a:pt x="125554" y="82905"/>
                    <a:pt x="123829" y="79521"/>
                    <a:pt x="121997" y="76173"/>
                  </a:cubicBezTo>
                  <a:cubicBezTo>
                    <a:pt x="116565" y="64513"/>
                    <a:pt x="113504" y="51888"/>
                    <a:pt x="112992" y="39033"/>
                  </a:cubicBezTo>
                  <a:cubicBezTo>
                    <a:pt x="111991" y="31790"/>
                    <a:pt x="112591" y="24415"/>
                    <a:pt x="114749" y="17429"/>
                  </a:cubicBezTo>
                  <a:cubicBezTo>
                    <a:pt x="114960" y="12378"/>
                    <a:pt x="117681" y="10965"/>
                    <a:pt x="122911" y="13191"/>
                  </a:cubicBezTo>
                  <a:cubicBezTo>
                    <a:pt x="126175" y="11501"/>
                    <a:pt x="130191" y="12699"/>
                    <a:pt x="131999" y="15902"/>
                  </a:cubicBezTo>
                  <a:cubicBezTo>
                    <a:pt x="134486" y="18190"/>
                    <a:pt x="136652" y="20804"/>
                    <a:pt x="138439" y="23673"/>
                  </a:cubicBezTo>
                  <a:cubicBezTo>
                    <a:pt x="155467" y="46874"/>
                    <a:pt x="161952" y="76176"/>
                    <a:pt x="156307" y="104403"/>
                  </a:cubicBezTo>
                  <a:cubicBezTo>
                    <a:pt x="156089" y="105387"/>
                    <a:pt x="156330" y="106418"/>
                    <a:pt x="156962" y="107203"/>
                  </a:cubicBezTo>
                  <a:cubicBezTo>
                    <a:pt x="156908" y="108772"/>
                    <a:pt x="157643" y="110264"/>
                    <a:pt x="158920" y="111176"/>
                  </a:cubicBezTo>
                  <a:cubicBezTo>
                    <a:pt x="187950" y="132383"/>
                    <a:pt x="186989" y="174808"/>
                    <a:pt x="200185" y="205284"/>
                  </a:cubicBezTo>
                  <a:cubicBezTo>
                    <a:pt x="213582" y="236224"/>
                    <a:pt x="241214" y="255884"/>
                    <a:pt x="269682" y="271954"/>
                  </a:cubicBezTo>
                  <a:cubicBezTo>
                    <a:pt x="302229" y="290325"/>
                    <a:pt x="335144" y="306147"/>
                    <a:pt x="362004" y="332843"/>
                  </a:cubicBezTo>
                  <a:cubicBezTo>
                    <a:pt x="390808" y="361548"/>
                    <a:pt x="411636" y="397271"/>
                    <a:pt x="422435" y="436489"/>
                  </a:cubicBezTo>
                  <a:cubicBezTo>
                    <a:pt x="423269" y="439205"/>
                    <a:pt x="426144" y="440730"/>
                    <a:pt x="428858" y="439896"/>
                  </a:cubicBezTo>
                  <a:cubicBezTo>
                    <a:pt x="430487" y="439396"/>
                    <a:pt x="431762" y="438119"/>
                    <a:pt x="432262" y="436489"/>
                  </a:cubicBezTo>
                  <a:cubicBezTo>
                    <a:pt x="451479" y="377152"/>
                    <a:pt x="452925" y="313484"/>
                    <a:pt x="436420" y="253335"/>
                  </a:cubicBezTo>
                  <a:cubicBezTo>
                    <a:pt x="444195" y="255589"/>
                    <a:pt x="451829" y="258175"/>
                    <a:pt x="459299" y="261147"/>
                  </a:cubicBezTo>
                  <a:cubicBezTo>
                    <a:pt x="466807" y="294028"/>
                    <a:pt x="466567" y="328207"/>
                    <a:pt x="458598" y="360980"/>
                  </a:cubicBezTo>
                  <a:cubicBezTo>
                    <a:pt x="458494" y="361418"/>
                    <a:pt x="458765" y="361859"/>
                    <a:pt x="459203" y="361963"/>
                  </a:cubicBezTo>
                  <a:cubicBezTo>
                    <a:pt x="459620" y="362062"/>
                    <a:pt x="460042" y="361822"/>
                    <a:pt x="460170" y="361414"/>
                  </a:cubicBezTo>
                  <a:cubicBezTo>
                    <a:pt x="471665" y="330379"/>
                    <a:pt x="474079" y="296708"/>
                    <a:pt x="467130" y="264348"/>
                  </a:cubicBezTo>
                  <a:cubicBezTo>
                    <a:pt x="471367" y="266204"/>
                    <a:pt x="475554" y="268178"/>
                    <a:pt x="479690" y="270270"/>
                  </a:cubicBezTo>
                  <a:cubicBezTo>
                    <a:pt x="480228" y="272468"/>
                    <a:pt x="481075" y="274686"/>
                    <a:pt x="481498" y="276686"/>
                  </a:cubicBezTo>
                  <a:cubicBezTo>
                    <a:pt x="482351" y="280777"/>
                    <a:pt x="482850" y="284934"/>
                    <a:pt x="482990" y="289110"/>
                  </a:cubicBezTo>
                  <a:cubicBezTo>
                    <a:pt x="483297" y="297316"/>
                    <a:pt x="482553" y="305527"/>
                    <a:pt x="480776" y="313543"/>
                  </a:cubicBezTo>
                  <a:cubicBezTo>
                    <a:pt x="480642" y="314115"/>
                    <a:pt x="480996" y="314688"/>
                    <a:pt x="481567" y="314823"/>
                  </a:cubicBezTo>
                  <a:cubicBezTo>
                    <a:pt x="482109" y="314951"/>
                    <a:pt x="482657" y="314639"/>
                    <a:pt x="482825" y="314108"/>
                  </a:cubicBezTo>
                  <a:cubicBezTo>
                    <a:pt x="486169" y="306204"/>
                    <a:pt x="487842" y="297693"/>
                    <a:pt x="487739" y="289110"/>
                  </a:cubicBezTo>
                  <a:cubicBezTo>
                    <a:pt x="487670" y="284921"/>
                    <a:pt x="487261" y="280745"/>
                    <a:pt x="486515" y="276622"/>
                  </a:cubicBezTo>
                  <a:cubicBezTo>
                    <a:pt x="486330" y="275581"/>
                    <a:pt x="486057" y="274559"/>
                    <a:pt x="485828" y="273526"/>
                  </a:cubicBezTo>
                  <a:cubicBezTo>
                    <a:pt x="489406" y="275463"/>
                    <a:pt x="492957" y="277464"/>
                    <a:pt x="496458" y="279583"/>
                  </a:cubicBezTo>
                  <a:cubicBezTo>
                    <a:pt x="496666" y="360853"/>
                    <a:pt x="477187" y="443192"/>
                    <a:pt x="430571" y="510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2168;p34">
              <a:extLst>
                <a:ext uri="{FF2B5EF4-FFF2-40B4-BE49-F238E27FC236}">
                  <a16:creationId xmlns:a16="http://schemas.microsoft.com/office/drawing/2014/main" id="{9E50270A-B313-A402-B88B-3AD011F482AC}"/>
                </a:ext>
              </a:extLst>
            </p:cNvPr>
            <p:cNvSpPr/>
            <p:nvPr/>
          </p:nvSpPr>
          <p:spPr>
            <a:xfrm>
              <a:off x="2976477" y="2477237"/>
              <a:ext cx="214772" cy="186397"/>
            </a:xfrm>
            <a:custGeom>
              <a:avLst/>
              <a:gdLst/>
              <a:ahLst/>
              <a:cxnLst/>
              <a:rect l="l" t="t" r="r" b="b"/>
              <a:pathLst>
                <a:path w="230319" h="199890" extrusionOk="0">
                  <a:moveTo>
                    <a:pt x="230212" y="198680"/>
                  </a:moveTo>
                  <a:cubicBezTo>
                    <a:pt x="220238" y="165366"/>
                    <a:pt x="207806" y="132840"/>
                    <a:pt x="193020" y="101369"/>
                  </a:cubicBezTo>
                  <a:cubicBezTo>
                    <a:pt x="193594" y="105571"/>
                    <a:pt x="191771" y="109742"/>
                    <a:pt x="188297" y="112172"/>
                  </a:cubicBezTo>
                  <a:cubicBezTo>
                    <a:pt x="180032" y="117742"/>
                    <a:pt x="169491" y="109809"/>
                    <a:pt x="162659" y="102467"/>
                  </a:cubicBezTo>
                  <a:cubicBezTo>
                    <a:pt x="131034" y="68285"/>
                    <a:pt x="99380" y="34076"/>
                    <a:pt x="67698" y="-161"/>
                  </a:cubicBezTo>
                  <a:cubicBezTo>
                    <a:pt x="95601" y="34733"/>
                    <a:pt x="120431" y="71979"/>
                    <a:pt x="141913" y="111160"/>
                  </a:cubicBezTo>
                  <a:cubicBezTo>
                    <a:pt x="144781" y="116392"/>
                    <a:pt x="147058" y="124072"/>
                    <a:pt x="142081" y="127363"/>
                  </a:cubicBezTo>
                  <a:cubicBezTo>
                    <a:pt x="138034" y="130065"/>
                    <a:pt x="132721" y="127195"/>
                    <a:pt x="128757" y="124325"/>
                  </a:cubicBezTo>
                  <a:cubicBezTo>
                    <a:pt x="83796" y="91662"/>
                    <a:pt x="40795" y="56379"/>
                    <a:pt x="-23" y="18659"/>
                  </a:cubicBezTo>
                  <a:cubicBezTo>
                    <a:pt x="27034" y="47873"/>
                    <a:pt x="51499" y="79388"/>
                    <a:pt x="73096" y="112847"/>
                  </a:cubicBezTo>
                  <a:cubicBezTo>
                    <a:pt x="77469" y="117906"/>
                    <a:pt x="79383" y="124641"/>
                    <a:pt x="78324" y="131245"/>
                  </a:cubicBezTo>
                  <a:cubicBezTo>
                    <a:pt x="51527" y="122530"/>
                    <a:pt x="25327" y="112071"/>
                    <a:pt x="-108" y="99935"/>
                  </a:cubicBezTo>
                  <a:cubicBezTo>
                    <a:pt x="17045" y="110060"/>
                    <a:pt x="31577" y="124082"/>
                    <a:pt x="42313" y="140867"/>
                  </a:cubicBezTo>
                  <a:cubicBezTo>
                    <a:pt x="44998" y="144386"/>
                    <a:pt x="46609" y="148606"/>
                    <a:pt x="46952" y="153020"/>
                  </a:cubicBezTo>
                  <a:cubicBezTo>
                    <a:pt x="47157" y="157558"/>
                    <a:pt x="43992" y="161554"/>
                    <a:pt x="39530" y="162389"/>
                  </a:cubicBezTo>
                  <a:lnTo>
                    <a:pt x="38181" y="168212"/>
                  </a:lnTo>
                  <a:cubicBezTo>
                    <a:pt x="98788" y="191560"/>
                    <a:pt x="163560" y="202133"/>
                    <a:pt x="228441" y="1992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2169;p34">
              <a:extLst>
                <a:ext uri="{FF2B5EF4-FFF2-40B4-BE49-F238E27FC236}">
                  <a16:creationId xmlns:a16="http://schemas.microsoft.com/office/drawing/2014/main" id="{AEA8194E-B412-4E6D-5A6F-283F12214EEF}"/>
                </a:ext>
              </a:extLst>
            </p:cNvPr>
            <p:cNvSpPr/>
            <p:nvPr/>
          </p:nvSpPr>
          <p:spPr>
            <a:xfrm>
              <a:off x="2830748" y="2340998"/>
              <a:ext cx="273254" cy="239694"/>
            </a:xfrm>
            <a:custGeom>
              <a:avLst/>
              <a:gdLst/>
              <a:ahLst/>
              <a:cxnLst/>
              <a:rect l="l" t="t" r="r" b="b"/>
              <a:pathLst>
                <a:path w="293034" h="257045" extrusionOk="0">
                  <a:moveTo>
                    <a:pt x="174268" y="73742"/>
                  </a:moveTo>
                  <a:cubicBezTo>
                    <a:pt x="211544" y="91718"/>
                    <a:pt x="237519" y="127165"/>
                    <a:pt x="272602" y="149277"/>
                  </a:cubicBezTo>
                  <a:cubicBezTo>
                    <a:pt x="275949" y="151768"/>
                    <a:pt x="279918" y="153287"/>
                    <a:pt x="284071" y="153666"/>
                  </a:cubicBezTo>
                  <a:cubicBezTo>
                    <a:pt x="287899" y="153854"/>
                    <a:pt x="291437" y="151629"/>
                    <a:pt x="292927" y="148096"/>
                  </a:cubicBezTo>
                  <a:cubicBezTo>
                    <a:pt x="278062" y="126043"/>
                    <a:pt x="261956" y="104853"/>
                    <a:pt x="244687" y="84629"/>
                  </a:cubicBezTo>
                  <a:cubicBezTo>
                    <a:pt x="222263" y="56006"/>
                    <a:pt x="194296" y="32209"/>
                    <a:pt x="162461" y="14664"/>
                  </a:cubicBezTo>
                  <a:cubicBezTo>
                    <a:pt x="130076" y="-1456"/>
                    <a:pt x="90354" y="-6267"/>
                    <a:pt x="57631" y="9515"/>
                  </a:cubicBezTo>
                  <a:cubicBezTo>
                    <a:pt x="5934" y="34413"/>
                    <a:pt x="-11776" y="104463"/>
                    <a:pt x="7453" y="158645"/>
                  </a:cubicBezTo>
                  <a:cubicBezTo>
                    <a:pt x="21873" y="198988"/>
                    <a:pt x="51644" y="231227"/>
                    <a:pt x="86558" y="256884"/>
                  </a:cubicBezTo>
                  <a:lnTo>
                    <a:pt x="90691" y="251482"/>
                  </a:lnTo>
                  <a:cubicBezTo>
                    <a:pt x="107474" y="246672"/>
                    <a:pt x="112787" y="224392"/>
                    <a:pt x="108064" y="207512"/>
                  </a:cubicBezTo>
                  <a:cubicBezTo>
                    <a:pt x="103257" y="190633"/>
                    <a:pt x="91872" y="176369"/>
                    <a:pt x="86137" y="159742"/>
                  </a:cubicBezTo>
                  <a:cubicBezTo>
                    <a:pt x="98619" y="168858"/>
                    <a:pt x="111157" y="177917"/>
                    <a:pt x="123750" y="186919"/>
                  </a:cubicBezTo>
                  <a:cubicBezTo>
                    <a:pt x="126106" y="188901"/>
                    <a:pt x="128917" y="190264"/>
                    <a:pt x="131931" y="190886"/>
                  </a:cubicBezTo>
                  <a:cubicBezTo>
                    <a:pt x="137435" y="190775"/>
                    <a:pt x="142144" y="186900"/>
                    <a:pt x="143317" y="181517"/>
                  </a:cubicBezTo>
                  <a:cubicBezTo>
                    <a:pt x="144231" y="177141"/>
                    <a:pt x="144173" y="172618"/>
                    <a:pt x="143148" y="168267"/>
                  </a:cubicBezTo>
                  <a:cubicBezTo>
                    <a:pt x="142979" y="167423"/>
                    <a:pt x="142810" y="166494"/>
                    <a:pt x="142641" y="165650"/>
                  </a:cubicBezTo>
                  <a:cubicBezTo>
                    <a:pt x="137919" y="142357"/>
                    <a:pt x="133280" y="119063"/>
                    <a:pt x="128557" y="95770"/>
                  </a:cubicBezTo>
                  <a:cubicBezTo>
                    <a:pt x="158750" y="108598"/>
                    <a:pt x="175448" y="143032"/>
                    <a:pt x="205640" y="155860"/>
                  </a:cubicBezTo>
                  <a:cubicBezTo>
                    <a:pt x="203370" y="126020"/>
                    <a:pt x="192469" y="97486"/>
                    <a:pt x="174268" y="737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2170;p34">
              <a:extLst>
                <a:ext uri="{FF2B5EF4-FFF2-40B4-BE49-F238E27FC236}">
                  <a16:creationId xmlns:a16="http://schemas.microsoft.com/office/drawing/2014/main" id="{C4B2A794-5E37-48EB-43E5-91B04C5A1896}"/>
                </a:ext>
              </a:extLst>
            </p:cNvPr>
            <p:cNvSpPr/>
            <p:nvPr/>
          </p:nvSpPr>
          <p:spPr>
            <a:xfrm>
              <a:off x="2911146" y="2490061"/>
              <a:ext cx="138756" cy="144179"/>
            </a:xfrm>
            <a:custGeom>
              <a:avLst/>
              <a:gdLst/>
              <a:ahLst/>
              <a:cxnLst/>
              <a:rect l="l" t="t" r="r" b="b"/>
              <a:pathLst>
                <a:path w="148800" h="154616" extrusionOk="0">
                  <a:moveTo>
                    <a:pt x="56903" y="8363"/>
                  </a:moveTo>
                  <a:cubicBezTo>
                    <a:pt x="57928" y="12714"/>
                    <a:pt x="57986" y="17238"/>
                    <a:pt x="57072" y="21614"/>
                  </a:cubicBezTo>
                  <a:cubicBezTo>
                    <a:pt x="55899" y="26996"/>
                    <a:pt x="51190" y="30871"/>
                    <a:pt x="45686" y="30982"/>
                  </a:cubicBezTo>
                  <a:cubicBezTo>
                    <a:pt x="42672" y="30360"/>
                    <a:pt x="39861" y="28997"/>
                    <a:pt x="37506" y="27015"/>
                  </a:cubicBezTo>
                  <a:cubicBezTo>
                    <a:pt x="24940" y="17985"/>
                    <a:pt x="12402" y="8926"/>
                    <a:pt x="-108" y="-161"/>
                  </a:cubicBezTo>
                  <a:cubicBezTo>
                    <a:pt x="5628" y="16465"/>
                    <a:pt x="17013" y="30729"/>
                    <a:pt x="21820" y="47608"/>
                  </a:cubicBezTo>
                  <a:cubicBezTo>
                    <a:pt x="26542" y="64488"/>
                    <a:pt x="21229" y="86768"/>
                    <a:pt x="4447" y="91579"/>
                  </a:cubicBezTo>
                  <a:lnTo>
                    <a:pt x="314" y="96980"/>
                  </a:lnTo>
                  <a:cubicBezTo>
                    <a:pt x="12216" y="105673"/>
                    <a:pt x="24606" y="113676"/>
                    <a:pt x="37422" y="120949"/>
                  </a:cubicBezTo>
                  <a:cubicBezTo>
                    <a:pt x="60121" y="133961"/>
                    <a:pt x="83808" y="145164"/>
                    <a:pt x="108264" y="154455"/>
                  </a:cubicBezTo>
                  <a:lnTo>
                    <a:pt x="109613" y="148632"/>
                  </a:lnTo>
                  <a:cubicBezTo>
                    <a:pt x="114074" y="147797"/>
                    <a:pt x="117240" y="143801"/>
                    <a:pt x="117035" y="139264"/>
                  </a:cubicBezTo>
                  <a:cubicBezTo>
                    <a:pt x="116692" y="134850"/>
                    <a:pt x="115081" y="130629"/>
                    <a:pt x="112396" y="127110"/>
                  </a:cubicBezTo>
                  <a:cubicBezTo>
                    <a:pt x="101660" y="110325"/>
                    <a:pt x="87128" y="96303"/>
                    <a:pt x="69975" y="86178"/>
                  </a:cubicBezTo>
                  <a:cubicBezTo>
                    <a:pt x="95409" y="98314"/>
                    <a:pt x="121609" y="108773"/>
                    <a:pt x="148407" y="117489"/>
                  </a:cubicBezTo>
                  <a:cubicBezTo>
                    <a:pt x="149466" y="110884"/>
                    <a:pt x="147552" y="104149"/>
                    <a:pt x="143179" y="99091"/>
                  </a:cubicBezTo>
                  <a:cubicBezTo>
                    <a:pt x="121582" y="65632"/>
                    <a:pt x="97117" y="34117"/>
                    <a:pt x="70060" y="49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2171;p34">
              <a:extLst>
                <a:ext uri="{FF2B5EF4-FFF2-40B4-BE49-F238E27FC236}">
                  <a16:creationId xmlns:a16="http://schemas.microsoft.com/office/drawing/2014/main" id="{685658E3-5F1D-8536-2DF6-059753B6FD60}"/>
                </a:ext>
              </a:extLst>
            </p:cNvPr>
            <p:cNvSpPr/>
            <p:nvPr/>
          </p:nvSpPr>
          <p:spPr>
            <a:xfrm>
              <a:off x="2950690" y="2409891"/>
              <a:ext cx="205984" cy="187292"/>
            </a:xfrm>
            <a:custGeom>
              <a:avLst/>
              <a:gdLst/>
              <a:ahLst/>
              <a:cxnLst/>
              <a:rect l="l" t="t" r="r" b="b"/>
              <a:pathLst>
                <a:path w="220894" h="200849" extrusionOk="0">
                  <a:moveTo>
                    <a:pt x="27639" y="90903"/>
                  </a:moveTo>
                  <a:cubicBezTo>
                    <a:pt x="68458" y="128623"/>
                    <a:pt x="111459" y="163906"/>
                    <a:pt x="156419" y="196569"/>
                  </a:cubicBezTo>
                  <a:cubicBezTo>
                    <a:pt x="160383" y="199439"/>
                    <a:pt x="165696" y="202309"/>
                    <a:pt x="169743" y="199607"/>
                  </a:cubicBezTo>
                  <a:cubicBezTo>
                    <a:pt x="174720" y="196316"/>
                    <a:pt x="172443" y="188636"/>
                    <a:pt x="169575" y="183403"/>
                  </a:cubicBezTo>
                  <a:cubicBezTo>
                    <a:pt x="148094" y="144223"/>
                    <a:pt x="123263" y="106977"/>
                    <a:pt x="95360" y="72083"/>
                  </a:cubicBezTo>
                  <a:cubicBezTo>
                    <a:pt x="126985" y="106348"/>
                    <a:pt x="158639" y="140557"/>
                    <a:pt x="190321" y="174711"/>
                  </a:cubicBezTo>
                  <a:cubicBezTo>
                    <a:pt x="197153" y="182053"/>
                    <a:pt x="207694" y="189986"/>
                    <a:pt x="215960" y="184416"/>
                  </a:cubicBezTo>
                  <a:cubicBezTo>
                    <a:pt x="219433" y="181986"/>
                    <a:pt x="221257" y="177815"/>
                    <a:pt x="220682" y="173613"/>
                  </a:cubicBezTo>
                  <a:cubicBezTo>
                    <a:pt x="204567" y="139014"/>
                    <a:pt x="185700" y="105767"/>
                    <a:pt x="164263" y="74193"/>
                  </a:cubicBezTo>
                  <a:cubicBezTo>
                    <a:pt x="162772" y="77726"/>
                    <a:pt x="159234" y="79951"/>
                    <a:pt x="155407" y="79763"/>
                  </a:cubicBezTo>
                  <a:cubicBezTo>
                    <a:pt x="151253" y="79384"/>
                    <a:pt x="147284" y="77865"/>
                    <a:pt x="143937" y="75374"/>
                  </a:cubicBezTo>
                  <a:cubicBezTo>
                    <a:pt x="108854" y="53262"/>
                    <a:pt x="82879" y="17815"/>
                    <a:pt x="45603" y="-161"/>
                  </a:cubicBezTo>
                  <a:cubicBezTo>
                    <a:pt x="63804" y="23583"/>
                    <a:pt x="74705" y="52117"/>
                    <a:pt x="76975" y="81957"/>
                  </a:cubicBezTo>
                  <a:cubicBezTo>
                    <a:pt x="46783" y="69129"/>
                    <a:pt x="30085" y="34695"/>
                    <a:pt x="-108" y="21867"/>
                  </a:cubicBezTo>
                  <a:cubicBezTo>
                    <a:pt x="4615" y="45160"/>
                    <a:pt x="9254" y="68454"/>
                    <a:pt x="13976" y="91747"/>
                  </a:cubicBezTo>
                  <a:cubicBezTo>
                    <a:pt x="14145" y="92591"/>
                    <a:pt x="14314" y="93520"/>
                    <a:pt x="14482" y="94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2172;p34">
              <a:extLst>
                <a:ext uri="{FF2B5EF4-FFF2-40B4-BE49-F238E27FC236}">
                  <a16:creationId xmlns:a16="http://schemas.microsoft.com/office/drawing/2014/main" id="{75762663-C231-4115-1F11-0F565E2BCBD9}"/>
                </a:ext>
              </a:extLst>
            </p:cNvPr>
            <p:cNvSpPr/>
            <p:nvPr/>
          </p:nvSpPr>
          <p:spPr>
            <a:xfrm>
              <a:off x="2825484" y="2335980"/>
              <a:ext cx="369290" cy="333019"/>
            </a:xfrm>
            <a:custGeom>
              <a:avLst/>
              <a:gdLst/>
              <a:ahLst/>
              <a:cxnLst/>
              <a:rect l="l" t="t" r="r" b="b"/>
              <a:pathLst>
                <a:path w="396021" h="357125" extrusionOk="0">
                  <a:moveTo>
                    <a:pt x="354254" y="239468"/>
                  </a:moveTo>
                  <a:cubicBezTo>
                    <a:pt x="336037" y="202007"/>
                    <a:pt x="314616" y="166192"/>
                    <a:pt x="290232" y="132424"/>
                  </a:cubicBezTo>
                  <a:cubicBezTo>
                    <a:pt x="247035" y="72653"/>
                    <a:pt x="188919" y="316"/>
                    <a:pt x="108069" y="-159"/>
                  </a:cubicBezTo>
                  <a:cubicBezTo>
                    <a:pt x="38808" y="-566"/>
                    <a:pt x="-3542" y="61849"/>
                    <a:pt x="111" y="126909"/>
                  </a:cubicBezTo>
                  <a:cubicBezTo>
                    <a:pt x="4152" y="198889"/>
                    <a:pt x="61927" y="252864"/>
                    <a:pt x="120140" y="287457"/>
                  </a:cubicBezTo>
                  <a:cubicBezTo>
                    <a:pt x="201633" y="336159"/>
                    <a:pt x="295622" y="359844"/>
                    <a:pt x="390444" y="355571"/>
                  </a:cubicBezTo>
                  <a:cubicBezTo>
                    <a:pt x="390752" y="355526"/>
                    <a:pt x="391056" y="355450"/>
                    <a:pt x="391349" y="355344"/>
                  </a:cubicBezTo>
                  <a:lnTo>
                    <a:pt x="391498" y="355709"/>
                  </a:lnTo>
                  <a:cubicBezTo>
                    <a:pt x="392638" y="358377"/>
                    <a:pt x="396313" y="356330"/>
                    <a:pt x="395878" y="353861"/>
                  </a:cubicBezTo>
                  <a:cubicBezTo>
                    <a:pt x="387317" y="313998"/>
                    <a:pt x="373311" y="275506"/>
                    <a:pt x="354254" y="239468"/>
                  </a:cubicBezTo>
                  <a:close/>
                  <a:moveTo>
                    <a:pt x="16588" y="156525"/>
                  </a:moveTo>
                  <a:cubicBezTo>
                    <a:pt x="-1529" y="96241"/>
                    <a:pt x="27194" y="18259"/>
                    <a:pt x="96521" y="11151"/>
                  </a:cubicBezTo>
                  <a:cubicBezTo>
                    <a:pt x="175977" y="3004"/>
                    <a:pt x="235459" y="75464"/>
                    <a:pt x="277651" y="132706"/>
                  </a:cubicBezTo>
                  <a:cubicBezTo>
                    <a:pt x="282974" y="139929"/>
                    <a:pt x="288099" y="147297"/>
                    <a:pt x="293152" y="154713"/>
                  </a:cubicBezTo>
                  <a:cubicBezTo>
                    <a:pt x="284914" y="158857"/>
                    <a:pt x="263252" y="139495"/>
                    <a:pt x="259722" y="136587"/>
                  </a:cubicBezTo>
                  <a:cubicBezTo>
                    <a:pt x="250836" y="129268"/>
                    <a:pt x="242378" y="121452"/>
                    <a:pt x="233821" y="113756"/>
                  </a:cubicBezTo>
                  <a:cubicBezTo>
                    <a:pt x="218297" y="98793"/>
                    <a:pt x="200820" y="86003"/>
                    <a:pt x="181866" y="75732"/>
                  </a:cubicBezTo>
                  <a:cubicBezTo>
                    <a:pt x="178726" y="74164"/>
                    <a:pt x="173914" y="77684"/>
                    <a:pt x="176490" y="81113"/>
                  </a:cubicBezTo>
                  <a:cubicBezTo>
                    <a:pt x="192580" y="102400"/>
                    <a:pt x="202888" y="127494"/>
                    <a:pt x="206412" y="153952"/>
                  </a:cubicBezTo>
                  <a:cubicBezTo>
                    <a:pt x="180340" y="138757"/>
                    <a:pt x="164311" y="110289"/>
                    <a:pt x="136271" y="97581"/>
                  </a:cubicBezTo>
                  <a:cubicBezTo>
                    <a:pt x="134251" y="96489"/>
                    <a:pt x="131729" y="97243"/>
                    <a:pt x="130638" y="99264"/>
                  </a:cubicBezTo>
                  <a:cubicBezTo>
                    <a:pt x="130151" y="100165"/>
                    <a:pt x="130014" y="101215"/>
                    <a:pt x="130253" y="102211"/>
                  </a:cubicBezTo>
                  <a:cubicBezTo>
                    <a:pt x="134796" y="124877"/>
                    <a:pt x="139314" y="147548"/>
                    <a:pt x="143808" y="170226"/>
                  </a:cubicBezTo>
                  <a:cubicBezTo>
                    <a:pt x="144379" y="172780"/>
                    <a:pt x="144808" y="175364"/>
                    <a:pt x="145093" y="177966"/>
                  </a:cubicBezTo>
                  <a:cubicBezTo>
                    <a:pt x="145630" y="184347"/>
                    <a:pt x="145902" y="185315"/>
                    <a:pt x="139495" y="188053"/>
                  </a:cubicBezTo>
                  <a:cubicBezTo>
                    <a:pt x="132791" y="190918"/>
                    <a:pt x="133735" y="190121"/>
                    <a:pt x="128448" y="186316"/>
                  </a:cubicBezTo>
                  <a:cubicBezTo>
                    <a:pt x="126354" y="184810"/>
                    <a:pt x="124270" y="183289"/>
                    <a:pt x="122182" y="181776"/>
                  </a:cubicBezTo>
                  <a:cubicBezTo>
                    <a:pt x="112783" y="174964"/>
                    <a:pt x="103383" y="168153"/>
                    <a:pt x="93984" y="161342"/>
                  </a:cubicBezTo>
                  <a:cubicBezTo>
                    <a:pt x="91833" y="160144"/>
                    <a:pt x="89119" y="160917"/>
                    <a:pt x="87921" y="163069"/>
                  </a:cubicBezTo>
                  <a:cubicBezTo>
                    <a:pt x="87368" y="164063"/>
                    <a:pt x="87216" y="165231"/>
                    <a:pt x="87495" y="166334"/>
                  </a:cubicBezTo>
                  <a:cubicBezTo>
                    <a:pt x="93571" y="182664"/>
                    <a:pt x="104881" y="197169"/>
                    <a:pt x="109251" y="214103"/>
                  </a:cubicBezTo>
                  <a:cubicBezTo>
                    <a:pt x="112780" y="227778"/>
                    <a:pt x="110173" y="246954"/>
                    <a:pt x="95037" y="252303"/>
                  </a:cubicBezTo>
                  <a:cubicBezTo>
                    <a:pt x="93597" y="252784"/>
                    <a:pt x="92487" y="253944"/>
                    <a:pt x="92068" y="255404"/>
                  </a:cubicBezTo>
                  <a:cubicBezTo>
                    <a:pt x="57805" y="229777"/>
                    <a:pt x="28895" y="197476"/>
                    <a:pt x="16588" y="156525"/>
                  </a:cubicBezTo>
                  <a:close/>
                  <a:moveTo>
                    <a:pt x="99346" y="260707"/>
                  </a:moveTo>
                  <a:cubicBezTo>
                    <a:pt x="112803" y="254348"/>
                    <a:pt x="121007" y="240404"/>
                    <a:pt x="120036" y="225544"/>
                  </a:cubicBezTo>
                  <a:cubicBezTo>
                    <a:pt x="120063" y="208506"/>
                    <a:pt x="110919" y="193945"/>
                    <a:pt x="103087" y="179142"/>
                  </a:cubicBezTo>
                  <a:cubicBezTo>
                    <a:pt x="111577" y="185924"/>
                    <a:pt x="120490" y="192157"/>
                    <a:pt x="129772" y="197805"/>
                  </a:cubicBezTo>
                  <a:cubicBezTo>
                    <a:pt x="136691" y="202387"/>
                    <a:pt x="146011" y="200487"/>
                    <a:pt x="150590" y="193563"/>
                  </a:cubicBezTo>
                  <a:cubicBezTo>
                    <a:pt x="151112" y="192773"/>
                    <a:pt x="151559" y="191934"/>
                    <a:pt x="151924" y="191060"/>
                  </a:cubicBezTo>
                  <a:cubicBezTo>
                    <a:pt x="157331" y="179746"/>
                    <a:pt x="151106" y="163723"/>
                    <a:pt x="148811" y="152445"/>
                  </a:cubicBezTo>
                  <a:cubicBezTo>
                    <a:pt x="145864" y="137959"/>
                    <a:pt x="142918" y="123472"/>
                    <a:pt x="139974" y="108986"/>
                  </a:cubicBezTo>
                  <a:cubicBezTo>
                    <a:pt x="165508" y="124300"/>
                    <a:pt x="181520" y="152235"/>
                    <a:pt x="209277" y="164696"/>
                  </a:cubicBezTo>
                  <a:cubicBezTo>
                    <a:pt x="211763" y="165812"/>
                    <a:pt x="215600" y="164574"/>
                    <a:pt x="215310" y="161232"/>
                  </a:cubicBezTo>
                  <a:cubicBezTo>
                    <a:pt x="213207" y="136381"/>
                    <a:pt x="205412" y="112350"/>
                    <a:pt x="192529" y="91001"/>
                  </a:cubicBezTo>
                  <a:cubicBezTo>
                    <a:pt x="212468" y="105319"/>
                    <a:pt x="231473" y="120895"/>
                    <a:pt x="249429" y="137635"/>
                  </a:cubicBezTo>
                  <a:cubicBezTo>
                    <a:pt x="257195" y="144197"/>
                    <a:pt x="284880" y="169372"/>
                    <a:pt x="297080" y="160491"/>
                  </a:cubicBezTo>
                  <a:cubicBezTo>
                    <a:pt x="313932" y="185711"/>
                    <a:pt x="329193" y="211961"/>
                    <a:pt x="342773" y="239086"/>
                  </a:cubicBezTo>
                  <a:cubicBezTo>
                    <a:pt x="345728" y="244998"/>
                    <a:pt x="348346" y="251031"/>
                    <a:pt x="351057" y="257031"/>
                  </a:cubicBezTo>
                  <a:lnTo>
                    <a:pt x="351018" y="257150"/>
                  </a:lnTo>
                  <a:cubicBezTo>
                    <a:pt x="345457" y="269124"/>
                    <a:pt x="332424" y="257300"/>
                    <a:pt x="326994" y="251650"/>
                  </a:cubicBezTo>
                  <a:cubicBezTo>
                    <a:pt x="316378" y="240603"/>
                    <a:pt x="306272" y="229026"/>
                    <a:pt x="295886" y="217763"/>
                  </a:cubicBezTo>
                  <a:cubicBezTo>
                    <a:pt x="274683" y="194769"/>
                    <a:pt x="253482" y="171774"/>
                    <a:pt x="232282" y="148778"/>
                  </a:cubicBezTo>
                  <a:cubicBezTo>
                    <a:pt x="228975" y="145191"/>
                    <a:pt x="224169" y="150373"/>
                    <a:pt x="227046" y="154017"/>
                  </a:cubicBezTo>
                  <a:cubicBezTo>
                    <a:pt x="243145" y="174401"/>
                    <a:pt x="258232" y="195658"/>
                    <a:pt x="272265" y="217518"/>
                  </a:cubicBezTo>
                  <a:cubicBezTo>
                    <a:pt x="279066" y="228112"/>
                    <a:pt x="285605" y="238869"/>
                    <a:pt x="291883" y="249787"/>
                  </a:cubicBezTo>
                  <a:cubicBezTo>
                    <a:pt x="295246" y="255152"/>
                    <a:pt x="298301" y="260704"/>
                    <a:pt x="301032" y="266416"/>
                  </a:cubicBezTo>
                  <a:cubicBezTo>
                    <a:pt x="301695" y="267658"/>
                    <a:pt x="302182" y="268985"/>
                    <a:pt x="302479" y="270361"/>
                  </a:cubicBezTo>
                  <a:lnTo>
                    <a:pt x="295379" y="273854"/>
                  </a:lnTo>
                  <a:cubicBezTo>
                    <a:pt x="293711" y="273802"/>
                    <a:pt x="288388" y="268913"/>
                    <a:pt x="287143" y="268001"/>
                  </a:cubicBezTo>
                  <a:cubicBezTo>
                    <a:pt x="244557" y="236728"/>
                    <a:pt x="203760" y="203084"/>
                    <a:pt x="164945" y="167230"/>
                  </a:cubicBezTo>
                  <a:cubicBezTo>
                    <a:pt x="163231" y="165628"/>
                    <a:pt x="160544" y="165719"/>
                    <a:pt x="158943" y="167434"/>
                  </a:cubicBezTo>
                  <a:cubicBezTo>
                    <a:pt x="157419" y="169067"/>
                    <a:pt x="157419" y="171603"/>
                    <a:pt x="158944" y="173236"/>
                  </a:cubicBezTo>
                  <a:cubicBezTo>
                    <a:pt x="173729" y="189275"/>
                    <a:pt x="187835" y="205928"/>
                    <a:pt x="201051" y="223289"/>
                  </a:cubicBezTo>
                  <a:cubicBezTo>
                    <a:pt x="207250" y="231433"/>
                    <a:pt x="213262" y="239714"/>
                    <a:pt x="219087" y="248133"/>
                  </a:cubicBezTo>
                  <a:cubicBezTo>
                    <a:pt x="224056" y="255308"/>
                    <a:pt x="234418" y="266800"/>
                    <a:pt x="236103" y="276782"/>
                  </a:cubicBezTo>
                  <a:cubicBezTo>
                    <a:pt x="211533" y="268540"/>
                    <a:pt x="187470" y="258858"/>
                    <a:pt x="164036" y="247788"/>
                  </a:cubicBezTo>
                  <a:cubicBezTo>
                    <a:pt x="161959" y="246670"/>
                    <a:pt x="159369" y="247449"/>
                    <a:pt x="158253" y="249528"/>
                  </a:cubicBezTo>
                  <a:cubicBezTo>
                    <a:pt x="157191" y="251503"/>
                    <a:pt x="157836" y="253963"/>
                    <a:pt x="159729" y="255163"/>
                  </a:cubicBezTo>
                  <a:cubicBezTo>
                    <a:pt x="169204" y="260827"/>
                    <a:pt x="177904" y="267698"/>
                    <a:pt x="185612" y="275603"/>
                  </a:cubicBezTo>
                  <a:cubicBezTo>
                    <a:pt x="189501" y="279624"/>
                    <a:pt x="213771" y="306532"/>
                    <a:pt x="200419" y="310015"/>
                  </a:cubicBezTo>
                  <a:cubicBezTo>
                    <a:pt x="199112" y="310304"/>
                    <a:pt x="198077" y="311298"/>
                    <a:pt x="197734" y="312592"/>
                  </a:cubicBezTo>
                  <a:cubicBezTo>
                    <a:pt x="186236" y="308087"/>
                    <a:pt x="174856" y="303313"/>
                    <a:pt x="163762" y="297978"/>
                  </a:cubicBezTo>
                  <a:cubicBezTo>
                    <a:pt x="141301" y="287352"/>
                    <a:pt x="119755" y="274886"/>
                    <a:pt x="99346" y="260707"/>
                  </a:cubicBezTo>
                  <a:close/>
                  <a:moveTo>
                    <a:pt x="207098" y="316113"/>
                  </a:moveTo>
                  <a:cubicBezTo>
                    <a:pt x="218417" y="309669"/>
                    <a:pt x="209900" y="292495"/>
                    <a:pt x="203780" y="284067"/>
                  </a:cubicBezTo>
                  <a:cubicBezTo>
                    <a:pt x="199751" y="278617"/>
                    <a:pt x="195307" y="273486"/>
                    <a:pt x="190489" y="268721"/>
                  </a:cubicBezTo>
                  <a:cubicBezTo>
                    <a:pt x="206490" y="275356"/>
                    <a:pt x="222707" y="281452"/>
                    <a:pt x="239192" y="286845"/>
                  </a:cubicBezTo>
                  <a:cubicBezTo>
                    <a:pt x="241458" y="287459"/>
                    <a:pt x="243795" y="286131"/>
                    <a:pt x="244430" y="283869"/>
                  </a:cubicBezTo>
                  <a:cubicBezTo>
                    <a:pt x="245132" y="273865"/>
                    <a:pt x="241742" y="264004"/>
                    <a:pt x="235036" y="256552"/>
                  </a:cubicBezTo>
                  <a:cubicBezTo>
                    <a:pt x="227831" y="245636"/>
                    <a:pt x="220318" y="234934"/>
                    <a:pt x="212497" y="224444"/>
                  </a:cubicBezTo>
                  <a:cubicBezTo>
                    <a:pt x="209207" y="220031"/>
                    <a:pt x="205676" y="215813"/>
                    <a:pt x="202284" y="211482"/>
                  </a:cubicBezTo>
                  <a:cubicBezTo>
                    <a:pt x="212810" y="220442"/>
                    <a:pt x="223389" y="229340"/>
                    <a:pt x="234181" y="237983"/>
                  </a:cubicBezTo>
                  <a:cubicBezTo>
                    <a:pt x="246455" y="247814"/>
                    <a:pt x="258888" y="257441"/>
                    <a:pt x="271480" y="266865"/>
                  </a:cubicBezTo>
                  <a:cubicBezTo>
                    <a:pt x="279320" y="272732"/>
                    <a:pt x="292766" y="287278"/>
                    <a:pt x="303893" y="283486"/>
                  </a:cubicBezTo>
                  <a:cubicBezTo>
                    <a:pt x="312726" y="280477"/>
                    <a:pt x="311942" y="270705"/>
                    <a:pt x="308967" y="263612"/>
                  </a:cubicBezTo>
                  <a:cubicBezTo>
                    <a:pt x="302550" y="250177"/>
                    <a:pt x="295091" y="237267"/>
                    <a:pt x="286657" y="225000"/>
                  </a:cubicBezTo>
                  <a:cubicBezTo>
                    <a:pt x="281762" y="217142"/>
                    <a:pt x="276675" y="209426"/>
                    <a:pt x="271491" y="201779"/>
                  </a:cubicBezTo>
                  <a:cubicBezTo>
                    <a:pt x="287566" y="219096"/>
                    <a:pt x="303594" y="236456"/>
                    <a:pt x="319777" y="253671"/>
                  </a:cubicBezTo>
                  <a:cubicBezTo>
                    <a:pt x="327327" y="261703"/>
                    <a:pt x="340899" y="274750"/>
                    <a:pt x="352513" y="265881"/>
                  </a:cubicBezTo>
                  <a:cubicBezTo>
                    <a:pt x="353162" y="265322"/>
                    <a:pt x="353756" y="264703"/>
                    <a:pt x="354290" y="264033"/>
                  </a:cubicBezTo>
                  <a:cubicBezTo>
                    <a:pt x="366112" y="291086"/>
                    <a:pt x="376284" y="318745"/>
                    <a:pt x="387555" y="346048"/>
                  </a:cubicBezTo>
                  <a:cubicBezTo>
                    <a:pt x="326038" y="347788"/>
                    <a:pt x="264764" y="337623"/>
                    <a:pt x="207098" y="316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3" name="Google Shape;2173;p34">
              <a:extLst>
                <a:ext uri="{FF2B5EF4-FFF2-40B4-BE49-F238E27FC236}">
                  <a16:creationId xmlns:a16="http://schemas.microsoft.com/office/drawing/2014/main" id="{F9388488-2A28-BE9E-2AFF-5041FB40B2E4}"/>
                </a:ext>
              </a:extLst>
            </p:cNvPr>
            <p:cNvGrpSpPr/>
            <p:nvPr/>
          </p:nvGrpSpPr>
          <p:grpSpPr>
            <a:xfrm>
              <a:off x="2808724" y="2622600"/>
              <a:ext cx="144577" cy="93475"/>
              <a:chOff x="5822556" y="2532279"/>
              <a:chExt cx="155092" cy="100274"/>
            </a:xfrm>
          </p:grpSpPr>
          <p:sp>
            <p:nvSpPr>
              <p:cNvPr id="1767" name="Google Shape;2174;p34">
                <a:extLst>
                  <a:ext uri="{FF2B5EF4-FFF2-40B4-BE49-F238E27FC236}">
                    <a16:creationId xmlns:a16="http://schemas.microsoft.com/office/drawing/2014/main" id="{3449558A-C28E-9BA2-251E-49102BB4C211}"/>
                  </a:ext>
                </a:extLst>
              </p:cNvPr>
              <p:cNvSpPr/>
              <p:nvPr/>
            </p:nvSpPr>
            <p:spPr>
              <a:xfrm>
                <a:off x="5916877" y="2550722"/>
                <a:ext cx="60771" cy="81831"/>
              </a:xfrm>
              <a:custGeom>
                <a:avLst/>
                <a:gdLst/>
                <a:ahLst/>
                <a:cxnLst/>
                <a:rect l="l" t="t" r="r" b="b"/>
                <a:pathLst>
                  <a:path w="60771" h="81831" extrusionOk="0">
                    <a:moveTo>
                      <a:pt x="60440" y="76420"/>
                    </a:moveTo>
                    <a:cubicBezTo>
                      <a:pt x="56890" y="68897"/>
                      <a:pt x="52679" y="61706"/>
                      <a:pt x="47856" y="54930"/>
                    </a:cubicBezTo>
                    <a:cubicBezTo>
                      <a:pt x="45141" y="49649"/>
                      <a:pt x="41228" y="45077"/>
                      <a:pt x="36429" y="41584"/>
                    </a:cubicBezTo>
                    <a:cubicBezTo>
                      <a:pt x="36985" y="28387"/>
                      <a:pt x="38362" y="15239"/>
                      <a:pt x="40549" y="2213"/>
                    </a:cubicBezTo>
                    <a:cubicBezTo>
                      <a:pt x="40794" y="1175"/>
                      <a:pt x="40152" y="136"/>
                      <a:pt x="39115" y="-109"/>
                    </a:cubicBezTo>
                    <a:cubicBezTo>
                      <a:pt x="38132" y="-341"/>
                      <a:pt x="37137" y="224"/>
                      <a:pt x="36833" y="1188"/>
                    </a:cubicBezTo>
                    <a:cubicBezTo>
                      <a:pt x="31715" y="13756"/>
                      <a:pt x="28531" y="27028"/>
                      <a:pt x="27388" y="40552"/>
                    </a:cubicBezTo>
                    <a:cubicBezTo>
                      <a:pt x="22989" y="42640"/>
                      <a:pt x="19138" y="45726"/>
                      <a:pt x="16140" y="49566"/>
                    </a:cubicBezTo>
                    <a:cubicBezTo>
                      <a:pt x="13458" y="52450"/>
                      <a:pt x="10775" y="55334"/>
                      <a:pt x="8092" y="58217"/>
                    </a:cubicBezTo>
                    <a:cubicBezTo>
                      <a:pt x="5016" y="61180"/>
                      <a:pt x="2390" y="64578"/>
                      <a:pt x="298" y="68303"/>
                    </a:cubicBezTo>
                    <a:cubicBezTo>
                      <a:pt x="-579" y="69911"/>
                      <a:pt x="13" y="71925"/>
                      <a:pt x="1620" y="72803"/>
                    </a:cubicBezTo>
                    <a:cubicBezTo>
                      <a:pt x="2609" y="73343"/>
                      <a:pt x="3805" y="73343"/>
                      <a:pt x="4794" y="72803"/>
                    </a:cubicBezTo>
                    <a:cubicBezTo>
                      <a:pt x="10596" y="68683"/>
                      <a:pt x="15763" y="63734"/>
                      <a:pt x="20131" y="58114"/>
                    </a:cubicBezTo>
                    <a:cubicBezTo>
                      <a:pt x="22310" y="55772"/>
                      <a:pt x="24421" y="53346"/>
                      <a:pt x="26667" y="51069"/>
                    </a:cubicBezTo>
                    <a:lnTo>
                      <a:pt x="26781" y="50959"/>
                    </a:lnTo>
                    <a:cubicBezTo>
                      <a:pt x="26547" y="59565"/>
                      <a:pt x="26934" y="68176"/>
                      <a:pt x="27939" y="76725"/>
                    </a:cubicBezTo>
                    <a:cubicBezTo>
                      <a:pt x="28022" y="79421"/>
                      <a:pt x="30186" y="81587"/>
                      <a:pt x="32880" y="81671"/>
                    </a:cubicBezTo>
                    <a:cubicBezTo>
                      <a:pt x="35603" y="81657"/>
                      <a:pt x="37808" y="79451"/>
                      <a:pt x="37821" y="76725"/>
                    </a:cubicBezTo>
                    <a:cubicBezTo>
                      <a:pt x="36833" y="68648"/>
                      <a:pt x="36341" y="60518"/>
                      <a:pt x="36348" y="52381"/>
                    </a:cubicBezTo>
                    <a:cubicBezTo>
                      <a:pt x="36651" y="52807"/>
                      <a:pt x="36944" y="53234"/>
                      <a:pt x="37218" y="53627"/>
                    </a:cubicBezTo>
                    <a:cubicBezTo>
                      <a:pt x="39287" y="56598"/>
                      <a:pt x="41287" y="59615"/>
                      <a:pt x="43392" y="62560"/>
                    </a:cubicBezTo>
                    <a:cubicBezTo>
                      <a:pt x="47322" y="68523"/>
                      <a:pt x="51726" y="74160"/>
                      <a:pt x="56561" y="79416"/>
                    </a:cubicBezTo>
                    <a:cubicBezTo>
                      <a:pt x="58684" y="81554"/>
                      <a:pt x="61480" y="78853"/>
                      <a:pt x="60440" y="76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2175;p34">
                <a:extLst>
                  <a:ext uri="{FF2B5EF4-FFF2-40B4-BE49-F238E27FC236}">
                    <a16:creationId xmlns:a16="http://schemas.microsoft.com/office/drawing/2014/main" id="{C5F76429-E7B6-7CBB-8218-953AE2335A2E}"/>
                  </a:ext>
                </a:extLst>
              </p:cNvPr>
              <p:cNvSpPr/>
              <p:nvPr/>
            </p:nvSpPr>
            <p:spPr>
              <a:xfrm>
                <a:off x="5822556" y="2532279"/>
                <a:ext cx="70912" cy="89622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89622" extrusionOk="0">
                    <a:moveTo>
                      <a:pt x="49681" y="51861"/>
                    </a:moveTo>
                    <a:cubicBezTo>
                      <a:pt x="49915" y="49624"/>
                      <a:pt x="50106" y="47379"/>
                      <a:pt x="50450" y="45165"/>
                    </a:cubicBezTo>
                    <a:cubicBezTo>
                      <a:pt x="51605" y="38099"/>
                      <a:pt x="53272" y="31126"/>
                      <a:pt x="55438" y="24302"/>
                    </a:cubicBezTo>
                    <a:cubicBezTo>
                      <a:pt x="57494" y="17264"/>
                      <a:pt x="59984" y="10360"/>
                      <a:pt x="62894" y="3631"/>
                    </a:cubicBezTo>
                    <a:cubicBezTo>
                      <a:pt x="63566" y="2379"/>
                      <a:pt x="63097" y="819"/>
                      <a:pt x="61846" y="146"/>
                    </a:cubicBezTo>
                    <a:cubicBezTo>
                      <a:pt x="60659" y="-493"/>
                      <a:pt x="59179" y="-105"/>
                      <a:pt x="58457" y="1035"/>
                    </a:cubicBezTo>
                    <a:cubicBezTo>
                      <a:pt x="54095" y="7146"/>
                      <a:pt x="50411" y="13714"/>
                      <a:pt x="47471" y="20624"/>
                    </a:cubicBezTo>
                    <a:cubicBezTo>
                      <a:pt x="44760" y="27412"/>
                      <a:pt x="42688" y="34438"/>
                      <a:pt x="41280" y="41611"/>
                    </a:cubicBezTo>
                    <a:cubicBezTo>
                      <a:pt x="40832" y="41070"/>
                      <a:pt x="40391" y="40534"/>
                      <a:pt x="39943" y="39992"/>
                    </a:cubicBezTo>
                    <a:cubicBezTo>
                      <a:pt x="38807" y="38862"/>
                      <a:pt x="37054" y="38636"/>
                      <a:pt x="35669" y="39440"/>
                    </a:cubicBezTo>
                    <a:cubicBezTo>
                      <a:pt x="21993" y="48310"/>
                      <a:pt x="10092" y="59655"/>
                      <a:pt x="576" y="72895"/>
                    </a:cubicBezTo>
                    <a:cubicBezTo>
                      <a:pt x="-2204" y="76716"/>
                      <a:pt x="4202" y="81728"/>
                      <a:pt x="7173" y="77989"/>
                    </a:cubicBezTo>
                    <a:cubicBezTo>
                      <a:pt x="11924" y="71823"/>
                      <a:pt x="17034" y="65942"/>
                      <a:pt x="22476" y="60376"/>
                    </a:cubicBezTo>
                    <a:cubicBezTo>
                      <a:pt x="27159" y="55722"/>
                      <a:pt x="32167" y="51499"/>
                      <a:pt x="37215" y="47283"/>
                    </a:cubicBezTo>
                    <a:cubicBezTo>
                      <a:pt x="38129" y="48172"/>
                      <a:pt x="39012" y="49098"/>
                      <a:pt x="39901" y="50015"/>
                    </a:cubicBezTo>
                    <a:cubicBezTo>
                      <a:pt x="39138" y="55286"/>
                      <a:pt x="38709" y="60601"/>
                      <a:pt x="38619" y="65926"/>
                    </a:cubicBezTo>
                    <a:cubicBezTo>
                      <a:pt x="38584" y="69741"/>
                      <a:pt x="38719" y="73552"/>
                      <a:pt x="39023" y="77359"/>
                    </a:cubicBezTo>
                    <a:cubicBezTo>
                      <a:pt x="38743" y="81217"/>
                      <a:pt x="39803" y="85053"/>
                      <a:pt x="42025" y="88219"/>
                    </a:cubicBezTo>
                    <a:cubicBezTo>
                      <a:pt x="43729" y="89896"/>
                      <a:pt x="46468" y="89873"/>
                      <a:pt x="48144" y="88168"/>
                    </a:cubicBezTo>
                    <a:cubicBezTo>
                      <a:pt x="48387" y="87921"/>
                      <a:pt x="48600" y="87646"/>
                      <a:pt x="48777" y="87348"/>
                    </a:cubicBezTo>
                    <a:cubicBezTo>
                      <a:pt x="49963" y="83901"/>
                      <a:pt x="50128" y="80184"/>
                      <a:pt x="49250" y="76646"/>
                    </a:cubicBezTo>
                    <a:cubicBezTo>
                      <a:pt x="48981" y="73318"/>
                      <a:pt x="48841" y="69983"/>
                      <a:pt x="48833" y="66641"/>
                    </a:cubicBezTo>
                    <a:cubicBezTo>
                      <a:pt x="48827" y="64514"/>
                      <a:pt x="48971" y="62378"/>
                      <a:pt x="49063" y="60245"/>
                    </a:cubicBezTo>
                    <a:cubicBezTo>
                      <a:pt x="55423" y="67971"/>
                      <a:pt x="61335" y="76123"/>
                      <a:pt x="67067" y="84131"/>
                    </a:cubicBezTo>
                    <a:cubicBezTo>
                      <a:pt x="67668" y="85076"/>
                      <a:pt x="68922" y="85355"/>
                      <a:pt x="69866" y="84753"/>
                    </a:cubicBezTo>
                    <a:cubicBezTo>
                      <a:pt x="70760" y="84183"/>
                      <a:pt x="71065" y="83020"/>
                      <a:pt x="70565" y="82085"/>
                    </a:cubicBezTo>
                    <a:cubicBezTo>
                      <a:pt x="64575" y="71371"/>
                      <a:pt x="57582" y="61252"/>
                      <a:pt x="49681" y="518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4" name="Google Shape;2176;p34">
              <a:extLst>
                <a:ext uri="{FF2B5EF4-FFF2-40B4-BE49-F238E27FC236}">
                  <a16:creationId xmlns:a16="http://schemas.microsoft.com/office/drawing/2014/main" id="{873D29D8-0B4E-2583-C52F-241A47233D96}"/>
                </a:ext>
              </a:extLst>
            </p:cNvPr>
            <p:cNvSpPr/>
            <p:nvPr/>
          </p:nvSpPr>
          <p:spPr>
            <a:xfrm>
              <a:off x="2690769" y="2240934"/>
              <a:ext cx="67060" cy="61544"/>
            </a:xfrm>
            <a:custGeom>
              <a:avLst/>
              <a:gdLst/>
              <a:ahLst/>
              <a:cxnLst/>
              <a:rect l="l" t="t" r="r" b="b"/>
              <a:pathLst>
                <a:path w="71914" h="65999" extrusionOk="0">
                  <a:moveTo>
                    <a:pt x="61457" y="65838"/>
                  </a:moveTo>
                  <a:cubicBezTo>
                    <a:pt x="72360" y="45997"/>
                    <a:pt x="74764" y="22581"/>
                    <a:pt x="68120" y="936"/>
                  </a:cubicBezTo>
                  <a:lnTo>
                    <a:pt x="67783" y="-161"/>
                  </a:lnTo>
                  <a:cubicBezTo>
                    <a:pt x="42522" y="6319"/>
                    <a:pt x="19220" y="18862"/>
                    <a:pt x="-108" y="36383"/>
                  </a:cubicBezTo>
                  <a:cubicBezTo>
                    <a:pt x="17809" y="47584"/>
                    <a:pt x="36691" y="57159"/>
                    <a:pt x="56312" y="64994"/>
                  </a:cubicBezTo>
                  <a:close/>
                </a:path>
              </a:pathLst>
            </a:custGeom>
            <a:solidFill>
              <a:srgbClr val="6C8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2177;p34">
              <a:extLst>
                <a:ext uri="{FF2B5EF4-FFF2-40B4-BE49-F238E27FC236}">
                  <a16:creationId xmlns:a16="http://schemas.microsoft.com/office/drawing/2014/main" id="{280E289B-16D3-599D-6DBC-9A612C8B0503}"/>
                </a:ext>
              </a:extLst>
            </p:cNvPr>
            <p:cNvSpPr/>
            <p:nvPr/>
          </p:nvSpPr>
          <p:spPr>
            <a:xfrm>
              <a:off x="2690769" y="2240934"/>
              <a:ext cx="67060" cy="61544"/>
            </a:xfrm>
            <a:custGeom>
              <a:avLst/>
              <a:gdLst/>
              <a:ahLst/>
              <a:cxnLst/>
              <a:rect l="l" t="t" r="r" b="b"/>
              <a:pathLst>
                <a:path w="71914" h="65999" extrusionOk="0">
                  <a:moveTo>
                    <a:pt x="61457" y="65838"/>
                  </a:moveTo>
                  <a:cubicBezTo>
                    <a:pt x="72360" y="45997"/>
                    <a:pt x="74764" y="22581"/>
                    <a:pt x="68120" y="936"/>
                  </a:cubicBezTo>
                  <a:lnTo>
                    <a:pt x="67783" y="-161"/>
                  </a:lnTo>
                  <a:cubicBezTo>
                    <a:pt x="42522" y="6319"/>
                    <a:pt x="19220" y="18862"/>
                    <a:pt x="-108" y="36383"/>
                  </a:cubicBezTo>
                  <a:cubicBezTo>
                    <a:pt x="17809" y="47584"/>
                    <a:pt x="36691" y="57159"/>
                    <a:pt x="56312" y="649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6" name="Google Shape;2178;p34">
              <a:extLst>
                <a:ext uri="{FF2B5EF4-FFF2-40B4-BE49-F238E27FC236}">
                  <a16:creationId xmlns:a16="http://schemas.microsoft.com/office/drawing/2014/main" id="{6788B838-B2AD-05D1-7F50-FDF8A271BD4A}"/>
                </a:ext>
              </a:extLst>
            </p:cNvPr>
            <p:cNvGrpSpPr/>
            <p:nvPr/>
          </p:nvGrpSpPr>
          <p:grpSpPr>
            <a:xfrm>
              <a:off x="2686794" y="2238013"/>
              <a:ext cx="74746" cy="68266"/>
              <a:chOff x="5691758" y="2119721"/>
              <a:chExt cx="80182" cy="73231"/>
            </a:xfrm>
          </p:grpSpPr>
          <p:sp>
            <p:nvSpPr>
              <p:cNvPr id="1765" name="Google Shape;2179;p34">
                <a:extLst>
                  <a:ext uri="{FF2B5EF4-FFF2-40B4-BE49-F238E27FC236}">
                    <a16:creationId xmlns:a16="http://schemas.microsoft.com/office/drawing/2014/main" id="{5F61419F-EABC-76A8-E3E6-16DAD5F84542}"/>
                  </a:ext>
                </a:extLst>
              </p:cNvPr>
              <p:cNvSpPr/>
              <p:nvPr/>
            </p:nvSpPr>
            <p:spPr>
              <a:xfrm>
                <a:off x="5691758" y="2119721"/>
                <a:ext cx="80182" cy="73231"/>
              </a:xfrm>
              <a:custGeom>
                <a:avLst/>
                <a:gdLst/>
                <a:ahLst/>
                <a:cxnLst/>
                <a:rect l="l" t="t" r="r" b="b"/>
                <a:pathLst>
                  <a:path w="80182" h="73231" extrusionOk="0">
                    <a:moveTo>
                      <a:pt x="74711" y="4429"/>
                    </a:moveTo>
                    <a:cubicBezTo>
                      <a:pt x="75877" y="2516"/>
                      <a:pt x="75282" y="-491"/>
                      <a:pt x="72478" y="-132"/>
                    </a:cubicBezTo>
                    <a:cubicBezTo>
                      <a:pt x="59115" y="1986"/>
                      <a:pt x="46234" y="6464"/>
                      <a:pt x="34437" y="13093"/>
                    </a:cubicBezTo>
                    <a:cubicBezTo>
                      <a:pt x="22391" y="19470"/>
                      <a:pt x="11193" y="27338"/>
                      <a:pt x="1108" y="36512"/>
                    </a:cubicBezTo>
                    <a:cubicBezTo>
                      <a:pt x="-542" y="38205"/>
                      <a:pt x="-508" y="40917"/>
                      <a:pt x="1185" y="42569"/>
                    </a:cubicBezTo>
                    <a:cubicBezTo>
                      <a:pt x="1421" y="42799"/>
                      <a:pt x="1683" y="43002"/>
                      <a:pt x="1966" y="43172"/>
                    </a:cubicBezTo>
                    <a:cubicBezTo>
                      <a:pt x="20160" y="54656"/>
                      <a:pt x="39420" y="64355"/>
                      <a:pt x="59478" y="72132"/>
                    </a:cubicBezTo>
                    <a:cubicBezTo>
                      <a:pt x="60612" y="72646"/>
                      <a:pt x="61937" y="72490"/>
                      <a:pt x="62922" y="71728"/>
                    </a:cubicBezTo>
                    <a:cubicBezTo>
                      <a:pt x="64334" y="73354"/>
                      <a:pt x="66795" y="73527"/>
                      <a:pt x="68420" y="72114"/>
                    </a:cubicBezTo>
                    <a:cubicBezTo>
                      <a:pt x="68764" y="71814"/>
                      <a:pt x="69053" y="71457"/>
                      <a:pt x="69274" y="71058"/>
                    </a:cubicBezTo>
                    <a:cubicBezTo>
                      <a:pt x="75174" y="60671"/>
                      <a:pt x="78697" y="49103"/>
                      <a:pt x="79590" y="37189"/>
                    </a:cubicBezTo>
                    <a:cubicBezTo>
                      <a:pt x="81004" y="26027"/>
                      <a:pt x="79316" y="14692"/>
                      <a:pt x="74711" y="4429"/>
                    </a:cubicBezTo>
                    <a:close/>
                    <a:moveTo>
                      <a:pt x="71695" y="36095"/>
                    </a:moveTo>
                    <a:cubicBezTo>
                      <a:pt x="70510" y="46132"/>
                      <a:pt x="67583" y="55885"/>
                      <a:pt x="63045" y="64914"/>
                    </a:cubicBezTo>
                    <a:cubicBezTo>
                      <a:pt x="62658" y="64540"/>
                      <a:pt x="62206" y="64239"/>
                      <a:pt x="61711" y="64025"/>
                    </a:cubicBezTo>
                    <a:cubicBezTo>
                      <a:pt x="44399" y="56900"/>
                      <a:pt x="27627" y="48525"/>
                      <a:pt x="11527" y="38967"/>
                    </a:cubicBezTo>
                    <a:cubicBezTo>
                      <a:pt x="19757" y="31955"/>
                      <a:pt x="28672" y="25791"/>
                      <a:pt x="38137" y="20570"/>
                    </a:cubicBezTo>
                    <a:cubicBezTo>
                      <a:pt x="48630" y="15258"/>
                      <a:pt x="59464" y="10650"/>
                      <a:pt x="70567" y="6777"/>
                    </a:cubicBezTo>
                    <a:cubicBezTo>
                      <a:pt x="71898" y="16489"/>
                      <a:pt x="72276" y="26309"/>
                      <a:pt x="71695" y="36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2180;p34">
                <a:extLst>
                  <a:ext uri="{FF2B5EF4-FFF2-40B4-BE49-F238E27FC236}">
                    <a16:creationId xmlns:a16="http://schemas.microsoft.com/office/drawing/2014/main" id="{D99BB7D0-4B72-BC48-1AF9-13DCEFB681C2}"/>
                  </a:ext>
                </a:extLst>
              </p:cNvPr>
              <p:cNvSpPr/>
              <p:nvPr/>
            </p:nvSpPr>
            <p:spPr>
              <a:xfrm>
                <a:off x="5733482" y="2155737"/>
                <a:ext cx="29181" cy="8122"/>
              </a:xfrm>
              <a:custGeom>
                <a:avLst/>
                <a:gdLst/>
                <a:ahLst/>
                <a:cxnLst/>
                <a:rect l="l" t="t" r="r" b="b"/>
                <a:pathLst>
                  <a:path w="29181" h="8122" extrusionOk="0">
                    <a:moveTo>
                      <a:pt x="26990" y="2018"/>
                    </a:moveTo>
                    <a:cubicBezTo>
                      <a:pt x="22700" y="761"/>
                      <a:pt x="18272" y="39"/>
                      <a:pt x="13806" y="-133"/>
                    </a:cubicBezTo>
                    <a:cubicBezTo>
                      <a:pt x="11655" y="-214"/>
                      <a:pt x="9500" y="-120"/>
                      <a:pt x="7365" y="150"/>
                    </a:cubicBezTo>
                    <a:cubicBezTo>
                      <a:pt x="6265" y="264"/>
                      <a:pt x="5173" y="443"/>
                      <a:pt x="4094" y="687"/>
                    </a:cubicBezTo>
                    <a:cubicBezTo>
                      <a:pt x="2967" y="958"/>
                      <a:pt x="1959" y="1452"/>
                      <a:pt x="834" y="1732"/>
                    </a:cubicBezTo>
                    <a:cubicBezTo>
                      <a:pt x="-594" y="2086"/>
                      <a:pt x="-336" y="4478"/>
                      <a:pt x="1189" y="4354"/>
                    </a:cubicBezTo>
                    <a:cubicBezTo>
                      <a:pt x="2255" y="4339"/>
                      <a:pt x="3321" y="4387"/>
                      <a:pt x="4382" y="4496"/>
                    </a:cubicBezTo>
                    <a:cubicBezTo>
                      <a:pt x="5453" y="4531"/>
                      <a:pt x="6524" y="4542"/>
                      <a:pt x="7595" y="4572"/>
                    </a:cubicBezTo>
                    <a:cubicBezTo>
                      <a:pt x="9598" y="4629"/>
                      <a:pt x="11585" y="4809"/>
                      <a:pt x="13577" y="5009"/>
                    </a:cubicBezTo>
                    <a:cubicBezTo>
                      <a:pt x="17612" y="5476"/>
                      <a:pt x="21580" y="6408"/>
                      <a:pt x="25401" y="7787"/>
                    </a:cubicBezTo>
                    <a:cubicBezTo>
                      <a:pt x="29021" y="9045"/>
                      <a:pt x="30694" y="3126"/>
                      <a:pt x="26990" y="20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0" name="Google Shape;2181;p34">
              <a:extLst>
                <a:ext uri="{FF2B5EF4-FFF2-40B4-BE49-F238E27FC236}">
                  <a16:creationId xmlns:a16="http://schemas.microsoft.com/office/drawing/2014/main" id="{BE3F2987-39FA-0BA0-E704-A75A41E67458}"/>
                </a:ext>
              </a:extLst>
            </p:cNvPr>
            <p:cNvSpPr/>
            <p:nvPr/>
          </p:nvSpPr>
          <p:spPr>
            <a:xfrm>
              <a:off x="2784046" y="2196977"/>
              <a:ext cx="45859" cy="37820"/>
            </a:xfrm>
            <a:custGeom>
              <a:avLst/>
              <a:gdLst/>
              <a:ahLst/>
              <a:cxnLst/>
              <a:rect l="l" t="t" r="r" b="b"/>
              <a:pathLst>
                <a:path w="49179" h="40558" extrusionOk="0">
                  <a:moveTo>
                    <a:pt x="1493" y="40397"/>
                  </a:moveTo>
                  <a:cubicBezTo>
                    <a:pt x="-860" y="32068"/>
                    <a:pt x="-614" y="23219"/>
                    <a:pt x="2198" y="15034"/>
                  </a:cubicBezTo>
                  <a:cubicBezTo>
                    <a:pt x="5300" y="5423"/>
                    <a:pt x="14559" y="-827"/>
                    <a:pt x="24625" y="-105"/>
                  </a:cubicBezTo>
                  <a:cubicBezTo>
                    <a:pt x="29436" y="-35"/>
                    <a:pt x="34142" y="1319"/>
                    <a:pt x="38255" y="3817"/>
                  </a:cubicBezTo>
                  <a:cubicBezTo>
                    <a:pt x="42310" y="6491"/>
                    <a:pt x="45394" y="10404"/>
                    <a:pt x="47047" y="14974"/>
                  </a:cubicBezTo>
                  <a:cubicBezTo>
                    <a:pt x="49872" y="23235"/>
                    <a:pt x="49737" y="32223"/>
                    <a:pt x="46667" y="40397"/>
                  </a:cubicBezTo>
                  <a:cubicBezTo>
                    <a:pt x="46404" y="32533"/>
                    <a:pt x="44510" y="24810"/>
                    <a:pt x="41106" y="17718"/>
                  </a:cubicBezTo>
                  <a:cubicBezTo>
                    <a:pt x="37806" y="11624"/>
                    <a:pt x="31302" y="7970"/>
                    <a:pt x="24385" y="8322"/>
                  </a:cubicBezTo>
                  <a:cubicBezTo>
                    <a:pt x="17548" y="7786"/>
                    <a:pt x="11097" y="11553"/>
                    <a:pt x="8199" y="17773"/>
                  </a:cubicBezTo>
                  <a:cubicBezTo>
                    <a:pt x="4743" y="24897"/>
                    <a:pt x="2478" y="32540"/>
                    <a:pt x="1493" y="403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2182;p34">
              <a:extLst>
                <a:ext uri="{FF2B5EF4-FFF2-40B4-BE49-F238E27FC236}">
                  <a16:creationId xmlns:a16="http://schemas.microsoft.com/office/drawing/2014/main" id="{14E13889-1AF5-D107-692C-0926EB82E078}"/>
                </a:ext>
              </a:extLst>
            </p:cNvPr>
            <p:cNvSpPr/>
            <p:nvPr/>
          </p:nvSpPr>
          <p:spPr>
            <a:xfrm>
              <a:off x="2816604" y="2241966"/>
              <a:ext cx="34528" cy="34553"/>
            </a:xfrm>
            <a:custGeom>
              <a:avLst/>
              <a:gdLst/>
              <a:ahLst/>
              <a:cxnLst/>
              <a:rect l="l" t="t" r="r" b="b"/>
              <a:pathLst>
                <a:path w="37027" h="37054" extrusionOk="0">
                  <a:moveTo>
                    <a:pt x="37027" y="18527"/>
                  </a:moveTo>
                  <a:cubicBezTo>
                    <a:pt x="37027" y="28760"/>
                    <a:pt x="28739" y="37055"/>
                    <a:pt x="18514" y="37055"/>
                  </a:cubicBezTo>
                  <a:cubicBezTo>
                    <a:pt x="8289" y="37055"/>
                    <a:pt x="0" y="28760"/>
                    <a:pt x="0" y="18527"/>
                  </a:cubicBezTo>
                  <a:cubicBezTo>
                    <a:pt x="0" y="8295"/>
                    <a:pt x="8289" y="0"/>
                    <a:pt x="18514" y="0"/>
                  </a:cubicBezTo>
                  <a:cubicBezTo>
                    <a:pt x="28739" y="0"/>
                    <a:pt x="37027" y="8295"/>
                    <a:pt x="37027" y="18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2" name="Google Shape;2183;p34">
              <a:extLst>
                <a:ext uri="{FF2B5EF4-FFF2-40B4-BE49-F238E27FC236}">
                  <a16:creationId xmlns:a16="http://schemas.microsoft.com/office/drawing/2014/main" id="{1F0C78AF-666D-71C7-CE0F-ED425E4E12E2}"/>
                </a:ext>
              </a:extLst>
            </p:cNvPr>
            <p:cNvGrpSpPr/>
            <p:nvPr/>
          </p:nvGrpSpPr>
          <p:grpSpPr>
            <a:xfrm>
              <a:off x="3494595" y="4285378"/>
              <a:ext cx="247395" cy="276620"/>
              <a:chOff x="3731432" y="3019468"/>
              <a:chExt cx="230585" cy="257824"/>
            </a:xfrm>
          </p:grpSpPr>
          <p:sp>
            <p:nvSpPr>
              <p:cNvPr id="1763" name="Google Shape;2184;p34">
                <a:extLst>
                  <a:ext uri="{FF2B5EF4-FFF2-40B4-BE49-F238E27FC236}">
                    <a16:creationId xmlns:a16="http://schemas.microsoft.com/office/drawing/2014/main" id="{274B1E62-AD3B-6F44-9567-7398C7F83288}"/>
                  </a:ext>
                </a:extLst>
              </p:cNvPr>
              <p:cNvSpPr/>
              <p:nvPr/>
            </p:nvSpPr>
            <p:spPr>
              <a:xfrm>
                <a:off x="3731432" y="3021822"/>
                <a:ext cx="223354" cy="249343"/>
              </a:xfrm>
              <a:custGeom>
                <a:avLst/>
                <a:gdLst/>
                <a:ahLst/>
                <a:cxnLst/>
                <a:rect l="l" t="t" r="r" b="b"/>
                <a:pathLst>
                  <a:path w="256729" h="286601" extrusionOk="0">
                    <a:moveTo>
                      <a:pt x="190712" y="3775"/>
                    </a:moveTo>
                    <a:cubicBezTo>
                      <a:pt x="223586" y="65959"/>
                      <a:pt x="245862" y="133195"/>
                      <a:pt x="256622" y="202716"/>
                    </a:cubicBezTo>
                    <a:cubicBezTo>
                      <a:pt x="228341" y="172152"/>
                      <a:pt x="196175" y="145434"/>
                      <a:pt x="160947" y="123246"/>
                    </a:cubicBezTo>
                    <a:cubicBezTo>
                      <a:pt x="139682" y="186542"/>
                      <a:pt x="101743" y="242922"/>
                      <a:pt x="51131" y="286440"/>
                    </a:cubicBezTo>
                    <a:cubicBezTo>
                      <a:pt x="56317" y="223920"/>
                      <a:pt x="49350" y="160986"/>
                      <a:pt x="30614" y="101117"/>
                    </a:cubicBezTo>
                    <a:cubicBezTo>
                      <a:pt x="25724" y="85692"/>
                      <a:pt x="17434" y="68139"/>
                      <a:pt x="1487" y="65372"/>
                    </a:cubicBezTo>
                    <a:lnTo>
                      <a:pt x="-108" y="60160"/>
                    </a:lnTo>
                    <a:cubicBezTo>
                      <a:pt x="63357" y="41010"/>
                      <a:pt x="126538" y="20903"/>
                      <a:pt x="189436" y="-1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2185;p34">
                <a:extLst>
                  <a:ext uri="{FF2B5EF4-FFF2-40B4-BE49-F238E27FC236}">
                    <a16:creationId xmlns:a16="http://schemas.microsoft.com/office/drawing/2014/main" id="{3C24C374-1C48-6CDA-E518-4F0288D027F3}"/>
                  </a:ext>
                </a:extLst>
              </p:cNvPr>
              <p:cNvSpPr/>
              <p:nvPr/>
            </p:nvSpPr>
            <p:spPr>
              <a:xfrm>
                <a:off x="3731783" y="3019468"/>
                <a:ext cx="230234" cy="257824"/>
              </a:xfrm>
              <a:custGeom>
                <a:avLst/>
                <a:gdLst/>
                <a:ahLst/>
                <a:cxnLst/>
                <a:rect l="l" t="t" r="r" b="b"/>
                <a:pathLst>
                  <a:path w="264637" h="296350" extrusionOk="0">
                    <a:moveTo>
                      <a:pt x="197801" y="3318"/>
                    </a:moveTo>
                    <a:cubicBezTo>
                      <a:pt x="193623" y="-4603"/>
                      <a:pt x="181681" y="2407"/>
                      <a:pt x="185807" y="10334"/>
                    </a:cubicBezTo>
                    <a:cubicBezTo>
                      <a:pt x="214381" y="65267"/>
                      <a:pt x="234895" y="124033"/>
                      <a:pt x="246717" y="184822"/>
                    </a:cubicBezTo>
                    <a:cubicBezTo>
                      <a:pt x="221979" y="160509"/>
                      <a:pt x="194771" y="138848"/>
                      <a:pt x="165536" y="120191"/>
                    </a:cubicBezTo>
                    <a:cubicBezTo>
                      <a:pt x="162112" y="118254"/>
                      <a:pt x="157767" y="119463"/>
                      <a:pt x="155833" y="122889"/>
                    </a:cubicBezTo>
                    <a:cubicBezTo>
                      <a:pt x="155563" y="123367"/>
                      <a:pt x="155350" y="123874"/>
                      <a:pt x="155196" y="124400"/>
                    </a:cubicBezTo>
                    <a:cubicBezTo>
                      <a:pt x="135962" y="180764"/>
                      <a:pt x="103350" y="231616"/>
                      <a:pt x="60159" y="272592"/>
                    </a:cubicBezTo>
                    <a:cubicBezTo>
                      <a:pt x="62112" y="232206"/>
                      <a:pt x="58992" y="191734"/>
                      <a:pt x="50872" y="152126"/>
                    </a:cubicBezTo>
                    <a:cubicBezTo>
                      <a:pt x="47248" y="131421"/>
                      <a:pt x="41458" y="111154"/>
                      <a:pt x="33598" y="91661"/>
                    </a:cubicBezTo>
                    <a:cubicBezTo>
                      <a:pt x="27861" y="78748"/>
                      <a:pt x="18337" y="64063"/>
                      <a:pt x="2510" y="65725"/>
                    </a:cubicBezTo>
                    <a:cubicBezTo>
                      <a:pt x="1018" y="65772"/>
                      <a:pt x="-153" y="67021"/>
                      <a:pt x="-106" y="68514"/>
                    </a:cubicBezTo>
                    <a:cubicBezTo>
                      <a:pt x="-78" y="69414"/>
                      <a:pt x="396" y="70241"/>
                      <a:pt x="1159" y="70720"/>
                    </a:cubicBezTo>
                    <a:cubicBezTo>
                      <a:pt x="14384" y="80138"/>
                      <a:pt x="23538" y="94234"/>
                      <a:pt x="26766" y="110154"/>
                    </a:cubicBezTo>
                    <a:cubicBezTo>
                      <a:pt x="32466" y="129442"/>
                      <a:pt x="36964" y="149065"/>
                      <a:pt x="40234" y="168911"/>
                    </a:cubicBezTo>
                    <a:cubicBezTo>
                      <a:pt x="46821" y="208750"/>
                      <a:pt x="48484" y="249248"/>
                      <a:pt x="45185" y="289493"/>
                    </a:cubicBezTo>
                    <a:cubicBezTo>
                      <a:pt x="44661" y="296011"/>
                      <a:pt x="52909" y="298016"/>
                      <a:pt x="57074" y="294422"/>
                    </a:cubicBezTo>
                    <a:cubicBezTo>
                      <a:pt x="105954" y="252049"/>
                      <a:pt x="143236" y="197907"/>
                      <a:pt x="165398" y="137109"/>
                    </a:cubicBezTo>
                    <a:cubicBezTo>
                      <a:pt x="197296" y="158130"/>
                      <a:pt x="226578" y="182881"/>
                      <a:pt x="252624" y="210837"/>
                    </a:cubicBezTo>
                    <a:cubicBezTo>
                      <a:pt x="257893" y="216503"/>
                      <a:pt x="265443" y="210351"/>
                      <a:pt x="264439" y="203954"/>
                    </a:cubicBezTo>
                    <a:cubicBezTo>
                      <a:pt x="253435" y="133856"/>
                      <a:pt x="230919" y="66061"/>
                      <a:pt x="197801" y="33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284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>
          <a:extLst>
            <a:ext uri="{FF2B5EF4-FFF2-40B4-BE49-F238E27FC236}">
              <a16:creationId xmlns:a16="http://schemas.microsoft.com/office/drawing/2014/main" id="{26530ED2-9741-C7B5-7BB1-69957DFAB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30">
            <a:extLst>
              <a:ext uri="{FF2B5EF4-FFF2-40B4-BE49-F238E27FC236}">
                <a16:creationId xmlns:a16="http://schemas.microsoft.com/office/drawing/2014/main" id="{76285CC8-3EDD-281A-1F65-27AB6E618A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5942" y="402418"/>
            <a:ext cx="4883521" cy="14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Оформление книг</a:t>
            </a:r>
            <a:endParaRPr dirty="0"/>
          </a:p>
        </p:txBody>
      </p:sp>
      <p:sp>
        <p:nvSpPr>
          <p:cNvPr id="1758" name="Google Shape;1758;p30">
            <a:extLst>
              <a:ext uri="{FF2B5EF4-FFF2-40B4-BE49-F238E27FC236}">
                <a16:creationId xmlns:a16="http://schemas.microsoft.com/office/drawing/2014/main" id="{8641014D-EBE1-5812-E4A4-D603E5F01D7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71007" y="644954"/>
            <a:ext cx="1231500" cy="954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4</a:t>
            </a:r>
            <a:endParaRPr dirty="0"/>
          </a:p>
        </p:txBody>
      </p:sp>
      <p:sp>
        <p:nvSpPr>
          <p:cNvPr id="1759" name="Google Shape;1759;p30">
            <a:extLst>
              <a:ext uri="{FF2B5EF4-FFF2-40B4-BE49-F238E27FC236}">
                <a16:creationId xmlns:a16="http://schemas.microsoft.com/office/drawing/2014/main" id="{4551CFF5-931E-5020-5E50-3C20B1F9CF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94375" y="1512724"/>
            <a:ext cx="5014348" cy="1129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800" dirty="0"/>
              <a:t>Оформление книги оказывает значительное влияние на восприятие текста ребенком. Иллюстрации, качественное полиграфическое исполнение и удобный для чтения шрифт являются важными элементами, создающими комфортную атмосферу для знакомства с миром литературы. </a:t>
            </a:r>
            <a:endParaRPr sz="1800" dirty="0"/>
          </a:p>
        </p:txBody>
      </p:sp>
      <p:grpSp>
        <p:nvGrpSpPr>
          <p:cNvPr id="1795" name="Google Shape;1795;p30">
            <a:extLst>
              <a:ext uri="{FF2B5EF4-FFF2-40B4-BE49-F238E27FC236}">
                <a16:creationId xmlns:a16="http://schemas.microsoft.com/office/drawing/2014/main" id="{729BA779-67C5-AA12-7B6D-D9764F86BD4F}"/>
              </a:ext>
            </a:extLst>
          </p:cNvPr>
          <p:cNvGrpSpPr/>
          <p:nvPr/>
        </p:nvGrpSpPr>
        <p:grpSpPr>
          <a:xfrm>
            <a:off x="-557146" y="89897"/>
            <a:ext cx="5943574" cy="2764543"/>
            <a:chOff x="715156" y="444099"/>
            <a:chExt cx="5943574" cy="2764543"/>
          </a:xfrm>
        </p:grpSpPr>
        <p:grpSp>
          <p:nvGrpSpPr>
            <p:cNvPr id="1796" name="Google Shape;1796;p30">
              <a:extLst>
                <a:ext uri="{FF2B5EF4-FFF2-40B4-BE49-F238E27FC236}">
                  <a16:creationId xmlns:a16="http://schemas.microsoft.com/office/drawing/2014/main" id="{186393C4-6D4B-9762-F261-C23CD8FB1B9B}"/>
                </a:ext>
              </a:extLst>
            </p:cNvPr>
            <p:cNvGrpSpPr/>
            <p:nvPr/>
          </p:nvGrpSpPr>
          <p:grpSpPr>
            <a:xfrm>
              <a:off x="2137473" y="444099"/>
              <a:ext cx="731128" cy="394605"/>
              <a:chOff x="1006523" y="1673424"/>
              <a:chExt cx="731128" cy="394605"/>
            </a:xfrm>
          </p:grpSpPr>
          <p:sp>
            <p:nvSpPr>
              <p:cNvPr id="1797" name="Google Shape;1797;p30">
                <a:extLst>
                  <a:ext uri="{FF2B5EF4-FFF2-40B4-BE49-F238E27FC236}">
                    <a16:creationId xmlns:a16="http://schemas.microsoft.com/office/drawing/2014/main" id="{352AF182-2600-5D8A-8DCD-7F6431F3D912}"/>
                  </a:ext>
                </a:extLst>
              </p:cNvPr>
              <p:cNvSpPr/>
              <p:nvPr/>
            </p:nvSpPr>
            <p:spPr>
              <a:xfrm>
                <a:off x="1010947" y="1679127"/>
                <a:ext cx="720146" cy="385761"/>
              </a:xfrm>
              <a:custGeom>
                <a:avLst/>
                <a:gdLst/>
                <a:ahLst/>
                <a:cxnLst/>
                <a:rect l="l" t="t" r="r" b="b"/>
                <a:pathLst>
                  <a:path w="720146" h="385761" extrusionOk="0">
                    <a:moveTo>
                      <a:pt x="714509" y="372279"/>
                    </a:moveTo>
                    <a:cubicBezTo>
                      <a:pt x="476403" y="370249"/>
                      <a:pt x="238355" y="374749"/>
                      <a:pt x="366" y="385777"/>
                    </a:cubicBezTo>
                    <a:lnTo>
                      <a:pt x="190" y="381807"/>
                    </a:lnTo>
                    <a:cubicBezTo>
                      <a:pt x="23494" y="337553"/>
                      <a:pt x="75353" y="316562"/>
                      <a:pt x="122907" y="332136"/>
                    </a:cubicBezTo>
                    <a:cubicBezTo>
                      <a:pt x="110459" y="305139"/>
                      <a:pt x="97657" y="275937"/>
                      <a:pt x="102601" y="246558"/>
                    </a:cubicBezTo>
                    <a:cubicBezTo>
                      <a:pt x="107545" y="217179"/>
                      <a:pt x="138710" y="190535"/>
                      <a:pt x="166255" y="201828"/>
                    </a:cubicBezTo>
                    <a:cubicBezTo>
                      <a:pt x="193712" y="213121"/>
                      <a:pt x="199627" y="251763"/>
                      <a:pt x="225318" y="266585"/>
                    </a:cubicBezTo>
                    <a:cubicBezTo>
                      <a:pt x="201658" y="224149"/>
                      <a:pt x="210133" y="171743"/>
                      <a:pt x="220904" y="124455"/>
                    </a:cubicBezTo>
                    <a:cubicBezTo>
                      <a:pt x="227349" y="95870"/>
                      <a:pt x="234765" y="66756"/>
                      <a:pt x="251186" y="42406"/>
                    </a:cubicBezTo>
                    <a:cubicBezTo>
                      <a:pt x="267519" y="18056"/>
                      <a:pt x="294711" y="-1001"/>
                      <a:pt x="324022" y="58"/>
                    </a:cubicBezTo>
                    <a:cubicBezTo>
                      <a:pt x="351743" y="1028"/>
                      <a:pt x="376552" y="19908"/>
                      <a:pt x="391119" y="43464"/>
                    </a:cubicBezTo>
                    <a:cubicBezTo>
                      <a:pt x="404555" y="67819"/>
                      <a:pt x="412877" y="94658"/>
                      <a:pt x="415574" y="122337"/>
                    </a:cubicBezTo>
                    <a:cubicBezTo>
                      <a:pt x="424312" y="182362"/>
                      <a:pt x="424846" y="243295"/>
                      <a:pt x="417163" y="303463"/>
                    </a:cubicBezTo>
                    <a:cubicBezTo>
                      <a:pt x="434979" y="242196"/>
                      <a:pt x="471189" y="187872"/>
                      <a:pt x="520899" y="147834"/>
                    </a:cubicBezTo>
                    <a:cubicBezTo>
                      <a:pt x="548179" y="126043"/>
                      <a:pt x="585259" y="108398"/>
                      <a:pt x="617218" y="122602"/>
                    </a:cubicBezTo>
                    <a:cubicBezTo>
                      <a:pt x="653592" y="138747"/>
                      <a:pt x="662597" y="186653"/>
                      <a:pt x="658006" y="226266"/>
                    </a:cubicBezTo>
                    <a:cubicBezTo>
                      <a:pt x="652915" y="269428"/>
                      <a:pt x="637831" y="310811"/>
                      <a:pt x="613952" y="347134"/>
                    </a:cubicBezTo>
                    <a:cubicBezTo>
                      <a:pt x="641674" y="313080"/>
                      <a:pt x="706563" y="324990"/>
                      <a:pt x="720336" y="3667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>
                <a:extLst>
                  <a:ext uri="{FF2B5EF4-FFF2-40B4-BE49-F238E27FC236}">
                    <a16:creationId xmlns:a16="http://schemas.microsoft.com/office/drawing/2014/main" id="{499BF208-B2F9-0D00-7060-1D20E0647B78}"/>
                  </a:ext>
                </a:extLst>
              </p:cNvPr>
              <p:cNvSpPr/>
              <p:nvPr/>
            </p:nvSpPr>
            <p:spPr>
              <a:xfrm>
                <a:off x="1006523" y="1673424"/>
                <a:ext cx="731128" cy="394605"/>
              </a:xfrm>
              <a:custGeom>
                <a:avLst/>
                <a:gdLst/>
                <a:ahLst/>
                <a:cxnLst/>
                <a:rect l="l" t="t" r="r" b="b"/>
                <a:pathLst>
                  <a:path w="731128" h="394605" extrusionOk="0">
                    <a:moveTo>
                      <a:pt x="730915" y="370736"/>
                    </a:moveTo>
                    <a:cubicBezTo>
                      <a:pt x="717966" y="334312"/>
                      <a:pt x="672867" y="317997"/>
                      <a:pt x="638450" y="331138"/>
                    </a:cubicBezTo>
                    <a:cubicBezTo>
                      <a:pt x="653422" y="302431"/>
                      <a:pt x="663395" y="271388"/>
                      <a:pt x="667943" y="239337"/>
                    </a:cubicBezTo>
                    <a:cubicBezTo>
                      <a:pt x="672240" y="208473"/>
                      <a:pt x="670821" y="172937"/>
                      <a:pt x="652509" y="146368"/>
                    </a:cubicBezTo>
                    <a:cubicBezTo>
                      <a:pt x="602956" y="74470"/>
                      <a:pt x="513277" y="147786"/>
                      <a:pt x="475750" y="193356"/>
                    </a:cubicBezTo>
                    <a:cubicBezTo>
                      <a:pt x="458396" y="214435"/>
                      <a:pt x="443791" y="237631"/>
                      <a:pt x="432286" y="262387"/>
                    </a:cubicBezTo>
                    <a:cubicBezTo>
                      <a:pt x="434488" y="224025"/>
                      <a:pt x="433396" y="185545"/>
                      <a:pt x="429023" y="147369"/>
                    </a:cubicBezTo>
                    <a:cubicBezTo>
                      <a:pt x="423997" y="103966"/>
                      <a:pt x="416603" y="55387"/>
                      <a:pt x="383188" y="23884"/>
                    </a:cubicBezTo>
                    <a:cubicBezTo>
                      <a:pt x="355093" y="-4468"/>
                      <a:pt x="310460" y="-7987"/>
                      <a:pt x="278263" y="15611"/>
                    </a:cubicBezTo>
                    <a:cubicBezTo>
                      <a:pt x="240486" y="42625"/>
                      <a:pt x="227920" y="89005"/>
                      <a:pt x="218343" y="132031"/>
                    </a:cubicBezTo>
                    <a:cubicBezTo>
                      <a:pt x="210023" y="169410"/>
                      <a:pt x="203739" y="209460"/>
                      <a:pt x="213250" y="246612"/>
                    </a:cubicBezTo>
                    <a:cubicBezTo>
                      <a:pt x="206835" y="235746"/>
                      <a:pt x="199671" y="225339"/>
                      <a:pt x="191809" y="215468"/>
                    </a:cubicBezTo>
                    <a:cubicBezTo>
                      <a:pt x="178661" y="199787"/>
                      <a:pt x="156697" y="194729"/>
                      <a:pt x="138008" y="203080"/>
                    </a:cubicBezTo>
                    <a:cubicBezTo>
                      <a:pt x="117536" y="212768"/>
                      <a:pt x="103422" y="232222"/>
                      <a:pt x="100574" y="254679"/>
                    </a:cubicBezTo>
                    <a:cubicBezTo>
                      <a:pt x="97247" y="280637"/>
                      <a:pt x="106487" y="305681"/>
                      <a:pt x="117010" y="329182"/>
                    </a:cubicBezTo>
                    <a:cubicBezTo>
                      <a:pt x="70130" y="319832"/>
                      <a:pt x="22760" y="342838"/>
                      <a:pt x="1151" y="385450"/>
                    </a:cubicBezTo>
                    <a:cubicBezTo>
                      <a:pt x="531" y="386691"/>
                      <a:pt x="608" y="388165"/>
                      <a:pt x="1352" y="389336"/>
                    </a:cubicBezTo>
                    <a:cubicBezTo>
                      <a:pt x="62" y="390312"/>
                      <a:pt x="-193" y="392149"/>
                      <a:pt x="784" y="393439"/>
                    </a:cubicBezTo>
                    <a:cubicBezTo>
                      <a:pt x="1339" y="394172"/>
                      <a:pt x="2205" y="394602"/>
                      <a:pt x="3125" y="394600"/>
                    </a:cubicBezTo>
                    <a:cubicBezTo>
                      <a:pt x="96756" y="394988"/>
                      <a:pt x="190477" y="389755"/>
                      <a:pt x="284088" y="387705"/>
                    </a:cubicBezTo>
                    <a:cubicBezTo>
                      <a:pt x="377777" y="385652"/>
                      <a:pt x="471482" y="384446"/>
                      <a:pt x="565203" y="384087"/>
                    </a:cubicBezTo>
                    <a:cubicBezTo>
                      <a:pt x="590828" y="384014"/>
                      <a:pt x="616454" y="384003"/>
                      <a:pt x="642079" y="384051"/>
                    </a:cubicBezTo>
                    <a:cubicBezTo>
                      <a:pt x="668174" y="385578"/>
                      <a:pt x="694344" y="385294"/>
                      <a:pt x="720399" y="383199"/>
                    </a:cubicBezTo>
                    <a:cubicBezTo>
                      <a:pt x="722663" y="382771"/>
                      <a:pt x="724283" y="380767"/>
                      <a:pt x="724226" y="378465"/>
                    </a:cubicBezTo>
                    <a:cubicBezTo>
                      <a:pt x="728342" y="378802"/>
                      <a:pt x="732677" y="375694"/>
                      <a:pt x="730915" y="370736"/>
                    </a:cubicBezTo>
                    <a:close/>
                    <a:moveTo>
                      <a:pt x="653062" y="371055"/>
                    </a:moveTo>
                    <a:cubicBezTo>
                      <a:pt x="629633" y="370964"/>
                      <a:pt x="606204" y="370938"/>
                      <a:pt x="582775" y="370977"/>
                    </a:cubicBezTo>
                    <a:cubicBezTo>
                      <a:pt x="535917" y="371087"/>
                      <a:pt x="489060" y="371453"/>
                      <a:pt x="442205" y="372075"/>
                    </a:cubicBezTo>
                    <a:cubicBezTo>
                      <a:pt x="348490" y="373312"/>
                      <a:pt x="254801" y="375743"/>
                      <a:pt x="161140" y="379368"/>
                    </a:cubicBezTo>
                    <a:cubicBezTo>
                      <a:pt x="110377" y="381270"/>
                      <a:pt x="59526" y="383365"/>
                      <a:pt x="8937" y="388065"/>
                    </a:cubicBezTo>
                    <a:cubicBezTo>
                      <a:pt x="32428" y="347461"/>
                      <a:pt x="81168" y="328851"/>
                      <a:pt x="125768" y="343457"/>
                    </a:cubicBezTo>
                    <a:cubicBezTo>
                      <a:pt x="131019" y="345282"/>
                      <a:pt x="134204" y="339130"/>
                      <a:pt x="132306" y="334958"/>
                    </a:cubicBezTo>
                    <a:cubicBezTo>
                      <a:pt x="121286" y="310743"/>
                      <a:pt x="109365" y="284378"/>
                      <a:pt x="112509" y="257100"/>
                    </a:cubicBezTo>
                    <a:cubicBezTo>
                      <a:pt x="114888" y="236463"/>
                      <a:pt x="130503" y="215044"/>
                      <a:pt x="152002" y="211517"/>
                    </a:cubicBezTo>
                    <a:cubicBezTo>
                      <a:pt x="172478" y="208158"/>
                      <a:pt x="185124" y="225320"/>
                      <a:pt x="194772" y="240541"/>
                    </a:cubicBezTo>
                    <a:cubicBezTo>
                      <a:pt x="202382" y="255199"/>
                      <a:pt x="213268" y="267909"/>
                      <a:pt x="226588" y="277684"/>
                    </a:cubicBezTo>
                    <a:cubicBezTo>
                      <a:pt x="229638" y="279355"/>
                      <a:pt x="233467" y="278238"/>
                      <a:pt x="235139" y="275189"/>
                    </a:cubicBezTo>
                    <a:cubicBezTo>
                      <a:pt x="236172" y="273304"/>
                      <a:pt x="236172" y="271023"/>
                      <a:pt x="235139" y="269139"/>
                    </a:cubicBezTo>
                    <a:cubicBezTo>
                      <a:pt x="215455" y="232283"/>
                      <a:pt x="219578" y="189328"/>
                      <a:pt x="227546" y="149807"/>
                    </a:cubicBezTo>
                    <a:cubicBezTo>
                      <a:pt x="235420" y="110756"/>
                      <a:pt x="243996" y="66177"/>
                      <a:pt x="273050" y="36772"/>
                    </a:cubicBezTo>
                    <a:cubicBezTo>
                      <a:pt x="286565" y="22158"/>
                      <a:pt x="305207" y="13328"/>
                      <a:pt x="325083" y="12125"/>
                    </a:cubicBezTo>
                    <a:cubicBezTo>
                      <a:pt x="344658" y="12570"/>
                      <a:pt x="363212" y="20948"/>
                      <a:pt x="376483" y="35335"/>
                    </a:cubicBezTo>
                    <a:cubicBezTo>
                      <a:pt x="406720" y="65794"/>
                      <a:pt x="412478" y="113178"/>
                      <a:pt x="416754" y="153816"/>
                    </a:cubicBezTo>
                    <a:cubicBezTo>
                      <a:pt x="422103" y="205489"/>
                      <a:pt x="421532" y="257603"/>
                      <a:pt x="415052" y="309147"/>
                    </a:cubicBezTo>
                    <a:cubicBezTo>
                      <a:pt x="414122" y="316649"/>
                      <a:pt x="425893" y="317708"/>
                      <a:pt x="427902" y="310885"/>
                    </a:cubicBezTo>
                    <a:cubicBezTo>
                      <a:pt x="446804" y="246663"/>
                      <a:pt x="488310" y="182671"/>
                      <a:pt x="546067" y="146817"/>
                    </a:cubicBezTo>
                    <a:cubicBezTo>
                      <a:pt x="573838" y="129578"/>
                      <a:pt x="612575" y="119662"/>
                      <a:pt x="637169" y="147721"/>
                    </a:cubicBezTo>
                    <a:cubicBezTo>
                      <a:pt x="656379" y="169638"/>
                      <a:pt x="658947" y="202751"/>
                      <a:pt x="656040" y="230472"/>
                    </a:cubicBezTo>
                    <a:cubicBezTo>
                      <a:pt x="651159" y="273011"/>
                      <a:pt x="636331" y="313806"/>
                      <a:pt x="612755" y="349560"/>
                    </a:cubicBezTo>
                    <a:cubicBezTo>
                      <a:pt x="608794" y="355665"/>
                      <a:pt x="618123" y="363078"/>
                      <a:pt x="622963" y="357430"/>
                    </a:cubicBezTo>
                    <a:cubicBezTo>
                      <a:pt x="648142" y="328049"/>
                      <a:pt x="703126" y="336288"/>
                      <a:pt x="717787" y="372463"/>
                    </a:cubicBezTo>
                    <a:cubicBezTo>
                      <a:pt x="696266" y="370574"/>
                      <a:pt x="674644" y="370103"/>
                      <a:pt x="653062" y="371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9" name="Google Shape;1799;p30">
              <a:extLst>
                <a:ext uri="{FF2B5EF4-FFF2-40B4-BE49-F238E27FC236}">
                  <a16:creationId xmlns:a16="http://schemas.microsoft.com/office/drawing/2014/main" id="{D9AC4BF8-13E2-940A-2409-23DB6E6EAA3B}"/>
                </a:ext>
              </a:extLst>
            </p:cNvPr>
            <p:cNvGrpSpPr/>
            <p:nvPr/>
          </p:nvGrpSpPr>
          <p:grpSpPr>
            <a:xfrm>
              <a:off x="3807708" y="831897"/>
              <a:ext cx="1166447" cy="549813"/>
              <a:chOff x="4496533" y="-114840"/>
              <a:chExt cx="1166447" cy="549813"/>
            </a:xfrm>
          </p:grpSpPr>
          <p:sp>
            <p:nvSpPr>
              <p:cNvPr id="1800" name="Google Shape;1800;p30">
                <a:extLst>
                  <a:ext uri="{FF2B5EF4-FFF2-40B4-BE49-F238E27FC236}">
                    <a16:creationId xmlns:a16="http://schemas.microsoft.com/office/drawing/2014/main" id="{E46CE6AC-EA2A-5764-2A62-4596A9EA1254}"/>
                  </a:ext>
                </a:extLst>
              </p:cNvPr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>
                <a:extLst>
                  <a:ext uri="{FF2B5EF4-FFF2-40B4-BE49-F238E27FC236}">
                    <a16:creationId xmlns:a16="http://schemas.microsoft.com/office/drawing/2014/main" id="{695A4305-3F04-5A41-49DD-C750B543C182}"/>
                  </a:ext>
                </a:extLst>
              </p:cNvPr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30">
              <a:extLst>
                <a:ext uri="{FF2B5EF4-FFF2-40B4-BE49-F238E27FC236}">
                  <a16:creationId xmlns:a16="http://schemas.microsoft.com/office/drawing/2014/main" id="{B0FB073F-4092-F6A0-053C-6961D60B6360}"/>
                </a:ext>
              </a:extLst>
            </p:cNvPr>
            <p:cNvGrpSpPr/>
            <p:nvPr/>
          </p:nvGrpSpPr>
          <p:grpSpPr>
            <a:xfrm>
              <a:off x="5944407" y="539497"/>
              <a:ext cx="714324" cy="347759"/>
              <a:chOff x="482844" y="1192072"/>
              <a:chExt cx="714324" cy="347759"/>
            </a:xfrm>
          </p:grpSpPr>
          <p:sp>
            <p:nvSpPr>
              <p:cNvPr id="1803" name="Google Shape;1803;p30">
                <a:extLst>
                  <a:ext uri="{FF2B5EF4-FFF2-40B4-BE49-F238E27FC236}">
                    <a16:creationId xmlns:a16="http://schemas.microsoft.com/office/drawing/2014/main" id="{D5FA3C34-E689-F91A-3F77-B8647D656042}"/>
                  </a:ext>
                </a:extLst>
              </p:cNvPr>
              <p:cNvSpPr/>
              <p:nvPr/>
            </p:nvSpPr>
            <p:spPr>
              <a:xfrm>
                <a:off x="9839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>
                <a:extLst>
                  <a:ext uri="{FF2B5EF4-FFF2-40B4-BE49-F238E27FC236}">
                    <a16:creationId xmlns:a16="http://schemas.microsoft.com/office/drawing/2014/main" id="{4E094046-46DA-F64C-563B-FAE24364A15A}"/>
                  </a:ext>
                </a:extLst>
              </p:cNvPr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>
              <a:extLst>
                <a:ext uri="{FF2B5EF4-FFF2-40B4-BE49-F238E27FC236}">
                  <a16:creationId xmlns:a16="http://schemas.microsoft.com/office/drawing/2014/main" id="{B9501DA4-0BDC-BDB1-E710-7FFE61318439}"/>
                </a:ext>
              </a:extLst>
            </p:cNvPr>
            <p:cNvGrpSpPr/>
            <p:nvPr/>
          </p:nvGrpSpPr>
          <p:grpSpPr>
            <a:xfrm>
              <a:off x="715156" y="1177749"/>
              <a:ext cx="757512" cy="677640"/>
              <a:chOff x="7406356" y="1421774"/>
              <a:chExt cx="757512" cy="677640"/>
            </a:xfrm>
          </p:grpSpPr>
          <p:sp>
            <p:nvSpPr>
              <p:cNvPr id="1806" name="Google Shape;1806;p30">
                <a:extLst>
                  <a:ext uri="{FF2B5EF4-FFF2-40B4-BE49-F238E27FC236}">
                    <a16:creationId xmlns:a16="http://schemas.microsoft.com/office/drawing/2014/main" id="{11FD3E3D-515F-CD96-351F-BD564713A052}"/>
                  </a:ext>
                </a:extLst>
              </p:cNvPr>
              <p:cNvSpPr/>
              <p:nvPr/>
            </p:nvSpPr>
            <p:spPr>
              <a:xfrm>
                <a:off x="7406356" y="17906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49" y="105421"/>
                      <a:pt x="110084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7" y="29402"/>
                      <a:pt x="92536" y="58264"/>
                      <a:pt x="81212" y="82870"/>
                    </a:cubicBezTo>
                    <a:cubicBezTo>
                      <a:pt x="67932" y="111726"/>
                      <a:pt x="33768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2" y="123642"/>
                      <a:pt x="2776" y="126263"/>
                      <a:pt x="6046" y="126384"/>
                    </a:cubicBezTo>
                    <a:cubicBezTo>
                      <a:pt x="34654" y="128308"/>
                      <a:pt x="62033" y="138730"/>
                      <a:pt x="84669" y="156311"/>
                    </a:cubicBezTo>
                    <a:cubicBezTo>
                      <a:pt x="95063" y="165217"/>
                      <a:pt x="102976" y="176656"/>
                      <a:pt x="107640" y="189518"/>
                    </a:cubicBezTo>
                    <a:cubicBezTo>
                      <a:pt x="111233" y="201673"/>
                      <a:pt x="112601" y="214376"/>
                      <a:pt x="111678" y="227015"/>
                    </a:cubicBezTo>
                    <a:cubicBezTo>
                      <a:pt x="111718" y="228545"/>
                      <a:pt x="112992" y="229753"/>
                      <a:pt x="114524" y="229713"/>
                    </a:cubicBezTo>
                    <a:cubicBezTo>
                      <a:pt x="115457" y="229689"/>
                      <a:pt x="116316" y="229197"/>
                      <a:pt x="116808" y="228404"/>
                    </a:cubicBezTo>
                    <a:cubicBezTo>
                      <a:pt x="116868" y="228289"/>
                      <a:pt x="116907" y="228167"/>
                      <a:pt x="116967" y="228051"/>
                    </a:cubicBezTo>
                    <a:cubicBezTo>
                      <a:pt x="119801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8"/>
                    </a:cubicBezTo>
                    <a:cubicBezTo>
                      <a:pt x="138593" y="181172"/>
                      <a:pt x="157826" y="128399"/>
                      <a:pt x="208789" y="120106"/>
                    </a:cubicBezTo>
                    <a:cubicBezTo>
                      <a:pt x="215929" y="118944"/>
                      <a:pt x="213957" y="107935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>
                <a:extLst>
                  <a:ext uri="{FF2B5EF4-FFF2-40B4-BE49-F238E27FC236}">
                    <a16:creationId xmlns:a16="http://schemas.microsoft.com/office/drawing/2014/main" id="{680986B0-1FFA-6C9E-2626-780EFDD72D4D}"/>
                  </a:ext>
                </a:extLst>
              </p:cNvPr>
              <p:cNvSpPr/>
              <p:nvPr/>
            </p:nvSpPr>
            <p:spPr>
              <a:xfrm>
                <a:off x="8037685" y="1963500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5" y="3549"/>
                    </a:cubicBezTo>
                    <a:cubicBezTo>
                      <a:pt x="65675" y="-965"/>
                      <a:pt x="59733" y="-999"/>
                      <a:pt x="58247" y="2566"/>
                    </a:cubicBezTo>
                    <a:cubicBezTo>
                      <a:pt x="52067" y="17403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9"/>
                    </a:cubicBezTo>
                    <a:cubicBezTo>
                      <a:pt x="20515" y="75927"/>
                      <a:pt x="36715" y="82094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8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4" y="135929"/>
                    </a:cubicBezTo>
                    <a:cubicBezTo>
                      <a:pt x="68327" y="135914"/>
                      <a:pt x="68835" y="135623"/>
                      <a:pt x="69126" y="135153"/>
                    </a:cubicBezTo>
                    <a:lnTo>
                      <a:pt x="69221" y="134944"/>
                    </a:lnTo>
                    <a:cubicBezTo>
                      <a:pt x="70897" y="136040"/>
                      <a:pt x="73144" y="135570"/>
                      <a:pt x="74241" y="133895"/>
                    </a:cubicBezTo>
                    <a:cubicBezTo>
                      <a:pt x="74440" y="133591"/>
                      <a:pt x="74592" y="133258"/>
                      <a:pt x="74693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10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>
                <a:extLst>
                  <a:ext uri="{FF2B5EF4-FFF2-40B4-BE49-F238E27FC236}">
                    <a16:creationId xmlns:a16="http://schemas.microsoft.com/office/drawing/2014/main" id="{632FDA4B-C806-7E7C-AF3A-85281AEE0422}"/>
                  </a:ext>
                </a:extLst>
              </p:cNvPr>
              <p:cNvSpPr/>
              <p:nvPr/>
            </p:nvSpPr>
            <p:spPr>
              <a:xfrm>
                <a:off x="7654630" y="1421774"/>
                <a:ext cx="126188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8" h="135913" extrusionOk="0">
                    <a:moveTo>
                      <a:pt x="122571" y="63804"/>
                    </a:moveTo>
                    <a:cubicBezTo>
                      <a:pt x="90398" y="62385"/>
                      <a:pt x="65152" y="35722"/>
                      <a:pt x="65519" y="3549"/>
                    </a:cubicBezTo>
                    <a:cubicBezTo>
                      <a:pt x="65679" y="-966"/>
                      <a:pt x="59737" y="-999"/>
                      <a:pt x="58252" y="2566"/>
                    </a:cubicBezTo>
                    <a:cubicBezTo>
                      <a:pt x="52072" y="17404"/>
                      <a:pt x="54769" y="34482"/>
                      <a:pt x="48068" y="49041"/>
                    </a:cubicBezTo>
                    <a:cubicBezTo>
                      <a:pt x="40211" y="66115"/>
                      <a:pt x="19996" y="67149"/>
                      <a:pt x="3592" y="67405"/>
                    </a:cubicBezTo>
                    <a:cubicBezTo>
                      <a:pt x="1552" y="67478"/>
                      <a:pt x="-43" y="69190"/>
                      <a:pt x="30" y="71229"/>
                    </a:cubicBezTo>
                    <a:cubicBezTo>
                      <a:pt x="99" y="73165"/>
                      <a:pt x="1654" y="74719"/>
                      <a:pt x="3592" y="74788"/>
                    </a:cubicBezTo>
                    <a:cubicBezTo>
                      <a:pt x="20519" y="75926"/>
                      <a:pt x="36719" y="82093"/>
                      <a:pt x="50113" y="92496"/>
                    </a:cubicBezTo>
                    <a:cubicBezTo>
                      <a:pt x="56264" y="97766"/>
                      <a:pt x="60946" y="104534"/>
                      <a:pt x="63705" y="112145"/>
                    </a:cubicBezTo>
                    <a:cubicBezTo>
                      <a:pt x="65831" y="119337"/>
                      <a:pt x="66641" y="126853"/>
                      <a:pt x="66095" y="134333"/>
                    </a:cubicBezTo>
                    <a:cubicBezTo>
                      <a:pt x="66119" y="135238"/>
                      <a:pt x="66872" y="135952"/>
                      <a:pt x="67778" y="135929"/>
                    </a:cubicBezTo>
                    <a:cubicBezTo>
                      <a:pt x="68331" y="135914"/>
                      <a:pt x="68839" y="135623"/>
                      <a:pt x="69130" y="135153"/>
                    </a:cubicBezTo>
                    <a:lnTo>
                      <a:pt x="69225" y="134945"/>
                    </a:lnTo>
                    <a:cubicBezTo>
                      <a:pt x="70901" y="136040"/>
                      <a:pt x="73149" y="135569"/>
                      <a:pt x="74245" y="133894"/>
                    </a:cubicBezTo>
                    <a:cubicBezTo>
                      <a:pt x="74444" y="133590"/>
                      <a:pt x="74596" y="133257"/>
                      <a:pt x="74695" y="132908"/>
                    </a:cubicBezTo>
                    <a:cubicBezTo>
                      <a:pt x="82021" y="107206"/>
                      <a:pt x="93402" y="75980"/>
                      <a:pt x="123555" y="71074"/>
                    </a:cubicBezTo>
                    <a:cubicBezTo>
                      <a:pt x="127781" y="70386"/>
                      <a:pt x="126614" y="63871"/>
                      <a:pt x="122571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9" name="Google Shape;1809;p30">
              <a:extLst>
                <a:ext uri="{FF2B5EF4-FFF2-40B4-BE49-F238E27FC236}">
                  <a16:creationId xmlns:a16="http://schemas.microsoft.com/office/drawing/2014/main" id="{232BCA09-3CCB-73EE-7130-77BBB2C556A7}"/>
                </a:ext>
              </a:extLst>
            </p:cNvPr>
            <p:cNvGrpSpPr/>
            <p:nvPr/>
          </p:nvGrpSpPr>
          <p:grpSpPr>
            <a:xfrm>
              <a:off x="4696857" y="2760213"/>
              <a:ext cx="618432" cy="448429"/>
              <a:chOff x="749957" y="2916238"/>
              <a:chExt cx="618432" cy="448429"/>
            </a:xfrm>
          </p:grpSpPr>
          <p:sp>
            <p:nvSpPr>
              <p:cNvPr id="1810" name="Google Shape;1810;p30">
                <a:extLst>
                  <a:ext uri="{FF2B5EF4-FFF2-40B4-BE49-F238E27FC236}">
                    <a16:creationId xmlns:a16="http://schemas.microsoft.com/office/drawing/2014/main" id="{CA5C9643-3C2E-C30C-CE0E-D167F8D92DC2}"/>
                  </a:ext>
                </a:extLst>
              </p:cNvPr>
              <p:cNvSpPr/>
              <p:nvPr/>
            </p:nvSpPr>
            <p:spPr>
              <a:xfrm>
                <a:off x="1155133" y="29162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>
                <a:extLst>
                  <a:ext uri="{FF2B5EF4-FFF2-40B4-BE49-F238E27FC236}">
                    <a16:creationId xmlns:a16="http://schemas.microsoft.com/office/drawing/2014/main" id="{509B9E36-34D8-AD0A-E39F-C6936442EC31}"/>
                  </a:ext>
                </a:extLst>
              </p:cNvPr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45" name="Google Shape;1945;p30">
            <a:extLst>
              <a:ext uri="{FF2B5EF4-FFF2-40B4-BE49-F238E27FC236}">
                <a16:creationId xmlns:a16="http://schemas.microsoft.com/office/drawing/2014/main" id="{0BABD497-9AD0-5C63-5B66-1C146E184E9C}"/>
              </a:ext>
            </a:extLst>
          </p:cNvPr>
          <p:cNvGrpSpPr/>
          <p:nvPr/>
        </p:nvGrpSpPr>
        <p:grpSpPr>
          <a:xfrm rot="-460290">
            <a:off x="101745" y="3686185"/>
            <a:ext cx="1796224" cy="1644647"/>
            <a:chOff x="488097" y="4163608"/>
            <a:chExt cx="1796133" cy="1644564"/>
          </a:xfrm>
        </p:grpSpPr>
        <p:sp>
          <p:nvSpPr>
            <p:cNvPr id="1946" name="Google Shape;1946;p30">
              <a:extLst>
                <a:ext uri="{FF2B5EF4-FFF2-40B4-BE49-F238E27FC236}">
                  <a16:creationId xmlns:a16="http://schemas.microsoft.com/office/drawing/2014/main" id="{D8C3A14E-8A24-EC94-C8F1-75E30975C82A}"/>
                </a:ext>
              </a:extLst>
            </p:cNvPr>
            <p:cNvSpPr/>
            <p:nvPr/>
          </p:nvSpPr>
          <p:spPr>
            <a:xfrm rot="1468259" flipH="1">
              <a:off x="686023" y="4644795"/>
              <a:ext cx="605145" cy="1086857"/>
            </a:xfrm>
            <a:custGeom>
              <a:avLst/>
              <a:gdLst/>
              <a:ahLst/>
              <a:cxnLst/>
              <a:rect l="l" t="t" r="r" b="b"/>
              <a:pathLst>
                <a:path w="459946" h="826076" extrusionOk="0">
                  <a:moveTo>
                    <a:pt x="363" y="2274"/>
                  </a:moveTo>
                  <a:cubicBezTo>
                    <a:pt x="41574" y="48101"/>
                    <a:pt x="83464" y="92902"/>
                    <a:pt x="122019" y="141067"/>
                  </a:cubicBezTo>
                  <a:cubicBezTo>
                    <a:pt x="160536" y="189209"/>
                    <a:pt x="196381" y="239430"/>
                    <a:pt x="229392" y="291502"/>
                  </a:cubicBezTo>
                  <a:cubicBezTo>
                    <a:pt x="295798" y="395925"/>
                    <a:pt x="350483" y="507354"/>
                    <a:pt x="392456" y="623768"/>
                  </a:cubicBezTo>
                  <a:cubicBezTo>
                    <a:pt x="415637" y="688757"/>
                    <a:pt x="434844" y="755097"/>
                    <a:pt x="449972" y="822418"/>
                  </a:cubicBezTo>
                  <a:cubicBezTo>
                    <a:pt x="451426" y="828828"/>
                    <a:pt x="461207" y="826109"/>
                    <a:pt x="459810" y="819706"/>
                  </a:cubicBezTo>
                  <a:cubicBezTo>
                    <a:pt x="433177" y="699033"/>
                    <a:pt x="392892" y="581785"/>
                    <a:pt x="339734" y="470226"/>
                  </a:cubicBezTo>
                  <a:cubicBezTo>
                    <a:pt x="286665" y="358086"/>
                    <a:pt x="221086" y="252307"/>
                    <a:pt x="144247" y="154903"/>
                  </a:cubicBezTo>
                  <a:cubicBezTo>
                    <a:pt x="101691" y="99204"/>
                    <a:pt x="54172" y="47480"/>
                    <a:pt x="2274" y="363"/>
                  </a:cubicBezTo>
                  <a:cubicBezTo>
                    <a:pt x="1728" y="-146"/>
                    <a:pt x="872" y="-116"/>
                    <a:pt x="363" y="430"/>
                  </a:cubicBezTo>
                  <a:cubicBezTo>
                    <a:pt x="-121" y="949"/>
                    <a:pt x="-121" y="1755"/>
                    <a:pt x="363" y="2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7" name="Google Shape;1947;p30">
              <a:extLst>
                <a:ext uri="{FF2B5EF4-FFF2-40B4-BE49-F238E27FC236}">
                  <a16:creationId xmlns:a16="http://schemas.microsoft.com/office/drawing/2014/main" id="{9CB33113-C301-6279-C930-9BBD46892DC4}"/>
                </a:ext>
              </a:extLst>
            </p:cNvPr>
            <p:cNvGrpSpPr/>
            <p:nvPr/>
          </p:nvGrpSpPr>
          <p:grpSpPr>
            <a:xfrm>
              <a:off x="749927" y="4163608"/>
              <a:ext cx="1534303" cy="1475202"/>
              <a:chOff x="-19748" y="4111558"/>
              <a:chExt cx="1534303" cy="1475202"/>
            </a:xfrm>
          </p:grpSpPr>
          <p:sp>
            <p:nvSpPr>
              <p:cNvPr id="1948" name="Google Shape;1948;p30">
                <a:extLst>
                  <a:ext uri="{FF2B5EF4-FFF2-40B4-BE49-F238E27FC236}">
                    <a16:creationId xmlns:a16="http://schemas.microsoft.com/office/drawing/2014/main" id="{CF81904D-DD68-4BAC-02F5-ABD9CC8FF872}"/>
                  </a:ext>
                </a:extLst>
              </p:cNvPr>
              <p:cNvSpPr/>
              <p:nvPr/>
            </p:nvSpPr>
            <p:spPr>
              <a:xfrm rot="1468259" flipH="1">
                <a:off x="695165" y="4586335"/>
                <a:ext cx="329478" cy="273498"/>
              </a:xfrm>
              <a:custGeom>
                <a:avLst/>
                <a:gdLst/>
                <a:ahLst/>
                <a:cxnLst/>
                <a:rect l="l" t="t" r="r" b="b"/>
                <a:pathLst>
                  <a:path w="250423" h="207875" extrusionOk="0">
                    <a:moveTo>
                      <a:pt x="250424" y="55890"/>
                    </a:moveTo>
                    <a:lnTo>
                      <a:pt x="249562" y="52024"/>
                    </a:lnTo>
                    <a:cubicBezTo>
                      <a:pt x="248764" y="52249"/>
                      <a:pt x="247878" y="52434"/>
                      <a:pt x="247057" y="52595"/>
                    </a:cubicBezTo>
                    <a:lnTo>
                      <a:pt x="243810" y="54915"/>
                    </a:lnTo>
                    <a:cubicBezTo>
                      <a:pt x="238163" y="46655"/>
                      <a:pt x="231433" y="39189"/>
                      <a:pt x="223802" y="32718"/>
                    </a:cubicBezTo>
                    <a:cubicBezTo>
                      <a:pt x="190277" y="4268"/>
                      <a:pt x="140831" y="-5277"/>
                      <a:pt x="96563" y="2717"/>
                    </a:cubicBezTo>
                    <a:cubicBezTo>
                      <a:pt x="75994" y="5841"/>
                      <a:pt x="56496" y="13931"/>
                      <a:pt x="39757" y="26288"/>
                    </a:cubicBezTo>
                    <a:cubicBezTo>
                      <a:pt x="14769" y="47467"/>
                      <a:pt x="255" y="78486"/>
                      <a:pt x="6" y="111241"/>
                    </a:cubicBezTo>
                    <a:cubicBezTo>
                      <a:pt x="-219" y="138508"/>
                      <a:pt x="6023" y="165440"/>
                      <a:pt x="18218" y="189828"/>
                    </a:cubicBezTo>
                    <a:cubicBezTo>
                      <a:pt x="20392" y="194453"/>
                      <a:pt x="22761" y="199005"/>
                      <a:pt x="25257" y="203509"/>
                    </a:cubicBezTo>
                    <a:lnTo>
                      <a:pt x="30275" y="207876"/>
                    </a:lnTo>
                    <a:cubicBezTo>
                      <a:pt x="31250" y="207730"/>
                      <a:pt x="32289" y="207561"/>
                      <a:pt x="33304" y="207328"/>
                    </a:cubicBezTo>
                    <a:cubicBezTo>
                      <a:pt x="33933" y="206652"/>
                      <a:pt x="34497" y="205999"/>
                      <a:pt x="35101" y="205258"/>
                    </a:cubicBezTo>
                    <a:cubicBezTo>
                      <a:pt x="34850" y="205927"/>
                      <a:pt x="34554" y="206579"/>
                      <a:pt x="34214" y="207208"/>
                    </a:cubicBezTo>
                    <a:cubicBezTo>
                      <a:pt x="50521" y="204399"/>
                      <a:pt x="66563" y="200230"/>
                      <a:pt x="82173" y="194743"/>
                    </a:cubicBezTo>
                    <a:cubicBezTo>
                      <a:pt x="89787" y="192110"/>
                      <a:pt x="97214" y="189179"/>
                      <a:pt x="104586" y="185901"/>
                    </a:cubicBezTo>
                    <a:cubicBezTo>
                      <a:pt x="132360" y="173735"/>
                      <a:pt x="158233" y="157625"/>
                      <a:pt x="181405" y="138068"/>
                    </a:cubicBezTo>
                    <a:cubicBezTo>
                      <a:pt x="196586" y="125393"/>
                      <a:pt x="210494" y="111268"/>
                      <a:pt x="222931" y="95892"/>
                    </a:cubicBezTo>
                    <a:cubicBezTo>
                      <a:pt x="233204" y="83355"/>
                      <a:pt x="242400" y="69973"/>
                      <a:pt x="250424" y="558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30">
                <a:extLst>
                  <a:ext uri="{FF2B5EF4-FFF2-40B4-BE49-F238E27FC236}">
                    <a16:creationId xmlns:a16="http://schemas.microsoft.com/office/drawing/2014/main" id="{7A1F853A-BF94-DD07-3FC1-EAD0D1637BCD}"/>
                  </a:ext>
                </a:extLst>
              </p:cNvPr>
              <p:cNvSpPr/>
              <p:nvPr/>
            </p:nvSpPr>
            <p:spPr>
              <a:xfrm rot="1468259" flipH="1">
                <a:off x="856056" y="4952776"/>
                <a:ext cx="419326" cy="240629"/>
              </a:xfrm>
              <a:custGeom>
                <a:avLst/>
                <a:gdLst/>
                <a:ahLst/>
                <a:cxnLst/>
                <a:rect l="l" t="t" r="r" b="b"/>
                <a:pathLst>
                  <a:path w="318713" h="182892" extrusionOk="0">
                    <a:moveTo>
                      <a:pt x="299439" y="2803"/>
                    </a:moveTo>
                    <a:cubicBezTo>
                      <a:pt x="183625" y="30961"/>
                      <a:pt x="79160" y="93788"/>
                      <a:pt x="0" y="182892"/>
                    </a:cubicBezTo>
                    <a:cubicBezTo>
                      <a:pt x="123490" y="171968"/>
                      <a:pt x="237840" y="113280"/>
                      <a:pt x="318714" y="19320"/>
                    </a:cubicBezTo>
                    <a:lnTo>
                      <a:pt x="317207" y="18047"/>
                    </a:lnTo>
                    <a:lnTo>
                      <a:pt x="312190" y="13680"/>
                    </a:lnTo>
                    <a:cubicBezTo>
                      <a:pt x="309693" y="9177"/>
                      <a:pt x="307325" y="4624"/>
                      <a:pt x="3051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30">
                <a:extLst>
                  <a:ext uri="{FF2B5EF4-FFF2-40B4-BE49-F238E27FC236}">
                    <a16:creationId xmlns:a16="http://schemas.microsoft.com/office/drawing/2014/main" id="{64D38E15-DD35-369B-3E00-355289CE80F4}"/>
                  </a:ext>
                </a:extLst>
              </p:cNvPr>
              <p:cNvSpPr/>
              <p:nvPr/>
            </p:nvSpPr>
            <p:spPr>
              <a:xfrm rot="1468259" flipH="1">
                <a:off x="744616" y="4899065"/>
                <a:ext cx="320443" cy="493257"/>
              </a:xfrm>
              <a:custGeom>
                <a:avLst/>
                <a:gdLst/>
                <a:ahLst/>
                <a:cxnLst/>
                <a:rect l="l" t="t" r="r" b="b"/>
                <a:pathLst>
                  <a:path w="243556" h="374905" extrusionOk="0">
                    <a:moveTo>
                      <a:pt x="237906" y="29484"/>
                    </a:moveTo>
                    <a:cubicBezTo>
                      <a:pt x="240002" y="20172"/>
                      <a:pt x="241945" y="10843"/>
                      <a:pt x="243557" y="1418"/>
                    </a:cubicBezTo>
                    <a:lnTo>
                      <a:pt x="243025" y="0"/>
                    </a:lnTo>
                    <a:cubicBezTo>
                      <a:pt x="227415" y="5487"/>
                      <a:pt x="211373" y="9656"/>
                      <a:pt x="195067" y="12465"/>
                    </a:cubicBezTo>
                    <a:cubicBezTo>
                      <a:pt x="178321" y="50349"/>
                      <a:pt x="150146" y="81860"/>
                      <a:pt x="127423" y="116546"/>
                    </a:cubicBezTo>
                    <a:cubicBezTo>
                      <a:pt x="74630" y="196904"/>
                      <a:pt x="51255" y="293580"/>
                      <a:pt x="0" y="374905"/>
                    </a:cubicBezTo>
                    <a:cubicBezTo>
                      <a:pt x="120071" y="293933"/>
                      <a:pt x="205061" y="170533"/>
                      <a:pt x="237906" y="294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30">
                <a:extLst>
                  <a:ext uri="{FF2B5EF4-FFF2-40B4-BE49-F238E27FC236}">
                    <a16:creationId xmlns:a16="http://schemas.microsoft.com/office/drawing/2014/main" id="{17943D5F-AD59-976E-3FA1-4E23CD9F751F}"/>
                  </a:ext>
                </a:extLst>
              </p:cNvPr>
              <p:cNvSpPr/>
              <p:nvPr/>
            </p:nvSpPr>
            <p:spPr>
              <a:xfrm rot="1468259" flipH="1">
                <a:off x="660363" y="4805172"/>
                <a:ext cx="112890" cy="585671"/>
              </a:xfrm>
              <a:custGeom>
                <a:avLst/>
                <a:gdLst/>
                <a:ahLst/>
                <a:cxnLst/>
                <a:rect l="l" t="t" r="r" b="b"/>
                <a:pathLst>
                  <a:path w="85803" h="445145" extrusionOk="0">
                    <a:moveTo>
                      <a:pt x="19471" y="10260"/>
                    </a:moveTo>
                    <a:cubicBezTo>
                      <a:pt x="17858" y="19685"/>
                      <a:pt x="15916" y="29014"/>
                      <a:pt x="13820" y="38326"/>
                    </a:cubicBezTo>
                    <a:lnTo>
                      <a:pt x="18540" y="39350"/>
                    </a:lnTo>
                    <a:cubicBezTo>
                      <a:pt x="-12856" y="174146"/>
                      <a:pt x="-4238" y="315175"/>
                      <a:pt x="43338" y="445145"/>
                    </a:cubicBezTo>
                    <a:cubicBezTo>
                      <a:pt x="78801" y="378560"/>
                      <a:pt x="89179" y="300943"/>
                      <a:pt x="84895" y="225587"/>
                    </a:cubicBezTo>
                    <a:cubicBezTo>
                      <a:pt x="80572" y="150320"/>
                      <a:pt x="62279" y="76614"/>
                      <a:pt x="43035" y="3706"/>
                    </a:cubicBezTo>
                    <a:lnTo>
                      <a:pt x="41352" y="0"/>
                    </a:lnTo>
                    <a:cubicBezTo>
                      <a:pt x="33980" y="3278"/>
                      <a:pt x="26553" y="6209"/>
                      <a:pt x="18939" y="88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30">
                <a:extLst>
                  <a:ext uri="{FF2B5EF4-FFF2-40B4-BE49-F238E27FC236}">
                    <a16:creationId xmlns:a16="http://schemas.microsoft.com/office/drawing/2014/main" id="{1C4CD625-68A1-87A2-E6A3-29F40AF5F39F}"/>
                  </a:ext>
                </a:extLst>
              </p:cNvPr>
              <p:cNvSpPr/>
              <p:nvPr/>
            </p:nvSpPr>
            <p:spPr>
              <a:xfrm rot="1468259" flipH="1">
                <a:off x="405000" y="4675088"/>
                <a:ext cx="361159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74502" h="426184" extrusionOk="0">
                    <a:moveTo>
                      <a:pt x="1683" y="51540"/>
                    </a:moveTo>
                    <a:cubicBezTo>
                      <a:pt x="44746" y="205100"/>
                      <a:pt x="141573" y="338066"/>
                      <a:pt x="274502" y="426185"/>
                    </a:cubicBezTo>
                    <a:cubicBezTo>
                      <a:pt x="260877" y="269431"/>
                      <a:pt x="174932" y="128392"/>
                      <a:pt x="79381" y="3303"/>
                    </a:cubicBezTo>
                    <a:lnTo>
                      <a:pt x="76820" y="0"/>
                    </a:lnTo>
                    <a:cubicBezTo>
                      <a:pt x="53648" y="19557"/>
                      <a:pt x="27774" y="35668"/>
                      <a:pt x="0" y="478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30">
                <a:extLst>
                  <a:ext uri="{FF2B5EF4-FFF2-40B4-BE49-F238E27FC236}">
                    <a16:creationId xmlns:a16="http://schemas.microsoft.com/office/drawing/2014/main" id="{8E3F5AAB-7C03-71AC-5E66-44A998F1D677}"/>
                  </a:ext>
                </a:extLst>
              </p:cNvPr>
              <p:cNvSpPr/>
              <p:nvPr/>
            </p:nvSpPr>
            <p:spPr>
              <a:xfrm rot="1468259" flipH="1">
                <a:off x="232967" y="4560386"/>
                <a:ext cx="519740" cy="327203"/>
              </a:xfrm>
              <a:custGeom>
                <a:avLst/>
                <a:gdLst/>
                <a:ahLst/>
                <a:cxnLst/>
                <a:rect l="l" t="t" r="r" b="b"/>
                <a:pathLst>
                  <a:path w="395033" h="248694" extrusionOk="0">
                    <a:moveTo>
                      <a:pt x="41526" y="0"/>
                    </a:moveTo>
                    <a:cubicBezTo>
                      <a:pt x="29089" y="15376"/>
                      <a:pt x="15181" y="29501"/>
                      <a:pt x="0" y="42175"/>
                    </a:cubicBezTo>
                    <a:lnTo>
                      <a:pt x="2562" y="45479"/>
                    </a:lnTo>
                    <a:cubicBezTo>
                      <a:pt x="88836" y="135821"/>
                      <a:pt x="193438" y="224660"/>
                      <a:pt x="318296" y="228503"/>
                    </a:cubicBezTo>
                    <a:cubicBezTo>
                      <a:pt x="345638" y="229281"/>
                      <a:pt x="377467" y="227714"/>
                      <a:pt x="395034" y="248694"/>
                    </a:cubicBezTo>
                    <a:cubicBezTo>
                      <a:pt x="320591" y="123044"/>
                      <a:pt x="177324" y="58327"/>
                      <a:pt x="42895" y="11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30">
                <a:extLst>
                  <a:ext uri="{FF2B5EF4-FFF2-40B4-BE49-F238E27FC236}">
                    <a16:creationId xmlns:a16="http://schemas.microsoft.com/office/drawing/2014/main" id="{25D13FC1-50DF-AE08-190A-A3760182A332}"/>
                  </a:ext>
                </a:extLst>
              </p:cNvPr>
              <p:cNvSpPr/>
              <p:nvPr/>
            </p:nvSpPr>
            <p:spPr>
              <a:xfrm rot="1468259" flipH="1">
                <a:off x="264174" y="4474893"/>
                <a:ext cx="513007" cy="128566"/>
              </a:xfrm>
              <a:custGeom>
                <a:avLst/>
                <a:gdLst/>
                <a:ahLst/>
                <a:cxnLst/>
                <a:rect l="l" t="t" r="r" b="b"/>
                <a:pathLst>
                  <a:path w="389916" h="97718" extrusionOk="0">
                    <a:moveTo>
                      <a:pt x="27493" y="21144"/>
                    </a:moveTo>
                    <a:cubicBezTo>
                      <a:pt x="19469" y="35227"/>
                      <a:pt x="10272" y="48608"/>
                      <a:pt x="0" y="61146"/>
                    </a:cubicBezTo>
                    <a:lnTo>
                      <a:pt x="1369" y="62250"/>
                    </a:lnTo>
                    <a:cubicBezTo>
                      <a:pt x="126925" y="114935"/>
                      <a:pt x="269469" y="108668"/>
                      <a:pt x="389917" y="45168"/>
                    </a:cubicBezTo>
                    <a:cubicBezTo>
                      <a:pt x="278462" y="-2856"/>
                      <a:pt x="154309" y="-12907"/>
                      <a:pt x="36580" y="16561"/>
                    </a:cubicBezTo>
                    <a:lnTo>
                      <a:pt x="36177" y="15095"/>
                    </a:lnTo>
                    <a:cubicBezTo>
                      <a:pt x="33028" y="15908"/>
                      <a:pt x="29853" y="16657"/>
                      <a:pt x="26631" y="172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30">
                <a:extLst>
                  <a:ext uri="{FF2B5EF4-FFF2-40B4-BE49-F238E27FC236}">
                    <a16:creationId xmlns:a16="http://schemas.microsoft.com/office/drawing/2014/main" id="{399A9C5C-B6F6-13DF-6F8D-D780F9FC20EB}"/>
                  </a:ext>
                </a:extLst>
              </p:cNvPr>
              <p:cNvSpPr/>
              <p:nvPr/>
            </p:nvSpPr>
            <p:spPr>
              <a:xfrm rot="1468259" flipH="1">
                <a:off x="501683" y="4246750"/>
                <a:ext cx="346012" cy="306100"/>
              </a:xfrm>
              <a:custGeom>
                <a:avLst/>
                <a:gdLst/>
                <a:ahLst/>
                <a:cxnLst/>
                <a:rect l="l" t="t" r="r" b="b"/>
                <a:pathLst>
                  <a:path w="262990" h="232654" extrusionOk="0">
                    <a:moveTo>
                      <a:pt x="23255" y="230334"/>
                    </a:moveTo>
                    <a:cubicBezTo>
                      <a:pt x="24077" y="230173"/>
                      <a:pt x="24963" y="229988"/>
                      <a:pt x="25760" y="229763"/>
                    </a:cubicBezTo>
                    <a:cubicBezTo>
                      <a:pt x="28983" y="229143"/>
                      <a:pt x="32157" y="228394"/>
                      <a:pt x="35307" y="227581"/>
                    </a:cubicBezTo>
                    <a:cubicBezTo>
                      <a:pt x="146876" y="198657"/>
                      <a:pt x="234017" y="111556"/>
                      <a:pt x="262990" y="0"/>
                    </a:cubicBezTo>
                    <a:cubicBezTo>
                      <a:pt x="210398" y="23243"/>
                      <a:pt x="157774" y="47379"/>
                      <a:pt x="110908" y="80603"/>
                    </a:cubicBezTo>
                    <a:cubicBezTo>
                      <a:pt x="64001" y="113916"/>
                      <a:pt x="22797" y="157147"/>
                      <a:pt x="355" y="210031"/>
                    </a:cubicBezTo>
                    <a:lnTo>
                      <a:pt x="0" y="210458"/>
                    </a:lnTo>
                    <a:cubicBezTo>
                      <a:pt x="7632" y="216929"/>
                      <a:pt x="14361" y="224395"/>
                      <a:pt x="20009" y="2326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30">
                <a:extLst>
                  <a:ext uri="{FF2B5EF4-FFF2-40B4-BE49-F238E27FC236}">
                    <a16:creationId xmlns:a16="http://schemas.microsoft.com/office/drawing/2014/main" id="{4B9F3BC9-027F-CFCC-56DF-E07FFBF3EB5A}"/>
                  </a:ext>
                </a:extLst>
              </p:cNvPr>
              <p:cNvSpPr/>
              <p:nvPr/>
            </p:nvSpPr>
            <p:spPr>
              <a:xfrm rot="1468259" flipH="1">
                <a:off x="678240" y="4646804"/>
                <a:ext cx="299916" cy="208681"/>
              </a:xfrm>
              <a:custGeom>
                <a:avLst/>
                <a:gdLst/>
                <a:ahLst/>
                <a:cxnLst/>
                <a:rect l="l" t="t" r="r" b="b"/>
                <a:pathLst>
                  <a:path w="227954" h="158610" extrusionOk="0">
                    <a:moveTo>
                      <a:pt x="224454" y="883"/>
                    </a:moveTo>
                    <a:cubicBezTo>
                      <a:pt x="198896" y="40088"/>
                      <a:pt x="165836" y="73850"/>
                      <a:pt x="127178" y="100228"/>
                    </a:cubicBezTo>
                    <a:cubicBezTo>
                      <a:pt x="108089" y="113108"/>
                      <a:pt x="87625" y="123826"/>
                      <a:pt x="66166" y="132182"/>
                    </a:cubicBezTo>
                    <a:cubicBezTo>
                      <a:pt x="55693" y="136237"/>
                      <a:pt x="45004" y="139711"/>
                      <a:pt x="34148" y="142590"/>
                    </a:cubicBezTo>
                    <a:cubicBezTo>
                      <a:pt x="24209" y="145221"/>
                      <a:pt x="10653" y="145351"/>
                      <a:pt x="1930" y="150613"/>
                    </a:cubicBezTo>
                    <a:cubicBezTo>
                      <a:pt x="15" y="151802"/>
                      <a:pt x="-574" y="154317"/>
                      <a:pt x="614" y="156232"/>
                    </a:cubicBezTo>
                    <a:cubicBezTo>
                      <a:pt x="1136" y="157074"/>
                      <a:pt x="1946" y="157697"/>
                      <a:pt x="2894" y="157985"/>
                    </a:cubicBezTo>
                    <a:cubicBezTo>
                      <a:pt x="13163" y="160418"/>
                      <a:pt x="26869" y="155153"/>
                      <a:pt x="36880" y="152499"/>
                    </a:cubicBezTo>
                    <a:cubicBezTo>
                      <a:pt x="48207" y="149492"/>
                      <a:pt x="59353" y="145837"/>
                      <a:pt x="70262" y="141555"/>
                    </a:cubicBezTo>
                    <a:cubicBezTo>
                      <a:pt x="92538" y="132849"/>
                      <a:pt x="113772" y="121682"/>
                      <a:pt x="133569" y="108261"/>
                    </a:cubicBezTo>
                    <a:cubicBezTo>
                      <a:pt x="153408" y="94909"/>
                      <a:pt x="171629" y="79297"/>
                      <a:pt x="187865" y="61740"/>
                    </a:cubicBezTo>
                    <a:cubicBezTo>
                      <a:pt x="203818" y="44033"/>
                      <a:pt x="217233" y="24195"/>
                      <a:pt x="227727" y="2796"/>
                    </a:cubicBezTo>
                    <a:cubicBezTo>
                      <a:pt x="228224" y="1874"/>
                      <a:pt x="227879" y="724"/>
                      <a:pt x="226957" y="227"/>
                    </a:cubicBezTo>
                    <a:cubicBezTo>
                      <a:pt x="226080" y="-245"/>
                      <a:pt x="224987" y="41"/>
                      <a:pt x="224454" y="8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30">
                <a:extLst>
                  <a:ext uri="{FF2B5EF4-FFF2-40B4-BE49-F238E27FC236}">
                    <a16:creationId xmlns:a16="http://schemas.microsoft.com/office/drawing/2014/main" id="{6E7B3733-2E78-4ECF-ED4A-137720229D39}"/>
                  </a:ext>
                </a:extLst>
              </p:cNvPr>
              <p:cNvSpPr/>
              <p:nvPr/>
            </p:nvSpPr>
            <p:spPr>
              <a:xfrm rot="1468259" flipH="1">
                <a:off x="699292" y="4581873"/>
                <a:ext cx="332800" cy="280048"/>
              </a:xfrm>
              <a:custGeom>
                <a:avLst/>
                <a:gdLst/>
                <a:ahLst/>
                <a:cxnLst/>
                <a:rect l="l" t="t" r="r" b="b"/>
                <a:pathLst>
                  <a:path w="252948" h="212853" extrusionOk="0">
                    <a:moveTo>
                      <a:pt x="252498" y="59115"/>
                    </a:moveTo>
                    <a:lnTo>
                      <a:pt x="252498" y="59116"/>
                    </a:lnTo>
                    <a:cubicBezTo>
                      <a:pt x="226775" y="13537"/>
                      <a:pt x="167062" y="-3470"/>
                      <a:pt x="117771" y="577"/>
                    </a:cubicBezTo>
                    <a:cubicBezTo>
                      <a:pt x="88668" y="2966"/>
                      <a:pt x="58462" y="11796"/>
                      <a:pt x="36402" y="31700"/>
                    </a:cubicBezTo>
                    <a:cubicBezTo>
                      <a:pt x="15888" y="51258"/>
                      <a:pt x="3145" y="77580"/>
                      <a:pt x="527" y="105802"/>
                    </a:cubicBezTo>
                    <a:cubicBezTo>
                      <a:pt x="-2361" y="142703"/>
                      <a:pt x="6670" y="179556"/>
                      <a:pt x="26292" y="210940"/>
                    </a:cubicBezTo>
                    <a:cubicBezTo>
                      <a:pt x="29071" y="214639"/>
                      <a:pt x="36509" y="212704"/>
                      <a:pt x="34548" y="207460"/>
                    </a:cubicBezTo>
                    <a:cubicBezTo>
                      <a:pt x="29489" y="193937"/>
                      <a:pt x="22177" y="181514"/>
                      <a:pt x="17754" y="167653"/>
                    </a:cubicBezTo>
                    <a:cubicBezTo>
                      <a:pt x="12860" y="152769"/>
                      <a:pt x="10238" y="137233"/>
                      <a:pt x="9976" y="121568"/>
                    </a:cubicBezTo>
                    <a:cubicBezTo>
                      <a:pt x="9283" y="94157"/>
                      <a:pt x="18637" y="67439"/>
                      <a:pt x="36277" y="46446"/>
                    </a:cubicBezTo>
                    <a:cubicBezTo>
                      <a:pt x="70618" y="7715"/>
                      <a:pt x="134905" y="2789"/>
                      <a:pt x="181700" y="17858"/>
                    </a:cubicBezTo>
                    <a:cubicBezTo>
                      <a:pt x="207384" y="26404"/>
                      <a:pt x="230004" y="42284"/>
                      <a:pt x="246766" y="63539"/>
                    </a:cubicBezTo>
                    <a:cubicBezTo>
                      <a:pt x="249450" y="66820"/>
                      <a:pt x="254477" y="62622"/>
                      <a:pt x="252498" y="59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58" name="Google Shape;1958;p30">
                <a:extLst>
                  <a:ext uri="{FF2B5EF4-FFF2-40B4-BE49-F238E27FC236}">
                    <a16:creationId xmlns:a16="http://schemas.microsoft.com/office/drawing/2014/main" id="{A4C2F0A9-4B28-D167-2113-EAA615AFF2FF}"/>
                  </a:ext>
                </a:extLst>
              </p:cNvPr>
              <p:cNvGrpSpPr/>
              <p:nvPr/>
            </p:nvGrpSpPr>
            <p:grpSpPr>
              <a:xfrm rot="1469363" flipH="1">
                <a:off x="149567" y="4310959"/>
                <a:ext cx="1195673" cy="1076401"/>
                <a:chOff x="4515330" y="1740098"/>
                <a:chExt cx="909257" cy="818556"/>
              </a:xfrm>
            </p:grpSpPr>
            <p:sp>
              <p:nvSpPr>
                <p:cNvPr id="1959" name="Google Shape;1959;p30">
                  <a:extLst>
                    <a:ext uri="{FF2B5EF4-FFF2-40B4-BE49-F238E27FC236}">
                      <a16:creationId xmlns:a16="http://schemas.microsoft.com/office/drawing/2014/main" id="{3F308396-7EE0-CAFB-79FF-D5292DB6AC72}"/>
                    </a:ext>
                  </a:extLst>
                </p:cNvPr>
                <p:cNvSpPr/>
                <p:nvPr/>
              </p:nvSpPr>
              <p:spPr>
                <a:xfrm>
                  <a:off x="5053676" y="1978781"/>
                  <a:ext cx="7757" cy="7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7" h="7757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30">
                  <a:extLst>
                    <a:ext uri="{FF2B5EF4-FFF2-40B4-BE49-F238E27FC236}">
                      <a16:creationId xmlns:a16="http://schemas.microsoft.com/office/drawing/2014/main" id="{4BB797A8-1AF4-75F6-C5BF-156087AB225F}"/>
                    </a:ext>
                  </a:extLst>
                </p:cNvPr>
                <p:cNvSpPr/>
                <p:nvPr/>
              </p:nvSpPr>
              <p:spPr>
                <a:xfrm>
                  <a:off x="4515330" y="1740098"/>
                  <a:ext cx="909257" cy="818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257" h="818556" extrusionOk="0">
                      <a:moveTo>
                        <a:pt x="908525" y="259811"/>
                      </a:moveTo>
                      <a:cubicBezTo>
                        <a:pt x="908088" y="259079"/>
                        <a:pt x="907476" y="258467"/>
                        <a:pt x="906745" y="258030"/>
                      </a:cubicBezTo>
                      <a:cubicBezTo>
                        <a:pt x="812631" y="217119"/>
                        <a:pt x="708982" y="203228"/>
                        <a:pt x="607416" y="217911"/>
                      </a:cubicBezTo>
                      <a:cubicBezTo>
                        <a:pt x="669222" y="188103"/>
                        <a:pt x="720355" y="139994"/>
                        <a:pt x="753871" y="80118"/>
                      </a:cubicBezTo>
                      <a:cubicBezTo>
                        <a:pt x="766666" y="56808"/>
                        <a:pt x="776379" y="31936"/>
                        <a:pt x="782768" y="6125"/>
                      </a:cubicBezTo>
                      <a:cubicBezTo>
                        <a:pt x="783412" y="3463"/>
                        <a:pt x="781776" y="783"/>
                        <a:pt x="779114" y="139"/>
                      </a:cubicBezTo>
                      <a:cubicBezTo>
                        <a:pt x="777920" y="-150"/>
                        <a:pt x="776662" y="15"/>
                        <a:pt x="775582" y="601"/>
                      </a:cubicBezTo>
                      <a:cubicBezTo>
                        <a:pt x="672269" y="46491"/>
                        <a:pt x="558545" y="102446"/>
                        <a:pt x="511492" y="212565"/>
                      </a:cubicBezTo>
                      <a:cubicBezTo>
                        <a:pt x="509230" y="217859"/>
                        <a:pt x="516982" y="222507"/>
                        <a:pt x="519328" y="217146"/>
                      </a:cubicBezTo>
                      <a:cubicBezTo>
                        <a:pt x="565330" y="112011"/>
                        <a:pt x="670540" y="57855"/>
                        <a:pt x="770374" y="13550"/>
                      </a:cubicBezTo>
                      <a:cubicBezTo>
                        <a:pt x="755129" y="65639"/>
                        <a:pt x="726430" y="112791"/>
                        <a:pt x="687164" y="150259"/>
                      </a:cubicBezTo>
                      <a:cubicBezTo>
                        <a:pt x="666564" y="170040"/>
                        <a:pt x="643414" y="186982"/>
                        <a:pt x="618329" y="200637"/>
                      </a:cubicBezTo>
                      <a:cubicBezTo>
                        <a:pt x="592439" y="213613"/>
                        <a:pt x="565328" y="223995"/>
                        <a:pt x="537392" y="231631"/>
                      </a:cubicBezTo>
                      <a:cubicBezTo>
                        <a:pt x="533728" y="232777"/>
                        <a:pt x="534141" y="239130"/>
                        <a:pt x="538346" y="238681"/>
                      </a:cubicBezTo>
                      <a:cubicBezTo>
                        <a:pt x="541917" y="238301"/>
                        <a:pt x="545483" y="237610"/>
                        <a:pt x="549051" y="236999"/>
                      </a:cubicBezTo>
                      <a:cubicBezTo>
                        <a:pt x="549869" y="237482"/>
                        <a:pt x="550841" y="237629"/>
                        <a:pt x="551765" y="237411"/>
                      </a:cubicBezTo>
                      <a:lnTo>
                        <a:pt x="551766" y="237410"/>
                      </a:lnTo>
                      <a:cubicBezTo>
                        <a:pt x="665494" y="212711"/>
                        <a:pt x="783545" y="218926"/>
                        <a:pt x="891647" y="262863"/>
                      </a:cubicBezTo>
                      <a:cubicBezTo>
                        <a:pt x="774247" y="320612"/>
                        <a:pt x="637721" y="325252"/>
                        <a:pt x="516672" y="275606"/>
                      </a:cubicBezTo>
                      <a:cubicBezTo>
                        <a:pt x="512194" y="273750"/>
                        <a:pt x="510096" y="280342"/>
                        <a:pt x="513627" y="282892"/>
                      </a:cubicBezTo>
                      <a:lnTo>
                        <a:pt x="513529" y="283061"/>
                      </a:lnTo>
                      <a:cubicBezTo>
                        <a:pt x="513818" y="283184"/>
                        <a:pt x="514114" y="283282"/>
                        <a:pt x="514403" y="283405"/>
                      </a:cubicBezTo>
                      <a:lnTo>
                        <a:pt x="514503" y="283471"/>
                      </a:lnTo>
                      <a:cubicBezTo>
                        <a:pt x="567472" y="304931"/>
                        <a:pt x="619152" y="329442"/>
                        <a:pt x="669285" y="356880"/>
                      </a:cubicBezTo>
                      <a:cubicBezTo>
                        <a:pt x="718886" y="383108"/>
                        <a:pt x="764552" y="416182"/>
                        <a:pt x="804939" y="455131"/>
                      </a:cubicBezTo>
                      <a:cubicBezTo>
                        <a:pt x="821648" y="471748"/>
                        <a:pt x="836792" y="489867"/>
                        <a:pt x="850181" y="509258"/>
                      </a:cubicBezTo>
                      <a:cubicBezTo>
                        <a:pt x="834693" y="504111"/>
                        <a:pt x="818424" y="501713"/>
                        <a:pt x="802109" y="502173"/>
                      </a:cubicBezTo>
                      <a:cubicBezTo>
                        <a:pt x="771725" y="501828"/>
                        <a:pt x="741552" y="497069"/>
                        <a:pt x="712536" y="488045"/>
                      </a:cubicBezTo>
                      <a:cubicBezTo>
                        <a:pt x="653340" y="469046"/>
                        <a:pt x="600818" y="433201"/>
                        <a:pt x="554069" y="392940"/>
                      </a:cubicBezTo>
                      <a:cubicBezTo>
                        <a:pt x="527649" y="370187"/>
                        <a:pt x="502765" y="345712"/>
                        <a:pt x="478634" y="320563"/>
                      </a:cubicBezTo>
                      <a:cubicBezTo>
                        <a:pt x="475002" y="316776"/>
                        <a:pt x="467827" y="321954"/>
                        <a:pt x="471169" y="326323"/>
                      </a:cubicBezTo>
                      <a:cubicBezTo>
                        <a:pt x="544684" y="422419"/>
                        <a:pt x="612300" y="527271"/>
                        <a:pt x="646022" y="644542"/>
                      </a:cubicBezTo>
                      <a:cubicBezTo>
                        <a:pt x="654673" y="674589"/>
                        <a:pt x="660738" y="705320"/>
                        <a:pt x="664150" y="736400"/>
                      </a:cubicBezTo>
                      <a:cubicBezTo>
                        <a:pt x="566371" y="669138"/>
                        <a:pt x="488420" y="576883"/>
                        <a:pt x="438421" y="469249"/>
                      </a:cubicBezTo>
                      <a:cubicBezTo>
                        <a:pt x="423720" y="437488"/>
                        <a:pt x="411618" y="404589"/>
                        <a:pt x="402235" y="370872"/>
                      </a:cubicBezTo>
                      <a:cubicBezTo>
                        <a:pt x="401431" y="368303"/>
                        <a:pt x="398697" y="366872"/>
                        <a:pt x="396127" y="367676"/>
                      </a:cubicBezTo>
                      <a:cubicBezTo>
                        <a:pt x="393682" y="368442"/>
                        <a:pt x="392246" y="370970"/>
                        <a:pt x="392842" y="373462"/>
                      </a:cubicBezTo>
                      <a:cubicBezTo>
                        <a:pt x="429271" y="511154"/>
                        <a:pt x="463411" y="665950"/>
                        <a:pt x="398728" y="800379"/>
                      </a:cubicBezTo>
                      <a:cubicBezTo>
                        <a:pt x="353593" y="669872"/>
                        <a:pt x="347596" y="529017"/>
                        <a:pt x="381476" y="395147"/>
                      </a:cubicBezTo>
                      <a:cubicBezTo>
                        <a:pt x="382068" y="399241"/>
                        <a:pt x="382896" y="403298"/>
                        <a:pt x="383954" y="407298"/>
                      </a:cubicBezTo>
                      <a:cubicBezTo>
                        <a:pt x="385835" y="418634"/>
                        <a:pt x="387471" y="430005"/>
                        <a:pt x="388942" y="441400"/>
                      </a:cubicBezTo>
                      <a:cubicBezTo>
                        <a:pt x="391564" y="461732"/>
                        <a:pt x="393517" y="482132"/>
                        <a:pt x="394800" y="502598"/>
                      </a:cubicBezTo>
                      <a:cubicBezTo>
                        <a:pt x="397356" y="543493"/>
                        <a:pt x="397378" y="584507"/>
                        <a:pt x="394865" y="625405"/>
                      </a:cubicBezTo>
                      <a:cubicBezTo>
                        <a:pt x="394756" y="627158"/>
                        <a:pt x="397401" y="627109"/>
                        <a:pt x="397567" y="625405"/>
                      </a:cubicBezTo>
                      <a:cubicBezTo>
                        <a:pt x="401790" y="583368"/>
                        <a:pt x="402829" y="541073"/>
                        <a:pt x="400675" y="498880"/>
                      </a:cubicBezTo>
                      <a:cubicBezTo>
                        <a:pt x="399577" y="478440"/>
                        <a:pt x="397829" y="458016"/>
                        <a:pt x="395275" y="437705"/>
                      </a:cubicBezTo>
                      <a:cubicBezTo>
                        <a:pt x="394076" y="428164"/>
                        <a:pt x="392714" y="418643"/>
                        <a:pt x="391188" y="409144"/>
                      </a:cubicBezTo>
                      <a:cubicBezTo>
                        <a:pt x="390563" y="398993"/>
                        <a:pt x="388391" y="388997"/>
                        <a:pt x="384748" y="379501"/>
                      </a:cubicBezTo>
                      <a:cubicBezTo>
                        <a:pt x="384592" y="379199"/>
                        <a:pt x="384343" y="379114"/>
                        <a:pt x="384133" y="378930"/>
                      </a:cubicBezTo>
                      <a:cubicBezTo>
                        <a:pt x="382843" y="376522"/>
                        <a:pt x="379845" y="375615"/>
                        <a:pt x="377436" y="376905"/>
                      </a:cubicBezTo>
                      <a:cubicBezTo>
                        <a:pt x="376789" y="377252"/>
                        <a:pt x="376228" y="377738"/>
                        <a:pt x="375792" y="378329"/>
                      </a:cubicBezTo>
                      <a:cubicBezTo>
                        <a:pt x="375197" y="376449"/>
                        <a:pt x="372416" y="375781"/>
                        <a:pt x="371901" y="378147"/>
                      </a:cubicBezTo>
                      <a:cubicBezTo>
                        <a:pt x="346557" y="494436"/>
                        <a:pt x="292066" y="601702"/>
                        <a:pt x="206240" y="685104"/>
                      </a:cubicBezTo>
                      <a:cubicBezTo>
                        <a:pt x="187068" y="703684"/>
                        <a:pt x="166579" y="720854"/>
                        <a:pt x="144933" y="736482"/>
                      </a:cubicBezTo>
                      <a:cubicBezTo>
                        <a:pt x="175777" y="682181"/>
                        <a:pt x="196745" y="623030"/>
                        <a:pt x="223260" y="566559"/>
                      </a:cubicBezTo>
                      <a:cubicBezTo>
                        <a:pt x="237774" y="535172"/>
                        <a:pt x="255119" y="505173"/>
                        <a:pt x="275079" y="476935"/>
                      </a:cubicBezTo>
                      <a:cubicBezTo>
                        <a:pt x="295052" y="448990"/>
                        <a:pt x="316566" y="421834"/>
                        <a:pt x="330338" y="390105"/>
                      </a:cubicBezTo>
                      <a:cubicBezTo>
                        <a:pt x="332212" y="385789"/>
                        <a:pt x="326774" y="380144"/>
                        <a:pt x="323125" y="384538"/>
                      </a:cubicBezTo>
                      <a:cubicBezTo>
                        <a:pt x="245564" y="476763"/>
                        <a:pt x="135621" y="535773"/>
                        <a:pt x="15895" y="549440"/>
                      </a:cubicBezTo>
                      <a:cubicBezTo>
                        <a:pt x="93602" y="465802"/>
                        <a:pt x="194118" y="406772"/>
                        <a:pt x="305015" y="379649"/>
                      </a:cubicBezTo>
                      <a:cubicBezTo>
                        <a:pt x="310813" y="378239"/>
                        <a:pt x="308358" y="369290"/>
                        <a:pt x="302550" y="370705"/>
                      </a:cubicBezTo>
                      <a:cubicBezTo>
                        <a:pt x="186050" y="399287"/>
                        <a:pt x="80958" y="462531"/>
                        <a:pt x="1151" y="552086"/>
                      </a:cubicBezTo>
                      <a:cubicBezTo>
                        <a:pt x="-1210" y="554744"/>
                        <a:pt x="163" y="560156"/>
                        <a:pt x="4343" y="559793"/>
                      </a:cubicBezTo>
                      <a:cubicBezTo>
                        <a:pt x="118232" y="549441"/>
                        <a:pt x="224773" y="499080"/>
                        <a:pt x="305063" y="417647"/>
                      </a:cubicBezTo>
                      <a:cubicBezTo>
                        <a:pt x="293380" y="436448"/>
                        <a:pt x="279992" y="454190"/>
                        <a:pt x="267081" y="472260"/>
                      </a:cubicBezTo>
                      <a:cubicBezTo>
                        <a:pt x="247123" y="500500"/>
                        <a:pt x="229782" y="530501"/>
                        <a:pt x="215272" y="561890"/>
                      </a:cubicBezTo>
                      <a:cubicBezTo>
                        <a:pt x="185813" y="624655"/>
                        <a:pt x="163334" y="690826"/>
                        <a:pt x="126482" y="749918"/>
                      </a:cubicBezTo>
                      <a:cubicBezTo>
                        <a:pt x="124144" y="753669"/>
                        <a:pt x="128890" y="758681"/>
                        <a:pt x="132691" y="756126"/>
                      </a:cubicBezTo>
                      <a:cubicBezTo>
                        <a:pt x="232478" y="688887"/>
                        <a:pt x="308650" y="592033"/>
                        <a:pt x="350476" y="479210"/>
                      </a:cubicBezTo>
                      <a:cubicBezTo>
                        <a:pt x="353498" y="471129"/>
                        <a:pt x="356299" y="462976"/>
                        <a:pt x="358879" y="454750"/>
                      </a:cubicBezTo>
                      <a:cubicBezTo>
                        <a:pt x="339365" y="575743"/>
                        <a:pt x="351089" y="699715"/>
                        <a:pt x="392940" y="814904"/>
                      </a:cubicBezTo>
                      <a:cubicBezTo>
                        <a:pt x="393783" y="817637"/>
                        <a:pt x="396681" y="819168"/>
                        <a:pt x="399414" y="818325"/>
                      </a:cubicBezTo>
                      <a:cubicBezTo>
                        <a:pt x="400601" y="817959"/>
                        <a:pt x="401617" y="817177"/>
                        <a:pt x="402276" y="816124"/>
                      </a:cubicBezTo>
                      <a:cubicBezTo>
                        <a:pt x="457540" y="710944"/>
                        <a:pt x="451378" y="588427"/>
                        <a:pt x="427720" y="475457"/>
                      </a:cubicBezTo>
                      <a:cubicBezTo>
                        <a:pt x="426843" y="471270"/>
                        <a:pt x="425875" y="467103"/>
                        <a:pt x="424954" y="462925"/>
                      </a:cubicBezTo>
                      <a:cubicBezTo>
                        <a:pt x="462407" y="547921"/>
                        <a:pt x="517083" y="624224"/>
                        <a:pt x="585527" y="687013"/>
                      </a:cubicBezTo>
                      <a:cubicBezTo>
                        <a:pt x="611242" y="710518"/>
                        <a:pt x="638768" y="731962"/>
                        <a:pt x="667851" y="751143"/>
                      </a:cubicBezTo>
                      <a:cubicBezTo>
                        <a:pt x="670277" y="752530"/>
                        <a:pt x="673367" y="751686"/>
                        <a:pt x="674753" y="749261"/>
                      </a:cubicBezTo>
                      <a:cubicBezTo>
                        <a:pt x="675182" y="748511"/>
                        <a:pt x="675411" y="747664"/>
                        <a:pt x="675420" y="746800"/>
                      </a:cubicBezTo>
                      <a:cubicBezTo>
                        <a:pt x="664283" y="623531"/>
                        <a:pt x="609700" y="510251"/>
                        <a:pt x="541827" y="408485"/>
                      </a:cubicBezTo>
                      <a:cubicBezTo>
                        <a:pt x="533689" y="396283"/>
                        <a:pt x="525300" y="384256"/>
                        <a:pt x="516791" y="372314"/>
                      </a:cubicBezTo>
                      <a:cubicBezTo>
                        <a:pt x="588402" y="440514"/>
                        <a:pt x="672508" y="500849"/>
                        <a:pt x="772408" y="510706"/>
                      </a:cubicBezTo>
                      <a:cubicBezTo>
                        <a:pt x="802006" y="513626"/>
                        <a:pt x="842087" y="505915"/>
                        <a:pt x="864154" y="530687"/>
                      </a:cubicBezTo>
                      <a:cubicBezTo>
                        <a:pt x="867974" y="534974"/>
                        <a:pt x="874926" y="529451"/>
                        <a:pt x="872032" y="524609"/>
                      </a:cubicBezTo>
                      <a:cubicBezTo>
                        <a:pt x="812542" y="425071"/>
                        <a:pt x="710827" y="363366"/>
                        <a:pt x="608276" y="315548"/>
                      </a:cubicBezTo>
                      <a:cubicBezTo>
                        <a:pt x="603062" y="313117"/>
                        <a:pt x="597806" y="310791"/>
                        <a:pt x="592557" y="308450"/>
                      </a:cubicBezTo>
                      <a:cubicBezTo>
                        <a:pt x="698895" y="332450"/>
                        <a:pt x="810307" y="317711"/>
                        <a:pt x="906746" y="266884"/>
                      </a:cubicBezTo>
                      <a:cubicBezTo>
                        <a:pt x="909190" y="265422"/>
                        <a:pt x="909987" y="262255"/>
                        <a:pt x="908525" y="259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30">
                  <a:extLst>
                    <a:ext uri="{FF2B5EF4-FFF2-40B4-BE49-F238E27FC236}">
                      <a16:creationId xmlns:a16="http://schemas.microsoft.com/office/drawing/2014/main" id="{43E07C52-7F3A-BB49-56C6-1A01E14D4770}"/>
                    </a:ext>
                  </a:extLst>
                </p:cNvPr>
                <p:cNvSpPr/>
                <p:nvPr/>
              </p:nvSpPr>
              <p:spPr>
                <a:xfrm>
                  <a:off x="5039302" y="1854887"/>
                  <a:ext cx="139782" cy="106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82" h="106762" extrusionOk="0">
                      <a:moveTo>
                        <a:pt x="73167" y="55863"/>
                      </a:moveTo>
                      <a:cubicBezTo>
                        <a:pt x="95680" y="38368"/>
                        <a:pt x="117848" y="20499"/>
                        <a:pt x="139457" y="1896"/>
                      </a:cubicBezTo>
                      <a:cubicBezTo>
                        <a:pt x="140383" y="1100"/>
                        <a:pt x="139138" y="-553"/>
                        <a:pt x="138138" y="185"/>
                      </a:cubicBezTo>
                      <a:lnTo>
                        <a:pt x="138138" y="186"/>
                      </a:lnTo>
                      <a:cubicBezTo>
                        <a:pt x="115219" y="17108"/>
                        <a:pt x="92411" y="34183"/>
                        <a:pt x="69432" y="51022"/>
                      </a:cubicBezTo>
                      <a:cubicBezTo>
                        <a:pt x="58276" y="59197"/>
                        <a:pt x="47050" y="67273"/>
                        <a:pt x="35754" y="75250"/>
                      </a:cubicBezTo>
                      <a:cubicBezTo>
                        <a:pt x="24282" y="83355"/>
                        <a:pt x="11868" y="90923"/>
                        <a:pt x="1229" y="100104"/>
                      </a:cubicBezTo>
                      <a:cubicBezTo>
                        <a:pt x="-2183" y="103048"/>
                        <a:pt x="2200" y="108451"/>
                        <a:pt x="5970" y="106248"/>
                      </a:cubicBezTo>
                      <a:cubicBezTo>
                        <a:pt x="18010" y="98526"/>
                        <a:pt x="29570" y="90080"/>
                        <a:pt x="40587" y="80958"/>
                      </a:cubicBezTo>
                      <a:cubicBezTo>
                        <a:pt x="51484" y="72643"/>
                        <a:pt x="62344" y="64278"/>
                        <a:pt x="73167" y="558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30">
                  <a:extLst>
                    <a:ext uri="{FF2B5EF4-FFF2-40B4-BE49-F238E27FC236}">
                      <a16:creationId xmlns:a16="http://schemas.microsoft.com/office/drawing/2014/main" id="{8B104AA3-C276-8C67-E19D-6943B1D74EE8}"/>
                    </a:ext>
                  </a:extLst>
                </p:cNvPr>
                <p:cNvSpPr/>
                <p:nvPr/>
              </p:nvSpPr>
              <p:spPr>
                <a:xfrm>
                  <a:off x="5043965" y="1992069"/>
                  <a:ext cx="193633" cy="27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33" h="27398" extrusionOk="0">
                      <a:moveTo>
                        <a:pt x="2868" y="8147"/>
                      </a:moveTo>
                      <a:cubicBezTo>
                        <a:pt x="64414" y="27202"/>
                        <a:pt x="129454" y="32194"/>
                        <a:pt x="193187" y="22756"/>
                      </a:cubicBezTo>
                      <a:cubicBezTo>
                        <a:pt x="193879" y="22655"/>
                        <a:pt x="193723" y="21468"/>
                        <a:pt x="193021" y="21528"/>
                      </a:cubicBezTo>
                      <a:cubicBezTo>
                        <a:pt x="129574" y="26859"/>
                        <a:pt x="65698" y="19615"/>
                        <a:pt x="5055" y="213"/>
                      </a:cubicBezTo>
                      <a:cubicBezTo>
                        <a:pt x="4" y="-1397"/>
                        <a:pt x="-2185" y="6580"/>
                        <a:pt x="2868" y="81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30">
                  <a:extLst>
                    <a:ext uri="{FF2B5EF4-FFF2-40B4-BE49-F238E27FC236}">
                      <a16:creationId xmlns:a16="http://schemas.microsoft.com/office/drawing/2014/main" id="{5CF3EAAE-623F-8E11-E136-48F0BBCB799D}"/>
                    </a:ext>
                  </a:extLst>
                </p:cNvPr>
                <p:cNvSpPr/>
                <p:nvPr/>
              </p:nvSpPr>
              <p:spPr>
                <a:xfrm>
                  <a:off x="5014224" y="2032662"/>
                  <a:ext cx="227558" cy="154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58" h="154089" extrusionOk="0">
                      <a:moveTo>
                        <a:pt x="53411" y="43670"/>
                      </a:moveTo>
                      <a:cubicBezTo>
                        <a:pt x="72328" y="56719"/>
                        <a:pt x="91430" y="69491"/>
                        <a:pt x="110717" y="81986"/>
                      </a:cubicBezTo>
                      <a:cubicBezTo>
                        <a:pt x="148523" y="106585"/>
                        <a:pt x="186262" y="132803"/>
                        <a:pt x="226129" y="153973"/>
                      </a:cubicBezTo>
                      <a:cubicBezTo>
                        <a:pt x="226600" y="154227"/>
                        <a:pt x="227188" y="154052"/>
                        <a:pt x="227442" y="153582"/>
                      </a:cubicBezTo>
                      <a:cubicBezTo>
                        <a:pt x="227685" y="153133"/>
                        <a:pt x="227538" y="152573"/>
                        <a:pt x="227107" y="152301"/>
                      </a:cubicBezTo>
                      <a:cubicBezTo>
                        <a:pt x="190790" y="126203"/>
                        <a:pt x="152168" y="103168"/>
                        <a:pt x="115372" y="77710"/>
                      </a:cubicBezTo>
                      <a:cubicBezTo>
                        <a:pt x="97470" y="65323"/>
                        <a:pt x="79637" y="52835"/>
                        <a:pt x="61873" y="40244"/>
                      </a:cubicBezTo>
                      <a:cubicBezTo>
                        <a:pt x="43232" y="27045"/>
                        <a:pt x="25001" y="12387"/>
                        <a:pt x="5514" y="492"/>
                      </a:cubicBezTo>
                      <a:cubicBezTo>
                        <a:pt x="2092" y="-1595"/>
                        <a:pt x="-2041" y="3464"/>
                        <a:pt x="1140" y="6162"/>
                      </a:cubicBezTo>
                      <a:cubicBezTo>
                        <a:pt x="17361" y="19923"/>
                        <a:pt x="35910" y="31598"/>
                        <a:pt x="53411" y="436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30">
                  <a:extLst>
                    <a:ext uri="{FF2B5EF4-FFF2-40B4-BE49-F238E27FC236}">
                      <a16:creationId xmlns:a16="http://schemas.microsoft.com/office/drawing/2014/main" id="{DA646B74-3D49-2831-0F44-ACAFEEF23BC0}"/>
                    </a:ext>
                  </a:extLst>
                </p:cNvPr>
                <p:cNvSpPr/>
                <p:nvPr/>
              </p:nvSpPr>
              <p:spPr>
                <a:xfrm>
                  <a:off x="4958153" y="2079813"/>
                  <a:ext cx="134370" cy="265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70" h="265462" extrusionOk="0">
                      <a:moveTo>
                        <a:pt x="32826" y="70804"/>
                      </a:moveTo>
                      <a:cubicBezTo>
                        <a:pt x="43729" y="92508"/>
                        <a:pt x="54745" y="114155"/>
                        <a:pt x="65874" y="135745"/>
                      </a:cubicBezTo>
                      <a:cubicBezTo>
                        <a:pt x="88099" y="178908"/>
                        <a:pt x="109829" y="222361"/>
                        <a:pt x="132931" y="265064"/>
                      </a:cubicBezTo>
                      <a:cubicBezTo>
                        <a:pt x="133421" y="265969"/>
                        <a:pt x="134703" y="265174"/>
                        <a:pt x="134289" y="264271"/>
                      </a:cubicBezTo>
                      <a:lnTo>
                        <a:pt x="134289" y="264270"/>
                      </a:lnTo>
                      <a:cubicBezTo>
                        <a:pt x="114041" y="220030"/>
                        <a:pt x="92375" y="176431"/>
                        <a:pt x="71234" y="132611"/>
                      </a:cubicBezTo>
                      <a:cubicBezTo>
                        <a:pt x="60946" y="111288"/>
                        <a:pt x="50560" y="90011"/>
                        <a:pt x="40076" y="68783"/>
                      </a:cubicBezTo>
                      <a:cubicBezTo>
                        <a:pt x="29065" y="46527"/>
                        <a:pt x="18987" y="23394"/>
                        <a:pt x="6649" y="1847"/>
                      </a:cubicBezTo>
                      <a:cubicBezTo>
                        <a:pt x="4249" y="-2343"/>
                        <a:pt x="-1455" y="1337"/>
                        <a:pt x="346" y="5531"/>
                      </a:cubicBezTo>
                      <a:cubicBezTo>
                        <a:pt x="9888" y="27769"/>
                        <a:pt x="21962" y="49181"/>
                        <a:pt x="32826" y="708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30">
                  <a:extLst>
                    <a:ext uri="{FF2B5EF4-FFF2-40B4-BE49-F238E27FC236}">
                      <a16:creationId xmlns:a16="http://schemas.microsoft.com/office/drawing/2014/main" id="{A636C0BF-4783-365E-8AE1-3CF15601B903}"/>
                    </a:ext>
                  </a:extLst>
                </p:cNvPr>
                <p:cNvSpPr/>
                <p:nvPr/>
              </p:nvSpPr>
              <p:spPr>
                <a:xfrm>
                  <a:off x="4769499" y="2122186"/>
                  <a:ext cx="103617" cy="2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17" h="203740" extrusionOk="0">
                      <a:moveTo>
                        <a:pt x="226" y="201841"/>
                      </a:moveTo>
                      <a:cubicBezTo>
                        <a:pt x="-713" y="203273"/>
                        <a:pt x="1518" y="204506"/>
                        <a:pt x="2490" y="203164"/>
                      </a:cubicBezTo>
                      <a:cubicBezTo>
                        <a:pt x="24781" y="172615"/>
                        <a:pt x="44574" y="140319"/>
                        <a:pt x="61677" y="106590"/>
                      </a:cubicBezTo>
                      <a:cubicBezTo>
                        <a:pt x="69644" y="90739"/>
                        <a:pt x="77018" y="74616"/>
                        <a:pt x="83799" y="58221"/>
                      </a:cubicBezTo>
                      <a:cubicBezTo>
                        <a:pt x="91765" y="40752"/>
                        <a:pt x="98362" y="22691"/>
                        <a:pt x="103531" y="4201"/>
                      </a:cubicBezTo>
                      <a:cubicBezTo>
                        <a:pt x="104354" y="781"/>
                        <a:pt x="99067" y="-1862"/>
                        <a:pt x="97561" y="1683"/>
                      </a:cubicBezTo>
                      <a:cubicBezTo>
                        <a:pt x="90650" y="17955"/>
                        <a:pt x="85640" y="35090"/>
                        <a:pt x="79023" y="51517"/>
                      </a:cubicBezTo>
                      <a:cubicBezTo>
                        <a:pt x="71753" y="69568"/>
                        <a:pt x="63827" y="87345"/>
                        <a:pt x="55247" y="104847"/>
                      </a:cubicBezTo>
                      <a:cubicBezTo>
                        <a:pt x="38959" y="138300"/>
                        <a:pt x="20582" y="170696"/>
                        <a:pt x="226" y="2018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30">
                  <a:extLst>
                    <a:ext uri="{FF2B5EF4-FFF2-40B4-BE49-F238E27FC236}">
                      <a16:creationId xmlns:a16="http://schemas.microsoft.com/office/drawing/2014/main" id="{CC6AEC59-5EE6-87EE-93FA-5AD4C600C56E}"/>
                    </a:ext>
                  </a:extLst>
                </p:cNvPr>
                <p:cNvSpPr/>
                <p:nvPr/>
              </p:nvSpPr>
              <p:spPr>
                <a:xfrm>
                  <a:off x="4659175" y="2123534"/>
                  <a:ext cx="171138" cy="97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38" h="97158" extrusionOk="0">
                      <a:moveTo>
                        <a:pt x="1070" y="97087"/>
                      </a:moveTo>
                      <a:cubicBezTo>
                        <a:pt x="59039" y="70510"/>
                        <a:pt x="115281" y="40314"/>
                        <a:pt x="169461" y="6679"/>
                      </a:cubicBezTo>
                      <a:cubicBezTo>
                        <a:pt x="173349" y="4295"/>
                        <a:pt x="169775" y="-1863"/>
                        <a:pt x="165878" y="551"/>
                      </a:cubicBezTo>
                      <a:cubicBezTo>
                        <a:pt x="111698" y="34100"/>
                        <a:pt x="56205" y="65211"/>
                        <a:pt x="358" y="95868"/>
                      </a:cubicBezTo>
                      <a:cubicBezTo>
                        <a:pt x="-454" y="96314"/>
                        <a:pt x="259" y="97453"/>
                        <a:pt x="1070" y="970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12" name="Google Shape;2314;p38">
            <a:extLst>
              <a:ext uri="{FF2B5EF4-FFF2-40B4-BE49-F238E27FC236}">
                <a16:creationId xmlns:a16="http://schemas.microsoft.com/office/drawing/2014/main" id="{1C677D5E-4BCF-FCA7-D100-88A919C624FB}"/>
              </a:ext>
            </a:extLst>
          </p:cNvPr>
          <p:cNvGrpSpPr/>
          <p:nvPr/>
        </p:nvGrpSpPr>
        <p:grpSpPr>
          <a:xfrm>
            <a:off x="5950492" y="2583118"/>
            <a:ext cx="2634485" cy="2078326"/>
            <a:chOff x="5950492" y="2583118"/>
            <a:chExt cx="2634485" cy="2078326"/>
          </a:xfrm>
        </p:grpSpPr>
        <p:sp>
          <p:nvSpPr>
            <p:cNvPr id="1813" name="Google Shape;2315;p38">
              <a:extLst>
                <a:ext uri="{FF2B5EF4-FFF2-40B4-BE49-F238E27FC236}">
                  <a16:creationId xmlns:a16="http://schemas.microsoft.com/office/drawing/2014/main" id="{94798957-1728-3104-92EA-F0AFAE94A745}"/>
                </a:ext>
              </a:extLst>
            </p:cNvPr>
            <p:cNvSpPr/>
            <p:nvPr/>
          </p:nvSpPr>
          <p:spPr>
            <a:xfrm rot="1200674">
              <a:off x="7726274" y="4191895"/>
              <a:ext cx="257993" cy="172448"/>
            </a:xfrm>
            <a:custGeom>
              <a:avLst/>
              <a:gdLst/>
              <a:ahLst/>
              <a:cxnLst/>
              <a:rect l="l" t="t" r="r" b="b"/>
              <a:pathLst>
                <a:path w="137261" h="91748" extrusionOk="0">
                  <a:moveTo>
                    <a:pt x="137261" y="8761"/>
                  </a:moveTo>
                  <a:cubicBezTo>
                    <a:pt x="120684" y="24735"/>
                    <a:pt x="100819" y="36903"/>
                    <a:pt x="79051" y="44416"/>
                  </a:cubicBezTo>
                  <a:cubicBezTo>
                    <a:pt x="88373" y="60974"/>
                    <a:pt x="100535" y="75766"/>
                    <a:pt x="114981" y="88116"/>
                  </a:cubicBezTo>
                  <a:cubicBezTo>
                    <a:pt x="75634" y="97631"/>
                    <a:pt x="34099" y="88212"/>
                    <a:pt x="2716" y="62658"/>
                  </a:cubicBezTo>
                  <a:lnTo>
                    <a:pt x="0" y="60705"/>
                  </a:lnTo>
                  <a:cubicBezTo>
                    <a:pt x="14164" y="40642"/>
                    <a:pt x="28123" y="20407"/>
                    <a:pt x="41876" y="0"/>
                  </a:cubicBezTo>
                  <a:lnTo>
                    <a:pt x="47910" y="4038"/>
                  </a:lnTo>
                  <a:cubicBezTo>
                    <a:pt x="77392" y="9224"/>
                    <a:pt x="107396" y="10810"/>
                    <a:pt x="137261" y="87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2316;p38">
              <a:extLst>
                <a:ext uri="{FF2B5EF4-FFF2-40B4-BE49-F238E27FC236}">
                  <a16:creationId xmlns:a16="http://schemas.microsoft.com/office/drawing/2014/main" id="{02CFDF22-4886-08F6-235F-C5C893149C38}"/>
                </a:ext>
              </a:extLst>
            </p:cNvPr>
            <p:cNvSpPr/>
            <p:nvPr/>
          </p:nvSpPr>
          <p:spPr>
            <a:xfrm rot="1200159">
              <a:off x="7162024" y="2755249"/>
              <a:ext cx="1177649" cy="1573391"/>
            </a:xfrm>
            <a:custGeom>
              <a:avLst/>
              <a:gdLst/>
              <a:ahLst/>
              <a:cxnLst/>
              <a:rect l="l" t="t" r="r" b="b"/>
              <a:pathLst>
                <a:path w="626974" h="837665" extrusionOk="0">
                  <a:moveTo>
                    <a:pt x="430940" y="782345"/>
                  </a:moveTo>
                  <a:cubicBezTo>
                    <a:pt x="418207" y="800466"/>
                    <a:pt x="405268" y="818414"/>
                    <a:pt x="392125" y="836191"/>
                  </a:cubicBezTo>
                  <a:lnTo>
                    <a:pt x="388699" y="837666"/>
                  </a:lnTo>
                  <a:lnTo>
                    <a:pt x="387494" y="832330"/>
                  </a:lnTo>
                  <a:cubicBezTo>
                    <a:pt x="251938" y="674848"/>
                    <a:pt x="122773" y="512197"/>
                    <a:pt x="0" y="344378"/>
                  </a:cubicBezTo>
                  <a:cubicBezTo>
                    <a:pt x="79223" y="236390"/>
                    <a:pt x="143204" y="117320"/>
                    <a:pt x="228208" y="13868"/>
                  </a:cubicBezTo>
                  <a:cubicBezTo>
                    <a:pt x="231836" y="9420"/>
                    <a:pt x="235560" y="5009"/>
                    <a:pt x="239282" y="597"/>
                  </a:cubicBezTo>
                  <a:lnTo>
                    <a:pt x="247929" y="0"/>
                  </a:lnTo>
                  <a:cubicBezTo>
                    <a:pt x="374280" y="157149"/>
                    <a:pt x="500629" y="314351"/>
                    <a:pt x="626975" y="471605"/>
                  </a:cubicBezTo>
                  <a:lnTo>
                    <a:pt x="625996" y="472416"/>
                  </a:lnTo>
                  <a:cubicBezTo>
                    <a:pt x="578576" y="557594"/>
                    <a:pt x="527516" y="640668"/>
                    <a:pt x="472816" y="721640"/>
                  </a:cubicBezTo>
                  <a:cubicBezTo>
                    <a:pt x="459116" y="742049"/>
                    <a:pt x="445157" y="762284"/>
                    <a:pt x="430940" y="782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2317;p38">
              <a:extLst>
                <a:ext uri="{FF2B5EF4-FFF2-40B4-BE49-F238E27FC236}">
                  <a16:creationId xmlns:a16="http://schemas.microsoft.com/office/drawing/2014/main" id="{83B8B4FF-FECD-6A2D-8859-10DC5BD0891B}"/>
                </a:ext>
              </a:extLst>
            </p:cNvPr>
            <p:cNvSpPr/>
            <p:nvPr/>
          </p:nvSpPr>
          <p:spPr>
            <a:xfrm rot="1200159">
              <a:off x="6911584" y="3279964"/>
              <a:ext cx="869409" cy="1048966"/>
            </a:xfrm>
            <a:custGeom>
              <a:avLst/>
              <a:gdLst/>
              <a:ahLst/>
              <a:cxnLst/>
              <a:rect l="l" t="t" r="r" b="b"/>
              <a:pathLst>
                <a:path w="462869" h="558464" extrusionOk="0">
                  <a:moveTo>
                    <a:pt x="72435" y="0"/>
                  </a:moveTo>
                  <a:cubicBezTo>
                    <a:pt x="195037" y="167659"/>
                    <a:pt x="324201" y="330310"/>
                    <a:pt x="459929" y="487953"/>
                  </a:cubicBezTo>
                  <a:lnTo>
                    <a:pt x="461134" y="493288"/>
                  </a:lnTo>
                  <a:cubicBezTo>
                    <a:pt x="466423" y="512070"/>
                    <a:pt x="459362" y="532149"/>
                    <a:pt x="443478" y="543495"/>
                  </a:cubicBezTo>
                  <a:cubicBezTo>
                    <a:pt x="428691" y="553651"/>
                    <a:pt x="411073" y="558881"/>
                    <a:pt x="393136" y="558439"/>
                  </a:cubicBezTo>
                  <a:lnTo>
                    <a:pt x="393122" y="555324"/>
                  </a:lnTo>
                  <a:cubicBezTo>
                    <a:pt x="265111" y="391240"/>
                    <a:pt x="134070" y="229553"/>
                    <a:pt x="0" y="70262"/>
                  </a:cubicBezTo>
                  <a:lnTo>
                    <a:pt x="356" y="69094"/>
                  </a:lnTo>
                  <a:cubicBezTo>
                    <a:pt x="28325" y="78944"/>
                    <a:pt x="58990" y="64272"/>
                    <a:pt x="68847" y="36322"/>
                  </a:cubicBezTo>
                  <a:cubicBezTo>
                    <a:pt x="72323" y="26466"/>
                    <a:pt x="72843" y="15809"/>
                    <a:pt x="70343" y="5661"/>
                  </a:cubicBezTo>
                  <a:lnTo>
                    <a:pt x="69155" y="4534"/>
                  </a:lnTo>
                  <a:cubicBezTo>
                    <a:pt x="70236" y="3054"/>
                    <a:pt x="71382" y="1546"/>
                    <a:pt x="72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2318;p38">
              <a:extLst>
                <a:ext uri="{FF2B5EF4-FFF2-40B4-BE49-F238E27FC236}">
                  <a16:creationId xmlns:a16="http://schemas.microsoft.com/office/drawing/2014/main" id="{44E8878E-5DD9-35D6-388D-3000FE114188}"/>
                </a:ext>
              </a:extLst>
            </p:cNvPr>
            <p:cNvSpPr/>
            <p:nvPr/>
          </p:nvSpPr>
          <p:spPr>
            <a:xfrm rot="1200159">
              <a:off x="6116240" y="3241367"/>
              <a:ext cx="1492347" cy="1194602"/>
            </a:xfrm>
            <a:custGeom>
              <a:avLst/>
              <a:gdLst/>
              <a:ahLst/>
              <a:cxnLst/>
              <a:rect l="l" t="t" r="r" b="b"/>
              <a:pathLst>
                <a:path w="794518" h="636000" extrusionOk="0">
                  <a:moveTo>
                    <a:pt x="395461" y="0"/>
                  </a:moveTo>
                  <a:cubicBezTo>
                    <a:pt x="397482" y="1031"/>
                    <a:pt x="399581" y="1903"/>
                    <a:pt x="401738" y="2606"/>
                  </a:cubicBezTo>
                  <a:lnTo>
                    <a:pt x="401383" y="3774"/>
                  </a:lnTo>
                  <a:cubicBezTo>
                    <a:pt x="535425" y="162999"/>
                    <a:pt x="666465" y="324687"/>
                    <a:pt x="794505" y="488836"/>
                  </a:cubicBezTo>
                  <a:lnTo>
                    <a:pt x="794518" y="491951"/>
                  </a:lnTo>
                  <a:cubicBezTo>
                    <a:pt x="793266" y="491943"/>
                    <a:pt x="792042" y="492002"/>
                    <a:pt x="790855" y="491966"/>
                  </a:cubicBezTo>
                  <a:lnTo>
                    <a:pt x="789022" y="494238"/>
                  </a:lnTo>
                  <a:cubicBezTo>
                    <a:pt x="659355" y="541511"/>
                    <a:pt x="529732" y="588765"/>
                    <a:pt x="400153" y="636000"/>
                  </a:cubicBezTo>
                  <a:lnTo>
                    <a:pt x="393159" y="632999"/>
                  </a:lnTo>
                  <a:cubicBezTo>
                    <a:pt x="279943" y="463163"/>
                    <a:pt x="148070" y="306516"/>
                    <a:pt x="0" y="165981"/>
                  </a:cubicBezTo>
                  <a:lnTo>
                    <a:pt x="375" y="165584"/>
                  </a:lnTo>
                  <a:cubicBezTo>
                    <a:pt x="4452" y="163988"/>
                    <a:pt x="8461" y="162419"/>
                    <a:pt x="12538" y="160821"/>
                  </a:cubicBezTo>
                  <a:cubicBezTo>
                    <a:pt x="140608" y="110567"/>
                    <a:pt x="267660" y="57707"/>
                    <a:pt x="393694" y="2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2319;p38">
              <a:extLst>
                <a:ext uri="{FF2B5EF4-FFF2-40B4-BE49-F238E27FC236}">
                  <a16:creationId xmlns:a16="http://schemas.microsoft.com/office/drawing/2014/main" id="{2593F1EF-1A79-C928-B395-B8BE3525E92B}"/>
                </a:ext>
              </a:extLst>
            </p:cNvPr>
            <p:cNvSpPr/>
            <p:nvPr/>
          </p:nvSpPr>
          <p:spPr>
            <a:xfrm rot="1200159">
              <a:off x="7260293" y="2655504"/>
              <a:ext cx="495352" cy="722342"/>
            </a:xfrm>
            <a:custGeom>
              <a:avLst/>
              <a:gdLst/>
              <a:ahLst/>
              <a:cxnLst/>
              <a:rect l="l" t="t" r="r" b="b"/>
              <a:pathLst>
                <a:path w="263723" h="384571" extrusionOk="0">
                  <a:moveTo>
                    <a:pt x="1181" y="383227"/>
                  </a:moveTo>
                  <a:cubicBezTo>
                    <a:pt x="725" y="380536"/>
                    <a:pt x="363" y="377883"/>
                    <a:pt x="0" y="375229"/>
                  </a:cubicBezTo>
                  <a:cubicBezTo>
                    <a:pt x="1952" y="375951"/>
                    <a:pt x="3836" y="376701"/>
                    <a:pt x="5684" y="377544"/>
                  </a:cubicBezTo>
                  <a:cubicBezTo>
                    <a:pt x="8153" y="267063"/>
                    <a:pt x="65174" y="165738"/>
                    <a:pt x="122857" y="71385"/>
                  </a:cubicBezTo>
                  <a:cubicBezTo>
                    <a:pt x="131556" y="55976"/>
                    <a:pt x="142153" y="41716"/>
                    <a:pt x="154401" y="28941"/>
                  </a:cubicBezTo>
                  <a:cubicBezTo>
                    <a:pt x="163612" y="19650"/>
                    <a:pt x="175113" y="12953"/>
                    <a:pt x="187743" y="9524"/>
                  </a:cubicBezTo>
                  <a:cubicBezTo>
                    <a:pt x="210397" y="3915"/>
                    <a:pt x="236840" y="11271"/>
                    <a:pt x="256507" y="0"/>
                  </a:cubicBezTo>
                  <a:lnTo>
                    <a:pt x="263724" y="5872"/>
                  </a:lnTo>
                  <a:cubicBezTo>
                    <a:pt x="178719" y="109323"/>
                    <a:pt x="114738" y="228393"/>
                    <a:pt x="35515" y="336381"/>
                  </a:cubicBezTo>
                  <a:cubicBezTo>
                    <a:pt x="34462" y="337928"/>
                    <a:pt x="33316" y="339436"/>
                    <a:pt x="32235" y="340915"/>
                  </a:cubicBezTo>
                  <a:lnTo>
                    <a:pt x="31255" y="340634"/>
                  </a:lnTo>
                  <a:cubicBezTo>
                    <a:pt x="26556" y="358016"/>
                    <a:pt x="16378" y="373423"/>
                    <a:pt x="2230" y="3845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2320;p38">
              <a:extLst>
                <a:ext uri="{FF2B5EF4-FFF2-40B4-BE49-F238E27FC236}">
                  <a16:creationId xmlns:a16="http://schemas.microsoft.com/office/drawing/2014/main" id="{23A20BDD-98B6-57C3-436D-745E8250DB59}"/>
                </a:ext>
              </a:extLst>
            </p:cNvPr>
            <p:cNvSpPr/>
            <p:nvPr/>
          </p:nvSpPr>
          <p:spPr>
            <a:xfrm rot="1200159">
              <a:off x="7253611" y="2662410"/>
              <a:ext cx="297785" cy="664871"/>
            </a:xfrm>
            <a:custGeom>
              <a:avLst/>
              <a:gdLst/>
              <a:ahLst/>
              <a:cxnLst/>
              <a:rect l="l" t="t" r="r" b="b"/>
              <a:pathLst>
                <a:path w="158539" h="353974" extrusionOk="0">
                  <a:moveTo>
                    <a:pt x="100290" y="11385"/>
                  </a:moveTo>
                  <a:cubicBezTo>
                    <a:pt x="117098" y="-1234"/>
                    <a:pt x="139505" y="-3548"/>
                    <a:pt x="158540" y="5371"/>
                  </a:cubicBezTo>
                  <a:cubicBezTo>
                    <a:pt x="146292" y="18147"/>
                    <a:pt x="135695" y="32406"/>
                    <a:pt x="126996" y="47815"/>
                  </a:cubicBezTo>
                  <a:cubicBezTo>
                    <a:pt x="69313" y="142168"/>
                    <a:pt x="12292" y="243493"/>
                    <a:pt x="9823" y="353974"/>
                  </a:cubicBezTo>
                  <a:cubicBezTo>
                    <a:pt x="7975" y="353131"/>
                    <a:pt x="6090" y="352381"/>
                    <a:pt x="4139" y="351659"/>
                  </a:cubicBezTo>
                  <a:cubicBezTo>
                    <a:pt x="-11143" y="239726"/>
                    <a:pt x="16222" y="126142"/>
                    <a:pt x="80808" y="33423"/>
                  </a:cubicBezTo>
                  <a:cubicBezTo>
                    <a:pt x="86184" y="25161"/>
                    <a:pt x="92748" y="17735"/>
                    <a:pt x="100290" y="113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2321;p38">
              <a:extLst>
                <a:ext uri="{FF2B5EF4-FFF2-40B4-BE49-F238E27FC236}">
                  <a16:creationId xmlns:a16="http://schemas.microsoft.com/office/drawing/2014/main" id="{9EADAB7B-9EE4-0875-7C6F-D9A4099AB17C}"/>
                </a:ext>
              </a:extLst>
            </p:cNvPr>
            <p:cNvSpPr/>
            <p:nvPr/>
          </p:nvSpPr>
          <p:spPr>
            <a:xfrm rot="1200159">
              <a:off x="6504819" y="3098693"/>
              <a:ext cx="645312" cy="194129"/>
            </a:xfrm>
            <a:custGeom>
              <a:avLst/>
              <a:gdLst/>
              <a:ahLst/>
              <a:cxnLst/>
              <a:rect l="l" t="t" r="r" b="b"/>
              <a:pathLst>
                <a:path w="343561" h="103353" extrusionOk="0">
                  <a:moveTo>
                    <a:pt x="343562" y="19685"/>
                  </a:moveTo>
                  <a:lnTo>
                    <a:pt x="341414" y="25761"/>
                  </a:lnTo>
                  <a:cubicBezTo>
                    <a:pt x="224624" y="32764"/>
                    <a:pt x="111581" y="67500"/>
                    <a:pt x="114" y="103353"/>
                  </a:cubicBezTo>
                  <a:lnTo>
                    <a:pt x="0" y="103090"/>
                  </a:lnTo>
                  <a:cubicBezTo>
                    <a:pt x="2631" y="87442"/>
                    <a:pt x="5240" y="71804"/>
                    <a:pt x="7827" y="56175"/>
                  </a:cubicBezTo>
                  <a:cubicBezTo>
                    <a:pt x="8170" y="52971"/>
                    <a:pt x="9248" y="49890"/>
                    <a:pt x="10978" y="47171"/>
                  </a:cubicBezTo>
                  <a:cubicBezTo>
                    <a:pt x="13698" y="44292"/>
                    <a:pt x="17247" y="42328"/>
                    <a:pt x="21133" y="41553"/>
                  </a:cubicBezTo>
                  <a:cubicBezTo>
                    <a:pt x="74842" y="23165"/>
                    <a:pt x="130247" y="10155"/>
                    <a:pt x="186531" y="2714"/>
                  </a:cubicBezTo>
                  <a:cubicBezTo>
                    <a:pt x="239482" y="-4011"/>
                    <a:pt x="293274" y="1803"/>
                    <a:pt x="343562" y="196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2322;p38">
              <a:extLst>
                <a:ext uri="{FF2B5EF4-FFF2-40B4-BE49-F238E27FC236}">
                  <a16:creationId xmlns:a16="http://schemas.microsoft.com/office/drawing/2014/main" id="{F48FFA7D-ECC1-A2E5-665F-5C898ACEB9B1}"/>
                </a:ext>
              </a:extLst>
            </p:cNvPr>
            <p:cNvSpPr/>
            <p:nvPr/>
          </p:nvSpPr>
          <p:spPr>
            <a:xfrm rot="1200159">
              <a:off x="6328031" y="3055350"/>
              <a:ext cx="867450" cy="418965"/>
            </a:xfrm>
            <a:custGeom>
              <a:avLst/>
              <a:gdLst/>
              <a:ahLst/>
              <a:cxnLst/>
              <a:rect l="l" t="t" r="r" b="b"/>
              <a:pathLst>
                <a:path w="461826" h="223055" extrusionOk="0">
                  <a:moveTo>
                    <a:pt x="426834" y="34595"/>
                  </a:moveTo>
                  <a:cubicBezTo>
                    <a:pt x="427197" y="37249"/>
                    <a:pt x="427559" y="39902"/>
                    <a:pt x="428015" y="42593"/>
                  </a:cubicBezTo>
                  <a:lnTo>
                    <a:pt x="429063" y="43937"/>
                  </a:lnTo>
                  <a:cubicBezTo>
                    <a:pt x="443212" y="32788"/>
                    <a:pt x="453389" y="17382"/>
                    <a:pt x="458089" y="0"/>
                  </a:cubicBezTo>
                  <a:lnTo>
                    <a:pt x="459069" y="281"/>
                  </a:lnTo>
                  <a:lnTo>
                    <a:pt x="460258" y="1408"/>
                  </a:lnTo>
                  <a:cubicBezTo>
                    <a:pt x="467346" y="30183"/>
                    <a:pt x="449749" y="59252"/>
                    <a:pt x="420953" y="66336"/>
                  </a:cubicBezTo>
                  <a:cubicBezTo>
                    <a:pt x="410798" y="68834"/>
                    <a:pt x="400134" y="68314"/>
                    <a:pt x="390270" y="64841"/>
                  </a:cubicBezTo>
                  <a:cubicBezTo>
                    <a:pt x="388113" y="64137"/>
                    <a:pt x="386014" y="63265"/>
                    <a:pt x="383993" y="62234"/>
                  </a:cubicBezTo>
                  <a:lnTo>
                    <a:pt x="382225" y="64476"/>
                  </a:lnTo>
                  <a:cubicBezTo>
                    <a:pt x="256300" y="119895"/>
                    <a:pt x="129248" y="172754"/>
                    <a:pt x="1068" y="223056"/>
                  </a:cubicBezTo>
                  <a:lnTo>
                    <a:pt x="0" y="220393"/>
                  </a:lnTo>
                  <a:cubicBezTo>
                    <a:pt x="12158" y="195496"/>
                    <a:pt x="24221" y="170561"/>
                    <a:pt x="36380" y="145664"/>
                  </a:cubicBezTo>
                  <a:cubicBezTo>
                    <a:pt x="40291" y="133447"/>
                    <a:pt x="50558" y="124333"/>
                    <a:pt x="63159" y="121891"/>
                  </a:cubicBezTo>
                  <a:cubicBezTo>
                    <a:pt x="68591" y="120178"/>
                    <a:pt x="73994" y="118401"/>
                    <a:pt x="79493" y="116659"/>
                  </a:cubicBezTo>
                  <a:cubicBezTo>
                    <a:pt x="190960" y="80806"/>
                    <a:pt x="304003" y="46070"/>
                    <a:pt x="420793" y="39066"/>
                  </a:cubicBezTo>
                  <a:lnTo>
                    <a:pt x="422941" y="32991"/>
                  </a:lnTo>
                  <a:cubicBezTo>
                    <a:pt x="424260" y="33517"/>
                    <a:pt x="425581" y="34041"/>
                    <a:pt x="426834" y="345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2323;p38">
              <a:extLst>
                <a:ext uri="{FF2B5EF4-FFF2-40B4-BE49-F238E27FC236}">
                  <a16:creationId xmlns:a16="http://schemas.microsoft.com/office/drawing/2014/main" id="{91274CD1-8E7B-0221-6293-2F20308867AF}"/>
                </a:ext>
              </a:extLst>
            </p:cNvPr>
            <p:cNvSpPr/>
            <p:nvPr/>
          </p:nvSpPr>
          <p:spPr>
            <a:xfrm rot="1200674">
              <a:off x="6303155" y="3423125"/>
              <a:ext cx="39306" cy="41272"/>
            </a:xfrm>
            <a:custGeom>
              <a:avLst/>
              <a:gdLst/>
              <a:ahLst/>
              <a:cxnLst/>
              <a:rect l="l" t="t" r="r" b="b"/>
              <a:pathLst>
                <a:path w="20912" h="21958" extrusionOk="0">
                  <a:moveTo>
                    <a:pt x="20912" y="20745"/>
                  </a:moveTo>
                  <a:cubicBezTo>
                    <a:pt x="15679" y="13908"/>
                    <a:pt x="10572" y="6967"/>
                    <a:pt x="5508" y="0"/>
                  </a:cubicBezTo>
                  <a:cubicBezTo>
                    <a:pt x="3669" y="697"/>
                    <a:pt x="1841" y="1423"/>
                    <a:pt x="0" y="2117"/>
                  </a:cubicBezTo>
                  <a:cubicBezTo>
                    <a:pt x="6590" y="8665"/>
                    <a:pt x="13047" y="15344"/>
                    <a:pt x="19570" y="21959"/>
                  </a:cubicBezTo>
                  <a:cubicBezTo>
                    <a:pt x="20027" y="21564"/>
                    <a:pt x="20434" y="21119"/>
                    <a:pt x="20912" y="20745"/>
                  </a:cubicBezTo>
                  <a:close/>
                </a:path>
              </a:pathLst>
            </a:custGeom>
            <a:solidFill>
              <a:srgbClr val="6C86DD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2324;p38">
              <a:extLst>
                <a:ext uri="{FF2B5EF4-FFF2-40B4-BE49-F238E27FC236}">
                  <a16:creationId xmlns:a16="http://schemas.microsoft.com/office/drawing/2014/main" id="{FBFE3ECD-E163-4ABE-9863-2C488D74687B}"/>
                </a:ext>
              </a:extLst>
            </p:cNvPr>
            <p:cNvSpPr/>
            <p:nvPr/>
          </p:nvSpPr>
          <p:spPr>
            <a:xfrm rot="1200159">
              <a:off x="6287690" y="3136720"/>
              <a:ext cx="749029" cy="317435"/>
            </a:xfrm>
            <a:custGeom>
              <a:avLst/>
              <a:gdLst/>
              <a:ahLst/>
              <a:cxnLst/>
              <a:rect l="l" t="t" r="r" b="b"/>
              <a:pathLst>
                <a:path w="398779" h="169001" extrusionOk="0">
                  <a:moveTo>
                    <a:pt x="2035" y="168955"/>
                  </a:moveTo>
                  <a:cubicBezTo>
                    <a:pt x="37982" y="158770"/>
                    <a:pt x="73000" y="145561"/>
                    <a:pt x="106716" y="129469"/>
                  </a:cubicBezTo>
                  <a:cubicBezTo>
                    <a:pt x="139064" y="116506"/>
                    <a:pt x="171371" y="103439"/>
                    <a:pt x="203636" y="90269"/>
                  </a:cubicBezTo>
                  <a:cubicBezTo>
                    <a:pt x="268157" y="63800"/>
                    <a:pt x="334440" y="38530"/>
                    <a:pt x="396879" y="7461"/>
                  </a:cubicBezTo>
                  <a:cubicBezTo>
                    <a:pt x="400826" y="5497"/>
                    <a:pt x="398043" y="-1374"/>
                    <a:pt x="393834" y="245"/>
                  </a:cubicBezTo>
                  <a:cubicBezTo>
                    <a:pt x="326601" y="26110"/>
                    <a:pt x="261019" y="57417"/>
                    <a:pt x="194590" y="85359"/>
                  </a:cubicBezTo>
                  <a:cubicBezTo>
                    <a:pt x="162433" y="98884"/>
                    <a:pt x="130198" y="112221"/>
                    <a:pt x="97884" y="125369"/>
                  </a:cubicBezTo>
                  <a:cubicBezTo>
                    <a:pt x="64541" y="136447"/>
                    <a:pt x="32079" y="150016"/>
                    <a:pt x="772" y="165961"/>
                  </a:cubicBezTo>
                  <a:cubicBezTo>
                    <a:pt x="2" y="166444"/>
                    <a:pt x="-231" y="167460"/>
                    <a:pt x="252" y="168230"/>
                  </a:cubicBezTo>
                  <a:cubicBezTo>
                    <a:pt x="628" y="168830"/>
                    <a:pt x="1347" y="169122"/>
                    <a:pt x="2035" y="168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2325;p38">
              <a:extLst>
                <a:ext uri="{FF2B5EF4-FFF2-40B4-BE49-F238E27FC236}">
                  <a16:creationId xmlns:a16="http://schemas.microsoft.com/office/drawing/2014/main" id="{11FDB1FC-A562-60FA-0BE4-49C4B5F3254F}"/>
                </a:ext>
              </a:extLst>
            </p:cNvPr>
            <p:cNvSpPr/>
            <p:nvPr/>
          </p:nvSpPr>
          <p:spPr>
            <a:xfrm rot="1200159">
              <a:off x="7073176" y="3183935"/>
              <a:ext cx="157026" cy="138050"/>
            </a:xfrm>
            <a:custGeom>
              <a:avLst/>
              <a:gdLst/>
              <a:ahLst/>
              <a:cxnLst/>
              <a:rect l="l" t="t" r="r" b="b"/>
              <a:pathLst>
                <a:path w="83600" h="73497" extrusionOk="0">
                  <a:moveTo>
                    <a:pt x="1056" y="66483"/>
                  </a:moveTo>
                  <a:cubicBezTo>
                    <a:pt x="20668" y="77547"/>
                    <a:pt x="45077" y="75373"/>
                    <a:pt x="62422" y="61017"/>
                  </a:cubicBezTo>
                  <a:cubicBezTo>
                    <a:pt x="79489" y="46844"/>
                    <a:pt x="87096" y="24262"/>
                    <a:pt x="82080" y="2660"/>
                  </a:cubicBezTo>
                  <a:cubicBezTo>
                    <a:pt x="80989" y="-1999"/>
                    <a:pt x="73827" y="-26"/>
                    <a:pt x="74906" y="4636"/>
                  </a:cubicBezTo>
                  <a:cubicBezTo>
                    <a:pt x="79093" y="23463"/>
                    <a:pt x="72431" y="43054"/>
                    <a:pt x="57630" y="55432"/>
                  </a:cubicBezTo>
                  <a:cubicBezTo>
                    <a:pt x="41750" y="66946"/>
                    <a:pt x="21068" y="69510"/>
                    <a:pt x="2854" y="62221"/>
                  </a:cubicBezTo>
                  <a:cubicBezTo>
                    <a:pt x="231" y="61371"/>
                    <a:pt x="-1054" y="65070"/>
                    <a:pt x="1056" y="66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2326;p38">
              <a:extLst>
                <a:ext uri="{FF2B5EF4-FFF2-40B4-BE49-F238E27FC236}">
                  <a16:creationId xmlns:a16="http://schemas.microsoft.com/office/drawing/2014/main" id="{89AC7ADD-5377-68BA-84D7-1A677AD5360E}"/>
                </a:ext>
              </a:extLst>
            </p:cNvPr>
            <p:cNvSpPr/>
            <p:nvPr/>
          </p:nvSpPr>
          <p:spPr>
            <a:xfrm rot="1200159">
              <a:off x="7331248" y="2649810"/>
              <a:ext cx="468742" cy="668202"/>
            </a:xfrm>
            <a:custGeom>
              <a:avLst/>
              <a:gdLst/>
              <a:ahLst/>
              <a:cxnLst/>
              <a:rect l="l" t="t" r="r" b="b"/>
              <a:pathLst>
                <a:path w="249556" h="355747" extrusionOk="0">
                  <a:moveTo>
                    <a:pt x="3899" y="355046"/>
                  </a:moveTo>
                  <a:cubicBezTo>
                    <a:pt x="25647" y="329400"/>
                    <a:pt x="45425" y="302148"/>
                    <a:pt x="63064" y="273522"/>
                  </a:cubicBezTo>
                  <a:cubicBezTo>
                    <a:pt x="82799" y="244085"/>
                    <a:pt x="101909" y="214232"/>
                    <a:pt x="121295" y="184564"/>
                  </a:cubicBezTo>
                  <a:cubicBezTo>
                    <a:pt x="159983" y="123342"/>
                    <a:pt x="202407" y="64559"/>
                    <a:pt x="248328" y="8549"/>
                  </a:cubicBezTo>
                  <a:cubicBezTo>
                    <a:pt x="252373" y="3765"/>
                    <a:pt x="245476" y="-3192"/>
                    <a:pt x="241403" y="1628"/>
                  </a:cubicBezTo>
                  <a:cubicBezTo>
                    <a:pt x="196855" y="55785"/>
                    <a:pt x="155774" y="112699"/>
                    <a:pt x="118405" y="172029"/>
                  </a:cubicBezTo>
                  <a:cubicBezTo>
                    <a:pt x="99125" y="201756"/>
                    <a:pt x="80078" y="231633"/>
                    <a:pt x="60705" y="261299"/>
                  </a:cubicBezTo>
                  <a:cubicBezTo>
                    <a:pt x="40872" y="291670"/>
                    <a:pt x="18472" y="320897"/>
                    <a:pt x="302" y="352272"/>
                  </a:cubicBezTo>
                  <a:cubicBezTo>
                    <a:pt x="-975" y="354477"/>
                    <a:pt x="2104" y="357002"/>
                    <a:pt x="3899" y="3550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2327;p38">
              <a:extLst>
                <a:ext uri="{FF2B5EF4-FFF2-40B4-BE49-F238E27FC236}">
                  <a16:creationId xmlns:a16="http://schemas.microsoft.com/office/drawing/2014/main" id="{652B6D51-837E-B328-5CDA-63193B743F70}"/>
                </a:ext>
              </a:extLst>
            </p:cNvPr>
            <p:cNvSpPr/>
            <p:nvPr/>
          </p:nvSpPr>
          <p:spPr>
            <a:xfrm rot="1200159">
              <a:off x="7084732" y="3173547"/>
              <a:ext cx="143634" cy="136393"/>
            </a:xfrm>
            <a:custGeom>
              <a:avLst/>
              <a:gdLst/>
              <a:ahLst/>
              <a:cxnLst/>
              <a:rect l="l" t="t" r="r" b="b"/>
              <a:pathLst>
                <a:path w="76470" h="72615" extrusionOk="0">
                  <a:moveTo>
                    <a:pt x="2645" y="72616"/>
                  </a:moveTo>
                  <a:cubicBezTo>
                    <a:pt x="39561" y="67988"/>
                    <a:pt x="69324" y="40185"/>
                    <a:pt x="76428" y="3691"/>
                  </a:cubicBezTo>
                  <a:cubicBezTo>
                    <a:pt x="76999" y="42"/>
                    <a:pt x="71605" y="-1638"/>
                    <a:pt x="70754" y="2127"/>
                  </a:cubicBezTo>
                  <a:cubicBezTo>
                    <a:pt x="67237" y="18675"/>
                    <a:pt x="58803" y="33776"/>
                    <a:pt x="46557" y="45456"/>
                  </a:cubicBezTo>
                  <a:cubicBezTo>
                    <a:pt x="34177" y="56998"/>
                    <a:pt x="18641" y="64600"/>
                    <a:pt x="1925" y="67294"/>
                  </a:cubicBezTo>
                  <a:cubicBezTo>
                    <a:pt x="487" y="67735"/>
                    <a:pt x="-321" y="69257"/>
                    <a:pt x="121" y="70694"/>
                  </a:cubicBezTo>
                  <a:cubicBezTo>
                    <a:pt x="463" y="71809"/>
                    <a:pt x="1479" y="72582"/>
                    <a:pt x="2646" y="7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2328;p38">
              <a:extLst>
                <a:ext uri="{FF2B5EF4-FFF2-40B4-BE49-F238E27FC236}">
                  <a16:creationId xmlns:a16="http://schemas.microsoft.com/office/drawing/2014/main" id="{D2E060D3-0344-B892-8AF7-66848E1D548B}"/>
                </a:ext>
              </a:extLst>
            </p:cNvPr>
            <p:cNvSpPr/>
            <p:nvPr/>
          </p:nvSpPr>
          <p:spPr>
            <a:xfrm rot="1200159">
              <a:off x="6080396" y="3409774"/>
              <a:ext cx="753963" cy="892494"/>
            </a:xfrm>
            <a:custGeom>
              <a:avLst/>
              <a:gdLst/>
              <a:ahLst/>
              <a:cxnLst/>
              <a:rect l="l" t="t" r="r" b="b"/>
              <a:pathLst>
                <a:path w="401406" h="475159" extrusionOk="0">
                  <a:moveTo>
                    <a:pt x="550" y="4192"/>
                  </a:moveTo>
                  <a:cubicBezTo>
                    <a:pt x="32517" y="42143"/>
                    <a:pt x="70786" y="75536"/>
                    <a:pt x="104777" y="111756"/>
                  </a:cubicBezTo>
                  <a:cubicBezTo>
                    <a:pt x="139724" y="148995"/>
                    <a:pt x="173618" y="187184"/>
                    <a:pt x="206459" y="226324"/>
                  </a:cubicBezTo>
                  <a:cubicBezTo>
                    <a:pt x="272548" y="305112"/>
                    <a:pt x="334349" y="387394"/>
                    <a:pt x="391597" y="472813"/>
                  </a:cubicBezTo>
                  <a:cubicBezTo>
                    <a:pt x="395280" y="478308"/>
                    <a:pt x="404233" y="473153"/>
                    <a:pt x="400525" y="467598"/>
                  </a:cubicBezTo>
                  <a:cubicBezTo>
                    <a:pt x="343676" y="382221"/>
                    <a:pt x="281987" y="300163"/>
                    <a:pt x="215761" y="221825"/>
                  </a:cubicBezTo>
                  <a:cubicBezTo>
                    <a:pt x="182031" y="182009"/>
                    <a:pt x="147180" y="143177"/>
                    <a:pt x="111209" y="105329"/>
                  </a:cubicBezTo>
                  <a:cubicBezTo>
                    <a:pt x="78099" y="67596"/>
                    <a:pt x="42060" y="32532"/>
                    <a:pt x="3429" y="465"/>
                  </a:cubicBezTo>
                  <a:cubicBezTo>
                    <a:pt x="1147" y="-1272"/>
                    <a:pt x="-1058" y="2281"/>
                    <a:pt x="551" y="4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2329;p38">
              <a:extLst>
                <a:ext uri="{FF2B5EF4-FFF2-40B4-BE49-F238E27FC236}">
                  <a16:creationId xmlns:a16="http://schemas.microsoft.com/office/drawing/2014/main" id="{E0B3A8F7-2187-0B82-DF60-C07C699B3A12}"/>
                </a:ext>
              </a:extLst>
            </p:cNvPr>
            <p:cNvSpPr/>
            <p:nvPr/>
          </p:nvSpPr>
          <p:spPr>
            <a:xfrm rot="1200159">
              <a:off x="6681187" y="4259812"/>
              <a:ext cx="745973" cy="282570"/>
            </a:xfrm>
            <a:custGeom>
              <a:avLst/>
              <a:gdLst/>
              <a:ahLst/>
              <a:cxnLst/>
              <a:rect l="l" t="t" r="r" b="b"/>
              <a:pathLst>
                <a:path w="397152" h="150439" extrusionOk="0">
                  <a:moveTo>
                    <a:pt x="4149" y="150319"/>
                  </a:moveTo>
                  <a:cubicBezTo>
                    <a:pt x="70144" y="131599"/>
                    <a:pt x="134619" y="104631"/>
                    <a:pt x="199080" y="81221"/>
                  </a:cubicBezTo>
                  <a:cubicBezTo>
                    <a:pt x="263917" y="57674"/>
                    <a:pt x="328745" y="34104"/>
                    <a:pt x="393565" y="10509"/>
                  </a:cubicBezTo>
                  <a:cubicBezTo>
                    <a:pt x="399883" y="8195"/>
                    <a:pt x="397168" y="-1982"/>
                    <a:pt x="390760" y="343"/>
                  </a:cubicBezTo>
                  <a:cubicBezTo>
                    <a:pt x="324729" y="24305"/>
                    <a:pt x="258753" y="48416"/>
                    <a:pt x="192831" y="72679"/>
                  </a:cubicBezTo>
                  <a:cubicBezTo>
                    <a:pt x="129224" y="95951"/>
                    <a:pt x="63433" y="116604"/>
                    <a:pt x="1638" y="144370"/>
                  </a:cubicBezTo>
                  <a:cubicBezTo>
                    <a:pt x="-1770" y="145901"/>
                    <a:pt x="665" y="151308"/>
                    <a:pt x="4148" y="150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2330;p38">
              <a:extLst>
                <a:ext uri="{FF2B5EF4-FFF2-40B4-BE49-F238E27FC236}">
                  <a16:creationId xmlns:a16="http://schemas.microsoft.com/office/drawing/2014/main" id="{3CCA7F7A-C6C8-F80E-7B02-63E295815735}"/>
                </a:ext>
              </a:extLst>
            </p:cNvPr>
            <p:cNvSpPr/>
            <p:nvPr/>
          </p:nvSpPr>
          <p:spPr>
            <a:xfrm rot="1200159">
              <a:off x="7456527" y="4297193"/>
              <a:ext cx="152039" cy="137062"/>
            </a:xfrm>
            <a:custGeom>
              <a:avLst/>
              <a:gdLst/>
              <a:ahLst/>
              <a:cxnLst/>
              <a:rect l="l" t="t" r="r" b="b"/>
              <a:pathLst>
                <a:path w="80945" h="72971" extrusionOk="0">
                  <a:moveTo>
                    <a:pt x="3324" y="72694"/>
                  </a:moveTo>
                  <a:cubicBezTo>
                    <a:pt x="14216" y="73557"/>
                    <a:pt x="25175" y="72403"/>
                    <a:pt x="35648" y="69288"/>
                  </a:cubicBezTo>
                  <a:cubicBezTo>
                    <a:pt x="45746" y="66617"/>
                    <a:pt x="55112" y="61707"/>
                    <a:pt x="63050" y="54922"/>
                  </a:cubicBezTo>
                  <a:cubicBezTo>
                    <a:pt x="78192" y="42263"/>
                    <a:pt x="84449" y="21878"/>
                    <a:pt x="79013" y="2913"/>
                  </a:cubicBezTo>
                  <a:cubicBezTo>
                    <a:pt x="77236" y="-2218"/>
                    <a:pt x="69023" y="-6"/>
                    <a:pt x="70826" y="5168"/>
                  </a:cubicBezTo>
                  <a:cubicBezTo>
                    <a:pt x="75519" y="21570"/>
                    <a:pt x="69785" y="39177"/>
                    <a:pt x="56331" y="49678"/>
                  </a:cubicBezTo>
                  <a:cubicBezTo>
                    <a:pt x="49141" y="55487"/>
                    <a:pt x="40773" y="59666"/>
                    <a:pt x="31806" y="61925"/>
                  </a:cubicBezTo>
                  <a:cubicBezTo>
                    <a:pt x="22440" y="64026"/>
                    <a:pt x="12911" y="65325"/>
                    <a:pt x="3324" y="65806"/>
                  </a:cubicBezTo>
                  <a:cubicBezTo>
                    <a:pt x="1420" y="65875"/>
                    <a:pt x="-67" y="67473"/>
                    <a:pt x="2" y="69375"/>
                  </a:cubicBezTo>
                  <a:cubicBezTo>
                    <a:pt x="68" y="71180"/>
                    <a:pt x="1517" y="72628"/>
                    <a:pt x="3324" y="726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2331;p38">
              <a:extLst>
                <a:ext uri="{FF2B5EF4-FFF2-40B4-BE49-F238E27FC236}">
                  <a16:creationId xmlns:a16="http://schemas.microsoft.com/office/drawing/2014/main" id="{7972AC99-F43F-D3D5-A753-E3B9A8E9BB4F}"/>
                </a:ext>
              </a:extLst>
            </p:cNvPr>
            <p:cNvSpPr/>
            <p:nvPr/>
          </p:nvSpPr>
          <p:spPr>
            <a:xfrm rot="1200159">
              <a:off x="7720240" y="3733416"/>
              <a:ext cx="454734" cy="698568"/>
            </a:xfrm>
            <a:custGeom>
              <a:avLst/>
              <a:gdLst/>
              <a:ahLst/>
              <a:cxnLst/>
              <a:rect l="l" t="t" r="r" b="b"/>
              <a:pathLst>
                <a:path w="242098" h="371914" extrusionOk="0">
                  <a:moveTo>
                    <a:pt x="5124" y="371087"/>
                  </a:moveTo>
                  <a:cubicBezTo>
                    <a:pt x="28081" y="345035"/>
                    <a:pt x="48785" y="317082"/>
                    <a:pt x="67013" y="287531"/>
                  </a:cubicBezTo>
                  <a:cubicBezTo>
                    <a:pt x="87915" y="257441"/>
                    <a:pt x="108310" y="227009"/>
                    <a:pt x="128199" y="196235"/>
                  </a:cubicBezTo>
                  <a:cubicBezTo>
                    <a:pt x="167981" y="134697"/>
                    <a:pt x="205711" y="71912"/>
                    <a:pt x="241389" y="7880"/>
                  </a:cubicBezTo>
                  <a:cubicBezTo>
                    <a:pt x="244686" y="1972"/>
                    <a:pt x="235613" y="-3330"/>
                    <a:pt x="232316" y="2579"/>
                  </a:cubicBezTo>
                  <a:cubicBezTo>
                    <a:pt x="197180" y="65557"/>
                    <a:pt x="160186" y="127447"/>
                    <a:pt x="121333" y="188251"/>
                  </a:cubicBezTo>
                  <a:cubicBezTo>
                    <a:pt x="102187" y="218124"/>
                    <a:pt x="82587" y="247702"/>
                    <a:pt x="62535" y="276984"/>
                  </a:cubicBezTo>
                  <a:cubicBezTo>
                    <a:pt x="40161" y="305962"/>
                    <a:pt x="19407" y="336154"/>
                    <a:pt x="371" y="367423"/>
                  </a:cubicBezTo>
                  <a:cubicBezTo>
                    <a:pt x="-432" y="368896"/>
                    <a:pt x="112" y="370741"/>
                    <a:pt x="1586" y="371544"/>
                  </a:cubicBezTo>
                  <a:cubicBezTo>
                    <a:pt x="2740" y="372172"/>
                    <a:pt x="4167" y="371988"/>
                    <a:pt x="5124" y="37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2332;p38">
              <a:extLst>
                <a:ext uri="{FF2B5EF4-FFF2-40B4-BE49-F238E27FC236}">
                  <a16:creationId xmlns:a16="http://schemas.microsoft.com/office/drawing/2014/main" id="{81C6F0FF-5C71-E3C5-092A-A78FEB7930B4}"/>
                </a:ext>
              </a:extLst>
            </p:cNvPr>
            <p:cNvSpPr/>
            <p:nvPr/>
          </p:nvSpPr>
          <p:spPr>
            <a:xfrm rot="1200159">
              <a:off x="7725787" y="2852577"/>
              <a:ext cx="726848" cy="901968"/>
            </a:xfrm>
            <a:custGeom>
              <a:avLst/>
              <a:gdLst/>
              <a:ahLst/>
              <a:cxnLst/>
              <a:rect l="l" t="t" r="r" b="b"/>
              <a:pathLst>
                <a:path w="386970" h="480203" extrusionOk="0">
                  <a:moveTo>
                    <a:pt x="348" y="3268"/>
                  </a:moveTo>
                  <a:cubicBezTo>
                    <a:pt x="26984" y="43307"/>
                    <a:pt x="59434" y="79974"/>
                    <a:pt x="89424" y="117516"/>
                  </a:cubicBezTo>
                  <a:cubicBezTo>
                    <a:pt x="121777" y="158015"/>
                    <a:pt x="154086" y="198549"/>
                    <a:pt x="186350" y="239119"/>
                  </a:cubicBezTo>
                  <a:cubicBezTo>
                    <a:pt x="250156" y="319095"/>
                    <a:pt x="313221" y="399882"/>
                    <a:pt x="378715" y="478485"/>
                  </a:cubicBezTo>
                  <a:cubicBezTo>
                    <a:pt x="382910" y="483519"/>
                    <a:pt x="389688" y="476377"/>
                    <a:pt x="385818" y="471387"/>
                  </a:cubicBezTo>
                  <a:cubicBezTo>
                    <a:pt x="323900" y="391533"/>
                    <a:pt x="259352" y="313566"/>
                    <a:pt x="195787" y="235017"/>
                  </a:cubicBezTo>
                  <a:cubicBezTo>
                    <a:pt x="164798" y="196723"/>
                    <a:pt x="133772" y="158458"/>
                    <a:pt x="102711" y="120223"/>
                  </a:cubicBezTo>
                  <a:cubicBezTo>
                    <a:pt x="70359" y="80226"/>
                    <a:pt x="39515" y="37678"/>
                    <a:pt x="3781" y="621"/>
                  </a:cubicBezTo>
                  <a:cubicBezTo>
                    <a:pt x="2090" y="-1132"/>
                    <a:pt x="-1047" y="1170"/>
                    <a:pt x="348" y="32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2333;p38">
              <a:extLst>
                <a:ext uri="{FF2B5EF4-FFF2-40B4-BE49-F238E27FC236}">
                  <a16:creationId xmlns:a16="http://schemas.microsoft.com/office/drawing/2014/main" id="{67DCE045-B831-6F4C-A6B2-E840345DECC3}"/>
                </a:ext>
              </a:extLst>
            </p:cNvPr>
            <p:cNvSpPr/>
            <p:nvPr/>
          </p:nvSpPr>
          <p:spPr>
            <a:xfrm rot="1200159">
              <a:off x="6889009" y="3380947"/>
              <a:ext cx="748805" cy="922686"/>
            </a:xfrm>
            <a:custGeom>
              <a:avLst/>
              <a:gdLst/>
              <a:ahLst/>
              <a:cxnLst/>
              <a:rect l="l" t="t" r="r" b="b"/>
              <a:pathLst>
                <a:path w="398660" h="491233" extrusionOk="0">
                  <a:moveTo>
                    <a:pt x="613" y="4473"/>
                  </a:moveTo>
                  <a:cubicBezTo>
                    <a:pt x="65645" y="85721"/>
                    <a:pt x="133467" y="164783"/>
                    <a:pt x="198984" y="245653"/>
                  </a:cubicBezTo>
                  <a:cubicBezTo>
                    <a:pt x="264500" y="326521"/>
                    <a:pt x="329250" y="407998"/>
                    <a:pt x="393237" y="490085"/>
                  </a:cubicBezTo>
                  <a:cubicBezTo>
                    <a:pt x="395844" y="493428"/>
                    <a:pt x="400486" y="488732"/>
                    <a:pt x="397903" y="485423"/>
                  </a:cubicBezTo>
                  <a:cubicBezTo>
                    <a:pt x="270112" y="321696"/>
                    <a:pt x="141917" y="156460"/>
                    <a:pt x="4239" y="850"/>
                  </a:cubicBezTo>
                  <a:cubicBezTo>
                    <a:pt x="2017" y="-1662"/>
                    <a:pt x="-1405" y="1952"/>
                    <a:pt x="613" y="4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2334;p38">
              <a:extLst>
                <a:ext uri="{FF2B5EF4-FFF2-40B4-BE49-F238E27FC236}">
                  <a16:creationId xmlns:a16="http://schemas.microsoft.com/office/drawing/2014/main" id="{CE17E3AC-496C-2C00-70EC-51913EBEC7DC}"/>
                </a:ext>
              </a:extLst>
            </p:cNvPr>
            <p:cNvSpPr/>
            <p:nvPr/>
          </p:nvSpPr>
          <p:spPr>
            <a:xfrm rot="1200159">
              <a:off x="7057295" y="3293493"/>
              <a:ext cx="744218" cy="935492"/>
            </a:xfrm>
            <a:custGeom>
              <a:avLst/>
              <a:gdLst/>
              <a:ahLst/>
              <a:cxnLst/>
              <a:rect l="l" t="t" r="r" b="b"/>
              <a:pathLst>
                <a:path w="396218" h="498051" extrusionOk="0">
                  <a:moveTo>
                    <a:pt x="370" y="3723"/>
                  </a:moveTo>
                  <a:cubicBezTo>
                    <a:pt x="58170" y="89556"/>
                    <a:pt x="123756" y="170965"/>
                    <a:pt x="188030" y="252017"/>
                  </a:cubicBezTo>
                  <a:cubicBezTo>
                    <a:pt x="253826" y="334987"/>
                    <a:pt x="320984" y="417039"/>
                    <a:pt x="390507" y="496927"/>
                  </a:cubicBezTo>
                  <a:cubicBezTo>
                    <a:pt x="393414" y="500268"/>
                    <a:pt x="398185" y="495419"/>
                    <a:pt x="395352" y="492086"/>
                  </a:cubicBezTo>
                  <a:cubicBezTo>
                    <a:pt x="327504" y="412288"/>
                    <a:pt x="260361" y="331988"/>
                    <a:pt x="195252" y="249931"/>
                  </a:cubicBezTo>
                  <a:cubicBezTo>
                    <a:pt x="130185" y="167927"/>
                    <a:pt x="69149" y="82810"/>
                    <a:pt x="4199" y="771"/>
                  </a:cubicBezTo>
                  <a:cubicBezTo>
                    <a:pt x="2489" y="-1388"/>
                    <a:pt x="-1170" y="1437"/>
                    <a:pt x="370" y="3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2335;p38">
              <a:extLst>
                <a:ext uri="{FF2B5EF4-FFF2-40B4-BE49-F238E27FC236}">
                  <a16:creationId xmlns:a16="http://schemas.microsoft.com/office/drawing/2014/main" id="{EEE67BF4-4A9B-3849-346E-48052383BEC8}"/>
                </a:ext>
              </a:extLst>
            </p:cNvPr>
            <p:cNvSpPr/>
            <p:nvPr/>
          </p:nvSpPr>
          <p:spPr>
            <a:xfrm rot="1200159">
              <a:off x="6316634" y="3106689"/>
              <a:ext cx="800645" cy="350922"/>
            </a:xfrm>
            <a:custGeom>
              <a:avLst/>
              <a:gdLst/>
              <a:ahLst/>
              <a:cxnLst/>
              <a:rect l="l" t="t" r="r" b="b"/>
              <a:pathLst>
                <a:path w="426259" h="186829" extrusionOk="0">
                  <a:moveTo>
                    <a:pt x="2698" y="186178"/>
                  </a:moveTo>
                  <a:cubicBezTo>
                    <a:pt x="13032" y="168919"/>
                    <a:pt x="22482" y="151146"/>
                    <a:pt x="31012" y="132930"/>
                  </a:cubicBezTo>
                  <a:cubicBezTo>
                    <a:pt x="34664" y="124423"/>
                    <a:pt x="38784" y="116124"/>
                    <a:pt x="43354" y="108072"/>
                  </a:cubicBezTo>
                  <a:cubicBezTo>
                    <a:pt x="50382" y="98236"/>
                    <a:pt x="60798" y="91339"/>
                    <a:pt x="72602" y="88705"/>
                  </a:cubicBezTo>
                  <a:cubicBezTo>
                    <a:pt x="110591" y="76867"/>
                    <a:pt x="148443" y="64616"/>
                    <a:pt x="186677" y="53576"/>
                  </a:cubicBezTo>
                  <a:cubicBezTo>
                    <a:pt x="263606" y="31088"/>
                    <a:pt x="342490" y="15921"/>
                    <a:pt x="422277" y="8278"/>
                  </a:cubicBezTo>
                  <a:cubicBezTo>
                    <a:pt x="427486" y="7788"/>
                    <a:pt x="427686" y="-191"/>
                    <a:pt x="422277" y="3"/>
                  </a:cubicBezTo>
                  <a:cubicBezTo>
                    <a:pt x="335760" y="3112"/>
                    <a:pt x="249557" y="25797"/>
                    <a:pt x="167030" y="50381"/>
                  </a:cubicBezTo>
                  <a:cubicBezTo>
                    <a:pt x="146219" y="56580"/>
                    <a:pt x="125499" y="63073"/>
                    <a:pt x="104819" y="69696"/>
                  </a:cubicBezTo>
                  <a:cubicBezTo>
                    <a:pt x="86648" y="73884"/>
                    <a:pt x="68961" y="79945"/>
                    <a:pt x="52042" y="87782"/>
                  </a:cubicBezTo>
                  <a:cubicBezTo>
                    <a:pt x="39901" y="97660"/>
                    <a:pt x="31003" y="110948"/>
                    <a:pt x="26498" y="125931"/>
                  </a:cubicBezTo>
                  <a:cubicBezTo>
                    <a:pt x="16685" y="145181"/>
                    <a:pt x="7869" y="164923"/>
                    <a:pt x="86" y="185078"/>
                  </a:cubicBezTo>
                  <a:cubicBezTo>
                    <a:pt x="-475" y="186652"/>
                    <a:pt x="1862" y="187497"/>
                    <a:pt x="2698" y="186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2336;p38">
              <a:extLst>
                <a:ext uri="{FF2B5EF4-FFF2-40B4-BE49-F238E27FC236}">
                  <a16:creationId xmlns:a16="http://schemas.microsoft.com/office/drawing/2014/main" id="{81A64541-2CF3-6D56-B1A4-ADB216941B8A}"/>
                </a:ext>
              </a:extLst>
            </p:cNvPr>
            <p:cNvSpPr/>
            <p:nvPr/>
          </p:nvSpPr>
          <p:spPr>
            <a:xfrm rot="1200159">
              <a:off x="7268035" y="2645155"/>
              <a:ext cx="491064" cy="727755"/>
            </a:xfrm>
            <a:custGeom>
              <a:avLst/>
              <a:gdLst/>
              <a:ahLst/>
              <a:cxnLst/>
              <a:rect l="l" t="t" r="r" b="b"/>
              <a:pathLst>
                <a:path w="261440" h="387453" extrusionOk="0">
                  <a:moveTo>
                    <a:pt x="5276" y="385813"/>
                  </a:moveTo>
                  <a:cubicBezTo>
                    <a:pt x="9947" y="344416"/>
                    <a:pt x="18356" y="303526"/>
                    <a:pt x="30400" y="263644"/>
                  </a:cubicBezTo>
                  <a:cubicBezTo>
                    <a:pt x="45867" y="220925"/>
                    <a:pt x="65160" y="179688"/>
                    <a:pt x="88044" y="140433"/>
                  </a:cubicBezTo>
                  <a:cubicBezTo>
                    <a:pt x="107204" y="106486"/>
                    <a:pt x="126126" y="66226"/>
                    <a:pt x="154340" y="38760"/>
                  </a:cubicBezTo>
                  <a:cubicBezTo>
                    <a:pt x="170555" y="23705"/>
                    <a:pt x="192204" y="15895"/>
                    <a:pt x="214304" y="17127"/>
                  </a:cubicBezTo>
                  <a:cubicBezTo>
                    <a:pt x="230115" y="18110"/>
                    <a:pt x="245879" y="14560"/>
                    <a:pt x="259741" y="6894"/>
                  </a:cubicBezTo>
                  <a:cubicBezTo>
                    <a:pt x="263687" y="4364"/>
                    <a:pt x="260052" y="-1936"/>
                    <a:pt x="256049" y="584"/>
                  </a:cubicBezTo>
                  <a:cubicBezTo>
                    <a:pt x="235882" y="13277"/>
                    <a:pt x="212594" y="7133"/>
                    <a:pt x="190331" y="10693"/>
                  </a:cubicBezTo>
                  <a:cubicBezTo>
                    <a:pt x="175271" y="13297"/>
                    <a:pt x="161337" y="20348"/>
                    <a:pt x="150323" y="30936"/>
                  </a:cubicBezTo>
                  <a:cubicBezTo>
                    <a:pt x="120969" y="57983"/>
                    <a:pt x="101868" y="99050"/>
                    <a:pt x="82442" y="133259"/>
                  </a:cubicBezTo>
                  <a:cubicBezTo>
                    <a:pt x="60287" y="171235"/>
                    <a:pt x="41291" y="210965"/>
                    <a:pt x="25647" y="252049"/>
                  </a:cubicBezTo>
                  <a:cubicBezTo>
                    <a:pt x="10607" y="292987"/>
                    <a:pt x="-3596" y="341086"/>
                    <a:pt x="817" y="385210"/>
                  </a:cubicBezTo>
                  <a:cubicBezTo>
                    <a:pt x="1049" y="387525"/>
                    <a:pt x="4845" y="388549"/>
                    <a:pt x="5276" y="385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2337;p38">
              <a:extLst>
                <a:ext uri="{FF2B5EF4-FFF2-40B4-BE49-F238E27FC236}">
                  <a16:creationId xmlns:a16="http://schemas.microsoft.com/office/drawing/2014/main" id="{74B33862-D799-AF93-FB13-11950BD9A577}"/>
                </a:ext>
              </a:extLst>
            </p:cNvPr>
            <p:cNvSpPr/>
            <p:nvPr/>
          </p:nvSpPr>
          <p:spPr>
            <a:xfrm rot="1200159">
              <a:off x="6499326" y="3096181"/>
              <a:ext cx="675829" cy="204615"/>
            </a:xfrm>
            <a:custGeom>
              <a:avLst/>
              <a:gdLst/>
              <a:ahLst/>
              <a:cxnLst/>
              <a:rect l="l" t="t" r="r" b="b"/>
              <a:pathLst>
                <a:path w="359808" h="108936" extrusionOk="0">
                  <a:moveTo>
                    <a:pt x="5385" y="107005"/>
                  </a:moveTo>
                  <a:cubicBezTo>
                    <a:pt x="9020" y="90627"/>
                    <a:pt x="8123" y="66729"/>
                    <a:pt x="19326" y="54181"/>
                  </a:cubicBezTo>
                  <a:cubicBezTo>
                    <a:pt x="30478" y="41689"/>
                    <a:pt x="54460" y="38952"/>
                    <a:pt x="70470" y="34415"/>
                  </a:cubicBezTo>
                  <a:cubicBezTo>
                    <a:pt x="100947" y="25458"/>
                    <a:pt x="131935" y="18335"/>
                    <a:pt x="163266" y="13085"/>
                  </a:cubicBezTo>
                  <a:cubicBezTo>
                    <a:pt x="227634" y="1001"/>
                    <a:pt x="294100" y="7091"/>
                    <a:pt x="355196" y="30672"/>
                  </a:cubicBezTo>
                  <a:cubicBezTo>
                    <a:pt x="359777" y="32589"/>
                    <a:pt x="361789" y="25110"/>
                    <a:pt x="357252" y="23219"/>
                  </a:cubicBezTo>
                  <a:cubicBezTo>
                    <a:pt x="289700" y="-4923"/>
                    <a:pt x="215517" y="-4577"/>
                    <a:pt x="144563" y="8885"/>
                  </a:cubicBezTo>
                  <a:cubicBezTo>
                    <a:pt x="105607" y="16721"/>
                    <a:pt x="67161" y="26901"/>
                    <a:pt x="29434" y="39370"/>
                  </a:cubicBezTo>
                  <a:cubicBezTo>
                    <a:pt x="20436" y="42235"/>
                    <a:pt x="12344" y="43957"/>
                    <a:pt x="8510" y="53332"/>
                  </a:cubicBezTo>
                  <a:cubicBezTo>
                    <a:pt x="3469" y="70556"/>
                    <a:pt x="616" y="88345"/>
                    <a:pt x="17" y="106280"/>
                  </a:cubicBezTo>
                  <a:cubicBezTo>
                    <a:pt x="-333" y="109340"/>
                    <a:pt x="4723" y="109984"/>
                    <a:pt x="5384" y="1070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2338;p38">
              <a:extLst>
                <a:ext uri="{FF2B5EF4-FFF2-40B4-BE49-F238E27FC236}">
                  <a16:creationId xmlns:a16="http://schemas.microsoft.com/office/drawing/2014/main" id="{2ED8D059-78F1-253F-13CC-F766D8EDFC0C}"/>
                </a:ext>
              </a:extLst>
            </p:cNvPr>
            <p:cNvSpPr/>
            <p:nvPr/>
          </p:nvSpPr>
          <p:spPr>
            <a:xfrm rot="1200159">
              <a:off x="7244051" y="2656041"/>
              <a:ext cx="312571" cy="683758"/>
            </a:xfrm>
            <a:custGeom>
              <a:avLst/>
              <a:gdLst/>
              <a:ahLst/>
              <a:cxnLst/>
              <a:rect l="l" t="t" r="r" b="b"/>
              <a:pathLst>
                <a:path w="166411" h="364029" extrusionOk="0">
                  <a:moveTo>
                    <a:pt x="11072" y="362781"/>
                  </a:moveTo>
                  <a:cubicBezTo>
                    <a:pt x="11217" y="329169"/>
                    <a:pt x="6377" y="296330"/>
                    <a:pt x="8813" y="262530"/>
                  </a:cubicBezTo>
                  <a:cubicBezTo>
                    <a:pt x="11376" y="227378"/>
                    <a:pt x="18051" y="192646"/>
                    <a:pt x="28701" y="159046"/>
                  </a:cubicBezTo>
                  <a:cubicBezTo>
                    <a:pt x="39016" y="126389"/>
                    <a:pt x="53089" y="95038"/>
                    <a:pt x="70638" y="65623"/>
                  </a:cubicBezTo>
                  <a:cubicBezTo>
                    <a:pt x="90875" y="31755"/>
                    <a:pt x="117161" y="-6662"/>
                    <a:pt x="162061" y="11805"/>
                  </a:cubicBezTo>
                  <a:cubicBezTo>
                    <a:pt x="165640" y="13277"/>
                    <a:pt x="168290" y="7081"/>
                    <a:pt x="164717" y="5510"/>
                  </a:cubicBezTo>
                  <a:cubicBezTo>
                    <a:pt x="138064" y="-6541"/>
                    <a:pt x="106606" y="1682"/>
                    <a:pt x="89273" y="25233"/>
                  </a:cubicBezTo>
                  <a:cubicBezTo>
                    <a:pt x="64905" y="56773"/>
                    <a:pt x="45551" y="91880"/>
                    <a:pt x="31892" y="129315"/>
                  </a:cubicBezTo>
                  <a:cubicBezTo>
                    <a:pt x="17898" y="165521"/>
                    <a:pt x="8569" y="203358"/>
                    <a:pt x="4130" y="241917"/>
                  </a:cubicBezTo>
                  <a:cubicBezTo>
                    <a:pt x="-2598" y="282202"/>
                    <a:pt x="-1094" y="323432"/>
                    <a:pt x="8553" y="363121"/>
                  </a:cubicBezTo>
                  <a:cubicBezTo>
                    <a:pt x="8763" y="363800"/>
                    <a:pt x="9484" y="364181"/>
                    <a:pt x="10164" y="363971"/>
                  </a:cubicBezTo>
                  <a:cubicBezTo>
                    <a:pt x="10690" y="363809"/>
                    <a:pt x="11055" y="363331"/>
                    <a:pt x="11071" y="3627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7" name="Google Shape;2340;p38">
            <a:extLst>
              <a:ext uri="{FF2B5EF4-FFF2-40B4-BE49-F238E27FC236}">
                <a16:creationId xmlns:a16="http://schemas.microsoft.com/office/drawing/2014/main" id="{1463AC06-DB2A-9E8C-CE4D-B49142552E05}"/>
              </a:ext>
            </a:extLst>
          </p:cNvPr>
          <p:cNvGrpSpPr/>
          <p:nvPr/>
        </p:nvGrpSpPr>
        <p:grpSpPr>
          <a:xfrm>
            <a:off x="5905633" y="615083"/>
            <a:ext cx="2501475" cy="2489884"/>
            <a:chOff x="5905633" y="615083"/>
            <a:chExt cx="2501475" cy="2489884"/>
          </a:xfrm>
        </p:grpSpPr>
        <p:sp>
          <p:nvSpPr>
            <p:cNvPr id="1838" name="Google Shape;2341;p38">
              <a:extLst>
                <a:ext uri="{FF2B5EF4-FFF2-40B4-BE49-F238E27FC236}">
                  <a16:creationId xmlns:a16="http://schemas.microsoft.com/office/drawing/2014/main" id="{976E0324-A87F-4029-9869-6F9DE35FC078}"/>
                </a:ext>
              </a:extLst>
            </p:cNvPr>
            <p:cNvSpPr/>
            <p:nvPr/>
          </p:nvSpPr>
          <p:spPr>
            <a:xfrm rot="-2700000" flipH="1">
              <a:off x="7738465" y="1423074"/>
              <a:ext cx="474747" cy="309409"/>
            </a:xfrm>
            <a:custGeom>
              <a:avLst/>
              <a:gdLst/>
              <a:ahLst/>
              <a:cxnLst/>
              <a:rect l="l" t="t" r="r" b="b"/>
              <a:pathLst>
                <a:path w="295768" h="192762" extrusionOk="0">
                  <a:moveTo>
                    <a:pt x="14061" y="1434"/>
                  </a:moveTo>
                  <a:cubicBezTo>
                    <a:pt x="106745" y="61004"/>
                    <a:pt x="200648" y="118639"/>
                    <a:pt x="295769" y="174339"/>
                  </a:cubicBezTo>
                  <a:lnTo>
                    <a:pt x="284937" y="192762"/>
                  </a:lnTo>
                  <a:cubicBezTo>
                    <a:pt x="189959" y="136990"/>
                    <a:pt x="94980" y="81171"/>
                    <a:pt x="0" y="25305"/>
                  </a:cubicBezTo>
                  <a:lnTo>
                    <a:pt x="1722" y="22366"/>
                  </a:lnTo>
                  <a:cubicBezTo>
                    <a:pt x="5022" y="14983"/>
                    <a:pt x="8321" y="7672"/>
                    <a:pt x="11623" y="287"/>
                  </a:cubicBezTo>
                  <a:lnTo>
                    <a:pt x="11837" y="0"/>
                  </a:lnTo>
                  <a:cubicBezTo>
                    <a:pt x="12554" y="431"/>
                    <a:pt x="13343" y="933"/>
                    <a:pt x="14061" y="14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2342;p38">
              <a:extLst>
                <a:ext uri="{FF2B5EF4-FFF2-40B4-BE49-F238E27FC236}">
                  <a16:creationId xmlns:a16="http://schemas.microsoft.com/office/drawing/2014/main" id="{2D7BFF70-B6DF-3B1C-1E33-B9D3E65FE359}"/>
                </a:ext>
              </a:extLst>
            </p:cNvPr>
            <p:cNvSpPr/>
            <p:nvPr/>
          </p:nvSpPr>
          <p:spPr>
            <a:xfrm rot="-2700000" flipH="1">
              <a:off x="7245943" y="1416894"/>
              <a:ext cx="619026" cy="978774"/>
            </a:xfrm>
            <a:custGeom>
              <a:avLst/>
              <a:gdLst/>
              <a:ahLst/>
              <a:cxnLst/>
              <a:rect l="l" t="t" r="r" b="b"/>
              <a:pathLst>
                <a:path w="385654" h="609778" extrusionOk="0">
                  <a:moveTo>
                    <a:pt x="359615" y="861"/>
                  </a:moveTo>
                  <a:cubicBezTo>
                    <a:pt x="367003" y="3155"/>
                    <a:pt x="374321" y="5377"/>
                    <a:pt x="381709" y="7671"/>
                  </a:cubicBezTo>
                  <a:lnTo>
                    <a:pt x="385655" y="12330"/>
                  </a:lnTo>
                  <a:lnTo>
                    <a:pt x="382643" y="13979"/>
                  </a:lnTo>
                  <a:cubicBezTo>
                    <a:pt x="353366" y="176546"/>
                    <a:pt x="338815" y="341420"/>
                    <a:pt x="339169" y="506598"/>
                  </a:cubicBezTo>
                  <a:lnTo>
                    <a:pt x="341036" y="509537"/>
                  </a:lnTo>
                  <a:lnTo>
                    <a:pt x="336731" y="512333"/>
                  </a:lnTo>
                  <a:lnTo>
                    <a:pt x="335582" y="513050"/>
                  </a:lnTo>
                  <a:cubicBezTo>
                    <a:pt x="350748" y="539035"/>
                    <a:pt x="346635" y="571948"/>
                    <a:pt x="325540" y="593408"/>
                  </a:cubicBezTo>
                  <a:cubicBezTo>
                    <a:pt x="321763" y="597201"/>
                    <a:pt x="317463" y="600436"/>
                    <a:pt x="312770" y="603015"/>
                  </a:cubicBezTo>
                  <a:cubicBezTo>
                    <a:pt x="280051" y="619065"/>
                    <a:pt x="240507" y="605571"/>
                    <a:pt x="224445" y="572876"/>
                  </a:cubicBezTo>
                  <a:lnTo>
                    <a:pt x="224320" y="572620"/>
                  </a:lnTo>
                  <a:lnTo>
                    <a:pt x="217864" y="569824"/>
                  </a:lnTo>
                  <a:cubicBezTo>
                    <a:pt x="145195" y="527100"/>
                    <a:pt x="72573" y="484401"/>
                    <a:pt x="0" y="441724"/>
                  </a:cubicBezTo>
                  <a:lnTo>
                    <a:pt x="10832" y="423301"/>
                  </a:lnTo>
                  <a:cubicBezTo>
                    <a:pt x="86012" y="467316"/>
                    <a:pt x="161861" y="510040"/>
                    <a:pt x="238380" y="551473"/>
                  </a:cubicBezTo>
                  <a:lnTo>
                    <a:pt x="243904" y="553839"/>
                  </a:lnTo>
                  <a:cubicBezTo>
                    <a:pt x="247665" y="574557"/>
                    <a:pt x="267521" y="588305"/>
                    <a:pt x="288254" y="584547"/>
                  </a:cubicBezTo>
                  <a:cubicBezTo>
                    <a:pt x="308986" y="580789"/>
                    <a:pt x="322744" y="560947"/>
                    <a:pt x="318983" y="540229"/>
                  </a:cubicBezTo>
                  <a:cubicBezTo>
                    <a:pt x="318093" y="535328"/>
                    <a:pt x="316251" y="530648"/>
                    <a:pt x="313560" y="526455"/>
                  </a:cubicBezTo>
                  <a:lnTo>
                    <a:pt x="312556" y="522512"/>
                  </a:lnTo>
                  <a:lnTo>
                    <a:pt x="312556" y="520219"/>
                  </a:lnTo>
                  <a:cubicBezTo>
                    <a:pt x="311670" y="358939"/>
                    <a:pt x="324341" y="197870"/>
                    <a:pt x="350433" y="38710"/>
                  </a:cubicBezTo>
                  <a:cubicBezTo>
                    <a:pt x="352225" y="27600"/>
                    <a:pt x="354163" y="16488"/>
                    <a:pt x="356099" y="5377"/>
                  </a:cubicBezTo>
                  <a:lnTo>
                    <a:pt x="358467" y="430"/>
                  </a:lnTo>
                  <a:cubicBezTo>
                    <a:pt x="358610" y="287"/>
                    <a:pt x="358826" y="144"/>
                    <a:pt x="358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2343;p38">
              <a:extLst>
                <a:ext uri="{FF2B5EF4-FFF2-40B4-BE49-F238E27FC236}">
                  <a16:creationId xmlns:a16="http://schemas.microsoft.com/office/drawing/2014/main" id="{E85298B8-3472-0A47-152F-0DE712174D4C}"/>
                </a:ext>
              </a:extLst>
            </p:cNvPr>
            <p:cNvSpPr/>
            <p:nvPr/>
          </p:nvSpPr>
          <p:spPr>
            <a:xfrm rot="-2700000" flipH="1">
              <a:off x="5998039" y="1553612"/>
              <a:ext cx="950070" cy="638604"/>
            </a:xfrm>
            <a:custGeom>
              <a:avLst/>
              <a:gdLst/>
              <a:ahLst/>
              <a:cxnLst/>
              <a:rect l="l" t="t" r="r" b="b"/>
              <a:pathLst>
                <a:path w="591895" h="397851" extrusionOk="0">
                  <a:moveTo>
                    <a:pt x="591896" y="8173"/>
                  </a:moveTo>
                  <a:lnTo>
                    <a:pt x="589959" y="14912"/>
                  </a:lnTo>
                  <a:cubicBezTo>
                    <a:pt x="398423" y="136848"/>
                    <a:pt x="210666" y="264494"/>
                    <a:pt x="26686" y="397852"/>
                  </a:cubicBezTo>
                  <a:lnTo>
                    <a:pt x="22741" y="393194"/>
                  </a:lnTo>
                  <a:cubicBezTo>
                    <a:pt x="15352" y="390899"/>
                    <a:pt x="8034" y="388677"/>
                    <a:pt x="646" y="386384"/>
                  </a:cubicBezTo>
                  <a:lnTo>
                    <a:pt x="0" y="385522"/>
                  </a:lnTo>
                  <a:cubicBezTo>
                    <a:pt x="174495" y="252423"/>
                    <a:pt x="355596" y="128203"/>
                    <a:pt x="542614" y="13334"/>
                  </a:cubicBezTo>
                  <a:cubicBezTo>
                    <a:pt x="548783" y="9464"/>
                    <a:pt x="554952" y="5735"/>
                    <a:pt x="561121" y="1937"/>
                  </a:cubicBezTo>
                  <a:lnTo>
                    <a:pt x="562843" y="0"/>
                  </a:lnTo>
                  <a:cubicBezTo>
                    <a:pt x="572599" y="2653"/>
                    <a:pt x="582211" y="5377"/>
                    <a:pt x="591896" y="81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2344;p38">
              <a:extLst>
                <a:ext uri="{FF2B5EF4-FFF2-40B4-BE49-F238E27FC236}">
                  <a16:creationId xmlns:a16="http://schemas.microsoft.com/office/drawing/2014/main" id="{40471205-3624-FA88-6C0D-FD3DA1284861}"/>
                </a:ext>
              </a:extLst>
            </p:cNvPr>
            <p:cNvSpPr/>
            <p:nvPr/>
          </p:nvSpPr>
          <p:spPr>
            <a:xfrm rot="-2700000" flipH="1">
              <a:off x="6312464" y="1414265"/>
              <a:ext cx="1018264" cy="1559002"/>
            </a:xfrm>
            <a:custGeom>
              <a:avLst/>
              <a:gdLst/>
              <a:ahLst/>
              <a:cxnLst/>
              <a:rect l="l" t="t" r="r" b="b"/>
              <a:pathLst>
                <a:path w="634380" h="971261" extrusionOk="0">
                  <a:moveTo>
                    <a:pt x="633216" y="4159"/>
                  </a:moveTo>
                  <a:cubicBezTo>
                    <a:pt x="638522" y="178565"/>
                    <a:pt x="625684" y="353051"/>
                    <a:pt x="594908" y="524806"/>
                  </a:cubicBezTo>
                  <a:lnTo>
                    <a:pt x="596916" y="527172"/>
                  </a:lnTo>
                  <a:cubicBezTo>
                    <a:pt x="586128" y="539936"/>
                    <a:pt x="573900" y="551410"/>
                    <a:pt x="560475" y="561367"/>
                  </a:cubicBezTo>
                  <a:cubicBezTo>
                    <a:pt x="379341" y="705452"/>
                    <a:pt x="170803" y="814414"/>
                    <a:pt x="502" y="971261"/>
                  </a:cubicBezTo>
                  <a:lnTo>
                    <a:pt x="0" y="970758"/>
                  </a:lnTo>
                  <a:cubicBezTo>
                    <a:pt x="21095" y="949298"/>
                    <a:pt x="25208" y="916385"/>
                    <a:pt x="10042" y="890400"/>
                  </a:cubicBezTo>
                  <a:lnTo>
                    <a:pt x="11191" y="889683"/>
                  </a:lnTo>
                  <a:lnTo>
                    <a:pt x="15495" y="886887"/>
                  </a:lnTo>
                  <a:lnTo>
                    <a:pt x="13629" y="883949"/>
                  </a:lnTo>
                  <a:cubicBezTo>
                    <a:pt x="13275" y="718770"/>
                    <a:pt x="27825" y="553896"/>
                    <a:pt x="57102" y="391329"/>
                  </a:cubicBezTo>
                  <a:lnTo>
                    <a:pt x="60115" y="389679"/>
                  </a:lnTo>
                  <a:cubicBezTo>
                    <a:pt x="243974" y="256418"/>
                    <a:pt x="431731" y="128771"/>
                    <a:pt x="623388" y="6739"/>
                  </a:cubicBezTo>
                  <a:lnTo>
                    <a:pt x="625324" y="0"/>
                  </a:lnTo>
                  <a:cubicBezTo>
                    <a:pt x="626258" y="216"/>
                    <a:pt x="627261" y="501"/>
                    <a:pt x="628194" y="7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2345;p38">
              <a:extLst>
                <a:ext uri="{FF2B5EF4-FFF2-40B4-BE49-F238E27FC236}">
                  <a16:creationId xmlns:a16="http://schemas.microsoft.com/office/drawing/2014/main" id="{3C6ADA86-8787-EEC4-03B4-7B2F772CA9EA}"/>
                </a:ext>
              </a:extLst>
            </p:cNvPr>
            <p:cNvSpPr/>
            <p:nvPr/>
          </p:nvSpPr>
          <p:spPr>
            <a:xfrm rot="-2700000" flipH="1">
              <a:off x="7672964" y="2231361"/>
              <a:ext cx="130367" cy="106497"/>
            </a:xfrm>
            <a:custGeom>
              <a:avLst/>
              <a:gdLst/>
              <a:ahLst/>
              <a:cxnLst/>
              <a:rect l="l" t="t" r="r" b="b"/>
              <a:pathLst>
                <a:path w="81219" h="66348" extrusionOk="0">
                  <a:moveTo>
                    <a:pt x="23815" y="10509"/>
                  </a:moveTo>
                  <a:cubicBezTo>
                    <a:pt x="38405" y="1114"/>
                    <a:pt x="56112" y="-2156"/>
                    <a:pt x="73099" y="1405"/>
                  </a:cubicBezTo>
                  <a:lnTo>
                    <a:pt x="74175" y="1405"/>
                  </a:lnTo>
                  <a:lnTo>
                    <a:pt x="74175" y="3699"/>
                  </a:lnTo>
                  <a:lnTo>
                    <a:pt x="75180" y="7641"/>
                  </a:lnTo>
                  <a:cubicBezTo>
                    <a:pt x="86553" y="25367"/>
                    <a:pt x="81393" y="48949"/>
                    <a:pt x="63655" y="60314"/>
                  </a:cubicBezTo>
                  <a:cubicBezTo>
                    <a:pt x="45917" y="71679"/>
                    <a:pt x="22318" y="66523"/>
                    <a:pt x="10945" y="48797"/>
                  </a:cubicBezTo>
                  <a:cubicBezTo>
                    <a:pt x="8255" y="44605"/>
                    <a:pt x="6413" y="39926"/>
                    <a:pt x="5523" y="35025"/>
                  </a:cubicBezTo>
                  <a:lnTo>
                    <a:pt x="0" y="32659"/>
                  </a:lnTo>
                  <a:lnTo>
                    <a:pt x="2796" y="31942"/>
                  </a:lnTo>
                  <a:cubicBezTo>
                    <a:pt x="7980" y="23216"/>
                    <a:pt x="15190" y="15865"/>
                    <a:pt x="23815" y="105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2346;p38">
              <a:extLst>
                <a:ext uri="{FF2B5EF4-FFF2-40B4-BE49-F238E27FC236}">
                  <a16:creationId xmlns:a16="http://schemas.microsoft.com/office/drawing/2014/main" id="{92FD2C2D-82E4-6A48-EA6A-DF8ED4CCC3D5}"/>
                </a:ext>
              </a:extLst>
            </p:cNvPr>
            <p:cNvSpPr/>
            <p:nvPr/>
          </p:nvSpPr>
          <p:spPr>
            <a:xfrm rot="-2700000" flipH="1">
              <a:off x="6059658" y="1469034"/>
              <a:ext cx="982657" cy="693732"/>
            </a:xfrm>
            <a:custGeom>
              <a:avLst/>
              <a:gdLst/>
              <a:ahLst/>
              <a:cxnLst/>
              <a:rect l="l" t="t" r="r" b="b"/>
              <a:pathLst>
                <a:path w="612197" h="432196" extrusionOk="0">
                  <a:moveTo>
                    <a:pt x="537089" y="1156"/>
                  </a:moveTo>
                  <a:lnTo>
                    <a:pt x="540246" y="1800"/>
                  </a:lnTo>
                  <a:cubicBezTo>
                    <a:pt x="540173" y="1728"/>
                    <a:pt x="540246" y="1657"/>
                    <a:pt x="540318" y="1514"/>
                  </a:cubicBezTo>
                  <a:cubicBezTo>
                    <a:pt x="541322" y="-278"/>
                    <a:pt x="543904" y="-135"/>
                    <a:pt x="545912" y="223"/>
                  </a:cubicBezTo>
                  <a:cubicBezTo>
                    <a:pt x="568012" y="4676"/>
                    <a:pt x="589704" y="10958"/>
                    <a:pt x="610762" y="19005"/>
                  </a:cubicBezTo>
                  <a:lnTo>
                    <a:pt x="612197" y="21298"/>
                  </a:lnTo>
                  <a:cubicBezTo>
                    <a:pt x="425180" y="136167"/>
                    <a:pt x="244079" y="260388"/>
                    <a:pt x="69584" y="393487"/>
                  </a:cubicBezTo>
                  <a:cubicBezTo>
                    <a:pt x="69441" y="393631"/>
                    <a:pt x="69225" y="393774"/>
                    <a:pt x="69082" y="393917"/>
                  </a:cubicBezTo>
                  <a:lnTo>
                    <a:pt x="66714" y="398864"/>
                  </a:lnTo>
                  <a:cubicBezTo>
                    <a:pt x="64778" y="409975"/>
                    <a:pt x="62840" y="421087"/>
                    <a:pt x="61048" y="432197"/>
                  </a:cubicBezTo>
                  <a:lnTo>
                    <a:pt x="56385" y="431480"/>
                  </a:lnTo>
                  <a:cubicBezTo>
                    <a:pt x="39328" y="420930"/>
                    <a:pt x="20282" y="414001"/>
                    <a:pt x="430" y="411122"/>
                  </a:cubicBezTo>
                  <a:lnTo>
                    <a:pt x="0" y="410692"/>
                  </a:lnTo>
                  <a:cubicBezTo>
                    <a:pt x="134778" y="279504"/>
                    <a:pt x="282411" y="162187"/>
                    <a:pt x="440675" y="60511"/>
                  </a:cubicBezTo>
                  <a:cubicBezTo>
                    <a:pt x="472383" y="40008"/>
                    <a:pt x="504521" y="20223"/>
                    <a:pt x="537089" y="11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2347;p38">
              <a:extLst>
                <a:ext uri="{FF2B5EF4-FFF2-40B4-BE49-F238E27FC236}">
                  <a16:creationId xmlns:a16="http://schemas.microsoft.com/office/drawing/2014/main" id="{34D4AD03-37A2-9E9B-0973-4E7D9E172450}"/>
                </a:ext>
              </a:extLst>
            </p:cNvPr>
            <p:cNvSpPr/>
            <p:nvPr/>
          </p:nvSpPr>
          <p:spPr>
            <a:xfrm rot="-2700000" flipH="1">
              <a:off x="7316892" y="1580909"/>
              <a:ext cx="163953" cy="821327"/>
            </a:xfrm>
            <a:custGeom>
              <a:avLst/>
              <a:gdLst/>
              <a:ahLst/>
              <a:cxnLst/>
              <a:rect l="l" t="t" r="r" b="b"/>
              <a:pathLst>
                <a:path w="102143" h="511688" extrusionOk="0">
                  <a:moveTo>
                    <a:pt x="13907" y="511688"/>
                  </a:moveTo>
                  <a:cubicBezTo>
                    <a:pt x="11253" y="508820"/>
                    <a:pt x="8528" y="505953"/>
                    <a:pt x="5659" y="503158"/>
                  </a:cubicBezTo>
                  <a:cubicBezTo>
                    <a:pt x="3865" y="499430"/>
                    <a:pt x="2072" y="495631"/>
                    <a:pt x="350" y="491831"/>
                  </a:cubicBezTo>
                  <a:cubicBezTo>
                    <a:pt x="3937" y="496562"/>
                    <a:pt x="7524" y="501222"/>
                    <a:pt x="11111" y="505953"/>
                  </a:cubicBezTo>
                  <a:lnTo>
                    <a:pt x="14051" y="505164"/>
                  </a:lnTo>
                  <a:cubicBezTo>
                    <a:pt x="-16795" y="338282"/>
                    <a:pt x="8025" y="166382"/>
                    <a:pt x="41526" y="0"/>
                  </a:cubicBezTo>
                  <a:cubicBezTo>
                    <a:pt x="61378" y="2879"/>
                    <a:pt x="80424" y="9808"/>
                    <a:pt x="97481" y="20358"/>
                  </a:cubicBezTo>
                  <a:lnTo>
                    <a:pt x="102144" y="21075"/>
                  </a:lnTo>
                  <a:cubicBezTo>
                    <a:pt x="76052" y="180235"/>
                    <a:pt x="63382" y="341304"/>
                    <a:pt x="64267" y="502584"/>
                  </a:cubicBezTo>
                  <a:lnTo>
                    <a:pt x="63191" y="502584"/>
                  </a:lnTo>
                  <a:cubicBezTo>
                    <a:pt x="46204" y="499022"/>
                    <a:pt x="28497" y="502293"/>
                    <a:pt x="13907" y="5116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2348;p38">
              <a:extLst>
                <a:ext uri="{FF2B5EF4-FFF2-40B4-BE49-F238E27FC236}">
                  <a16:creationId xmlns:a16="http://schemas.microsoft.com/office/drawing/2014/main" id="{A705CD0F-D64C-4A09-5FE1-3C01B2ECDECD}"/>
                </a:ext>
              </a:extLst>
            </p:cNvPr>
            <p:cNvSpPr/>
            <p:nvPr/>
          </p:nvSpPr>
          <p:spPr>
            <a:xfrm rot="-2700000" flipH="1">
              <a:off x="6500298" y="1101032"/>
              <a:ext cx="942262" cy="1562107"/>
            </a:xfrm>
            <a:custGeom>
              <a:avLst/>
              <a:gdLst/>
              <a:ahLst/>
              <a:cxnLst/>
              <a:rect l="l" t="t" r="r" b="b"/>
              <a:pathLst>
                <a:path w="587031" h="973195" extrusionOk="0">
                  <a:moveTo>
                    <a:pt x="113479" y="973196"/>
                  </a:moveTo>
                  <a:cubicBezTo>
                    <a:pt x="109892" y="968465"/>
                    <a:pt x="106305" y="963805"/>
                    <a:pt x="102718" y="959074"/>
                  </a:cubicBezTo>
                  <a:cubicBezTo>
                    <a:pt x="27705" y="798446"/>
                    <a:pt x="-7129" y="622010"/>
                    <a:pt x="1211" y="444949"/>
                  </a:cubicBezTo>
                  <a:lnTo>
                    <a:pt x="5444" y="443085"/>
                  </a:lnTo>
                  <a:cubicBezTo>
                    <a:pt x="144756" y="328820"/>
                    <a:pt x="286865" y="218090"/>
                    <a:pt x="431773" y="110897"/>
                  </a:cubicBezTo>
                  <a:cubicBezTo>
                    <a:pt x="482347" y="73477"/>
                    <a:pt x="533256" y="36511"/>
                    <a:pt x="584499" y="0"/>
                  </a:cubicBezTo>
                  <a:cubicBezTo>
                    <a:pt x="588908" y="36951"/>
                    <a:pt x="587553" y="74362"/>
                    <a:pt x="580482" y="110897"/>
                  </a:cubicBezTo>
                  <a:lnTo>
                    <a:pt x="584140" y="116632"/>
                  </a:lnTo>
                  <a:cubicBezTo>
                    <a:pt x="425877" y="218308"/>
                    <a:pt x="278243" y="335625"/>
                    <a:pt x="143465" y="466813"/>
                  </a:cubicBezTo>
                  <a:lnTo>
                    <a:pt x="143896" y="467243"/>
                  </a:lnTo>
                  <a:cubicBezTo>
                    <a:pt x="110394" y="633625"/>
                    <a:pt x="85574" y="805525"/>
                    <a:pt x="116421" y="972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2349;p38">
              <a:extLst>
                <a:ext uri="{FF2B5EF4-FFF2-40B4-BE49-F238E27FC236}">
                  <a16:creationId xmlns:a16="http://schemas.microsoft.com/office/drawing/2014/main" id="{084E072D-2C35-1CEA-4467-357F8CEB2204}"/>
                </a:ext>
              </a:extLst>
            </p:cNvPr>
            <p:cNvSpPr/>
            <p:nvPr/>
          </p:nvSpPr>
          <p:spPr>
            <a:xfrm rot="-2700000" flipH="1">
              <a:off x="6626212" y="825923"/>
              <a:ext cx="1212374" cy="1547263"/>
            </a:xfrm>
            <a:custGeom>
              <a:avLst/>
              <a:gdLst/>
              <a:ahLst/>
              <a:cxnLst/>
              <a:rect l="l" t="t" r="r" b="b"/>
              <a:pathLst>
                <a:path w="755311" h="963947" extrusionOk="0">
                  <a:moveTo>
                    <a:pt x="45983" y="590755"/>
                  </a:moveTo>
                  <a:cubicBezTo>
                    <a:pt x="30775" y="579429"/>
                    <a:pt x="15495" y="568391"/>
                    <a:pt x="0" y="557566"/>
                  </a:cubicBezTo>
                  <a:lnTo>
                    <a:pt x="789" y="555701"/>
                  </a:lnTo>
                  <a:cubicBezTo>
                    <a:pt x="234076" y="373765"/>
                    <a:pt x="464709" y="188531"/>
                    <a:pt x="692686" y="0"/>
                  </a:cubicBezTo>
                  <a:cubicBezTo>
                    <a:pt x="719638" y="33662"/>
                    <a:pt x="740183" y="71978"/>
                    <a:pt x="753302" y="113046"/>
                  </a:cubicBezTo>
                  <a:lnTo>
                    <a:pt x="755311" y="115770"/>
                  </a:lnTo>
                  <a:cubicBezTo>
                    <a:pt x="610404" y="222940"/>
                    <a:pt x="468294" y="333670"/>
                    <a:pt x="328983" y="447959"/>
                  </a:cubicBezTo>
                  <a:lnTo>
                    <a:pt x="324750" y="449822"/>
                  </a:lnTo>
                  <a:cubicBezTo>
                    <a:pt x="316409" y="626884"/>
                    <a:pt x="351244" y="803319"/>
                    <a:pt x="426257" y="963947"/>
                  </a:cubicBezTo>
                  <a:cubicBezTo>
                    <a:pt x="317060" y="822858"/>
                    <a:pt x="189124" y="697305"/>
                    <a:pt x="45983" y="5907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2350;p38">
              <a:extLst>
                <a:ext uri="{FF2B5EF4-FFF2-40B4-BE49-F238E27FC236}">
                  <a16:creationId xmlns:a16="http://schemas.microsoft.com/office/drawing/2014/main" id="{88F08078-F8B3-55B3-50C3-E7637CDCC910}"/>
                </a:ext>
              </a:extLst>
            </p:cNvPr>
            <p:cNvSpPr/>
            <p:nvPr/>
          </p:nvSpPr>
          <p:spPr>
            <a:xfrm rot="-2700000" flipH="1">
              <a:off x="7392998" y="1404260"/>
              <a:ext cx="819150" cy="617206"/>
            </a:xfrm>
            <a:custGeom>
              <a:avLst/>
              <a:gdLst/>
              <a:ahLst/>
              <a:cxnLst/>
              <a:rect l="l" t="t" r="r" b="b"/>
              <a:pathLst>
                <a:path w="510332" h="384520" extrusionOk="0">
                  <a:moveTo>
                    <a:pt x="124749" y="0"/>
                  </a:moveTo>
                  <a:cubicBezTo>
                    <a:pt x="267891" y="106550"/>
                    <a:pt x="395827" y="232103"/>
                    <a:pt x="505024" y="373193"/>
                  </a:cubicBezTo>
                  <a:cubicBezTo>
                    <a:pt x="506746" y="376993"/>
                    <a:pt x="508539" y="380792"/>
                    <a:pt x="510333" y="384520"/>
                  </a:cubicBezTo>
                  <a:cubicBezTo>
                    <a:pt x="397922" y="268605"/>
                    <a:pt x="251938" y="191186"/>
                    <a:pt x="108753" y="115772"/>
                  </a:cubicBezTo>
                  <a:cubicBezTo>
                    <a:pt x="89999" y="104515"/>
                    <a:pt x="69483" y="96493"/>
                    <a:pt x="48064" y="92044"/>
                  </a:cubicBezTo>
                  <a:cubicBezTo>
                    <a:pt x="31570" y="89180"/>
                    <a:pt x="14593" y="92092"/>
                    <a:pt x="0" y="100288"/>
                  </a:cubicBezTo>
                  <a:cubicBezTo>
                    <a:pt x="39958" y="64876"/>
                    <a:pt x="81541" y="31447"/>
                    <a:pt x="124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2351;p38">
              <a:extLst>
                <a:ext uri="{FF2B5EF4-FFF2-40B4-BE49-F238E27FC236}">
                  <a16:creationId xmlns:a16="http://schemas.microsoft.com/office/drawing/2014/main" id="{D69C30F2-2185-80F0-F47E-8C0E3C352C12}"/>
                </a:ext>
              </a:extLst>
            </p:cNvPr>
            <p:cNvSpPr/>
            <p:nvPr/>
          </p:nvSpPr>
          <p:spPr>
            <a:xfrm rot="-2700000" flipH="1">
              <a:off x="7447339" y="1518150"/>
              <a:ext cx="855650" cy="520429"/>
            </a:xfrm>
            <a:custGeom>
              <a:avLst/>
              <a:gdLst/>
              <a:ahLst/>
              <a:cxnLst/>
              <a:rect l="l" t="t" r="r" b="b"/>
              <a:pathLst>
                <a:path w="533071" h="324228" extrusionOk="0">
                  <a:moveTo>
                    <a:pt x="281708" y="196057"/>
                  </a:moveTo>
                  <a:cubicBezTo>
                    <a:pt x="186659" y="140429"/>
                    <a:pt x="92756" y="82794"/>
                    <a:pt x="0" y="23151"/>
                  </a:cubicBezTo>
                  <a:lnTo>
                    <a:pt x="2511" y="19282"/>
                  </a:lnTo>
                  <a:cubicBezTo>
                    <a:pt x="5957" y="15353"/>
                    <a:pt x="9999" y="11990"/>
                    <a:pt x="14491" y="9317"/>
                  </a:cubicBezTo>
                  <a:cubicBezTo>
                    <a:pt x="29084" y="1121"/>
                    <a:pt x="46061" y="-1791"/>
                    <a:pt x="62554" y="1073"/>
                  </a:cubicBezTo>
                  <a:cubicBezTo>
                    <a:pt x="83973" y="5522"/>
                    <a:pt x="104490" y="13543"/>
                    <a:pt x="123243" y="24801"/>
                  </a:cubicBezTo>
                  <a:cubicBezTo>
                    <a:pt x="266429" y="100214"/>
                    <a:pt x="412412" y="177634"/>
                    <a:pt x="524824" y="293548"/>
                  </a:cubicBezTo>
                  <a:cubicBezTo>
                    <a:pt x="527693" y="296343"/>
                    <a:pt x="530418" y="299211"/>
                    <a:pt x="533072" y="302078"/>
                  </a:cubicBezTo>
                  <a:cubicBezTo>
                    <a:pt x="524446" y="307434"/>
                    <a:pt x="517238" y="314785"/>
                    <a:pt x="512053" y="323511"/>
                  </a:cubicBezTo>
                  <a:lnTo>
                    <a:pt x="509257" y="324228"/>
                  </a:lnTo>
                  <a:cubicBezTo>
                    <a:pt x="432713" y="282795"/>
                    <a:pt x="356864" y="240072"/>
                    <a:pt x="281708" y="1960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2352;p38">
              <a:extLst>
                <a:ext uri="{FF2B5EF4-FFF2-40B4-BE49-F238E27FC236}">
                  <a16:creationId xmlns:a16="http://schemas.microsoft.com/office/drawing/2014/main" id="{64F7F039-9862-E26D-2183-2406D595554E}"/>
                </a:ext>
              </a:extLst>
            </p:cNvPr>
            <p:cNvSpPr/>
            <p:nvPr/>
          </p:nvSpPr>
          <p:spPr>
            <a:xfrm rot="-2700000" flipH="1">
              <a:off x="6304349" y="1703147"/>
              <a:ext cx="497110" cy="341502"/>
            </a:xfrm>
            <a:custGeom>
              <a:avLst/>
              <a:gdLst/>
              <a:ahLst/>
              <a:cxnLst/>
              <a:rect l="l" t="t" r="r" b="b"/>
              <a:pathLst>
                <a:path w="309700" h="212756" extrusionOk="0">
                  <a:moveTo>
                    <a:pt x="309700" y="0"/>
                  </a:moveTo>
                  <a:cubicBezTo>
                    <a:pt x="205294" y="69191"/>
                    <a:pt x="102060" y="140110"/>
                    <a:pt x="0" y="212757"/>
                  </a:cubicBezTo>
                  <a:cubicBezTo>
                    <a:pt x="105337" y="145039"/>
                    <a:pt x="212263" y="78472"/>
                    <a:pt x="309700" y="0"/>
                  </a:cubicBezTo>
                  <a:close/>
                </a:path>
              </a:pathLst>
            </a:custGeom>
            <a:solidFill>
              <a:srgbClr val="E5898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2353;p38">
              <a:extLst>
                <a:ext uri="{FF2B5EF4-FFF2-40B4-BE49-F238E27FC236}">
                  <a16:creationId xmlns:a16="http://schemas.microsoft.com/office/drawing/2014/main" id="{72BBB0D8-9569-A5EF-C8DE-F4DD06E643FB}"/>
                </a:ext>
              </a:extLst>
            </p:cNvPr>
            <p:cNvSpPr/>
            <p:nvPr/>
          </p:nvSpPr>
          <p:spPr>
            <a:xfrm rot="-2700000" flipH="1">
              <a:off x="7484747" y="1527781"/>
              <a:ext cx="835674" cy="499166"/>
            </a:xfrm>
            <a:custGeom>
              <a:avLst/>
              <a:gdLst/>
              <a:ahLst/>
              <a:cxnLst/>
              <a:rect l="l" t="t" r="r" b="b"/>
              <a:pathLst>
                <a:path w="520626" h="310981" extrusionOk="0">
                  <a:moveTo>
                    <a:pt x="947" y="3943"/>
                  </a:moveTo>
                  <a:cubicBezTo>
                    <a:pt x="81682" y="61685"/>
                    <a:pt x="168275" y="112239"/>
                    <a:pt x="253553" y="162922"/>
                  </a:cubicBezTo>
                  <a:cubicBezTo>
                    <a:pt x="339063" y="213743"/>
                    <a:pt x="425546" y="262878"/>
                    <a:pt x="513002" y="310325"/>
                  </a:cubicBezTo>
                  <a:cubicBezTo>
                    <a:pt x="518735" y="313429"/>
                    <a:pt x="523853" y="304697"/>
                    <a:pt x="518115" y="301584"/>
                  </a:cubicBezTo>
                  <a:cubicBezTo>
                    <a:pt x="430675" y="254145"/>
                    <a:pt x="344049" y="205255"/>
                    <a:pt x="258237" y="154914"/>
                  </a:cubicBezTo>
                  <a:cubicBezTo>
                    <a:pt x="172561" y="104460"/>
                    <a:pt x="89210" y="49919"/>
                    <a:pt x="3069" y="316"/>
                  </a:cubicBezTo>
                  <a:cubicBezTo>
                    <a:pt x="682" y="-1058"/>
                    <a:pt x="-1216" y="2396"/>
                    <a:pt x="947" y="3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2354;p38">
              <a:extLst>
                <a:ext uri="{FF2B5EF4-FFF2-40B4-BE49-F238E27FC236}">
                  <a16:creationId xmlns:a16="http://schemas.microsoft.com/office/drawing/2014/main" id="{C29690DB-3E0C-F615-AC5A-D8CDF82E4693}"/>
                </a:ext>
              </a:extLst>
            </p:cNvPr>
            <p:cNvSpPr/>
            <p:nvPr/>
          </p:nvSpPr>
          <p:spPr>
            <a:xfrm rot="-2700000" flipH="1">
              <a:off x="7672969" y="2239415"/>
              <a:ext cx="133253" cy="106274"/>
            </a:xfrm>
            <a:custGeom>
              <a:avLst/>
              <a:gdLst/>
              <a:ahLst/>
              <a:cxnLst/>
              <a:rect l="l" t="t" r="r" b="b"/>
              <a:pathLst>
                <a:path w="83017" h="66209" extrusionOk="0">
                  <a:moveTo>
                    <a:pt x="19" y="30846"/>
                  </a:moveTo>
                  <a:cubicBezTo>
                    <a:pt x="3569" y="51274"/>
                    <a:pt x="21302" y="66193"/>
                    <a:pt x="42050" y="66209"/>
                  </a:cubicBezTo>
                  <a:cubicBezTo>
                    <a:pt x="62476" y="65765"/>
                    <a:pt x="79556" y="50567"/>
                    <a:pt x="82357" y="30344"/>
                  </a:cubicBezTo>
                  <a:cubicBezTo>
                    <a:pt x="83271" y="25009"/>
                    <a:pt x="83236" y="19555"/>
                    <a:pt x="82255" y="14232"/>
                  </a:cubicBezTo>
                  <a:cubicBezTo>
                    <a:pt x="81291" y="9120"/>
                    <a:pt x="79474" y="2164"/>
                    <a:pt x="74144" y="189"/>
                  </a:cubicBezTo>
                  <a:cubicBezTo>
                    <a:pt x="71869" y="-654"/>
                    <a:pt x="70045" y="1477"/>
                    <a:pt x="69835" y="3470"/>
                  </a:cubicBezTo>
                  <a:cubicBezTo>
                    <a:pt x="69428" y="7314"/>
                    <a:pt x="72343" y="11222"/>
                    <a:pt x="73232" y="14943"/>
                  </a:cubicBezTo>
                  <a:cubicBezTo>
                    <a:pt x="74071" y="18614"/>
                    <a:pt x="74304" y="22398"/>
                    <a:pt x="73922" y="26144"/>
                  </a:cubicBezTo>
                  <a:cubicBezTo>
                    <a:pt x="73201" y="33814"/>
                    <a:pt x="70111" y="41071"/>
                    <a:pt x="65079" y="46907"/>
                  </a:cubicBezTo>
                  <a:cubicBezTo>
                    <a:pt x="53979" y="58830"/>
                    <a:pt x="35732" y="60626"/>
                    <a:pt x="22517" y="51099"/>
                  </a:cubicBezTo>
                  <a:cubicBezTo>
                    <a:pt x="14973" y="46109"/>
                    <a:pt x="9455" y="38596"/>
                    <a:pt x="6953" y="29908"/>
                  </a:cubicBezTo>
                  <a:cubicBezTo>
                    <a:pt x="5848" y="26275"/>
                    <a:pt x="-376" y="26726"/>
                    <a:pt x="18" y="30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2355;p38">
              <a:extLst>
                <a:ext uri="{FF2B5EF4-FFF2-40B4-BE49-F238E27FC236}">
                  <a16:creationId xmlns:a16="http://schemas.microsoft.com/office/drawing/2014/main" id="{F6876135-FBE2-0034-28DA-E6FC2D836508}"/>
                </a:ext>
              </a:extLst>
            </p:cNvPr>
            <p:cNvSpPr/>
            <p:nvPr/>
          </p:nvSpPr>
          <p:spPr>
            <a:xfrm rot="-2700000" flipH="1">
              <a:off x="7306124" y="1598621"/>
              <a:ext cx="83753" cy="842186"/>
            </a:xfrm>
            <a:custGeom>
              <a:avLst/>
              <a:gdLst/>
              <a:ahLst/>
              <a:cxnLst/>
              <a:rect l="l" t="t" r="r" b="b"/>
              <a:pathLst>
                <a:path w="52178" h="524683" extrusionOk="0">
                  <a:moveTo>
                    <a:pt x="7875" y="521382"/>
                  </a:moveTo>
                  <a:cubicBezTo>
                    <a:pt x="11575" y="435980"/>
                    <a:pt x="11599" y="350823"/>
                    <a:pt x="18713" y="265524"/>
                  </a:cubicBezTo>
                  <a:cubicBezTo>
                    <a:pt x="26005" y="178110"/>
                    <a:pt x="40210" y="92147"/>
                    <a:pt x="52131" y="5362"/>
                  </a:cubicBezTo>
                  <a:cubicBezTo>
                    <a:pt x="52854" y="99"/>
                    <a:pt x="45073" y="-2407"/>
                    <a:pt x="43903" y="3095"/>
                  </a:cubicBezTo>
                  <a:cubicBezTo>
                    <a:pt x="27498" y="87334"/>
                    <a:pt x="16326" y="172507"/>
                    <a:pt x="10450" y="258126"/>
                  </a:cubicBezTo>
                  <a:cubicBezTo>
                    <a:pt x="1309" y="345561"/>
                    <a:pt x="-1841" y="433517"/>
                    <a:pt x="1024" y="521381"/>
                  </a:cubicBezTo>
                  <a:cubicBezTo>
                    <a:pt x="1091" y="523272"/>
                    <a:pt x="2680" y="524749"/>
                    <a:pt x="4572" y="524682"/>
                  </a:cubicBezTo>
                  <a:cubicBezTo>
                    <a:pt x="6369" y="524617"/>
                    <a:pt x="7811" y="523177"/>
                    <a:pt x="7875" y="52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2356;p38">
              <a:extLst>
                <a:ext uri="{FF2B5EF4-FFF2-40B4-BE49-F238E27FC236}">
                  <a16:creationId xmlns:a16="http://schemas.microsoft.com/office/drawing/2014/main" id="{4EC04437-00AF-45EF-A89B-AE23EA154594}"/>
                </a:ext>
              </a:extLst>
            </p:cNvPr>
            <p:cNvSpPr/>
            <p:nvPr/>
          </p:nvSpPr>
          <p:spPr>
            <a:xfrm rot="-2700000" flipH="1">
              <a:off x="8026504" y="1297302"/>
              <a:ext cx="27896" cy="47323"/>
            </a:xfrm>
            <a:custGeom>
              <a:avLst/>
              <a:gdLst/>
              <a:ahLst/>
              <a:cxnLst/>
              <a:rect l="l" t="t" r="r" b="b"/>
              <a:pathLst>
                <a:path w="17379" h="29482" extrusionOk="0">
                  <a:moveTo>
                    <a:pt x="11120" y="1639"/>
                  </a:moveTo>
                  <a:cubicBezTo>
                    <a:pt x="9200" y="5254"/>
                    <a:pt x="7310" y="8870"/>
                    <a:pt x="5553" y="12566"/>
                  </a:cubicBezTo>
                  <a:cubicBezTo>
                    <a:pt x="4673" y="14415"/>
                    <a:pt x="3783" y="16260"/>
                    <a:pt x="2915" y="18115"/>
                  </a:cubicBezTo>
                  <a:cubicBezTo>
                    <a:pt x="1882" y="20127"/>
                    <a:pt x="956" y="22192"/>
                    <a:pt x="139" y="24302"/>
                  </a:cubicBezTo>
                  <a:cubicBezTo>
                    <a:pt x="-446" y="26502"/>
                    <a:pt x="866" y="28760"/>
                    <a:pt x="3068" y="29344"/>
                  </a:cubicBezTo>
                  <a:cubicBezTo>
                    <a:pt x="4847" y="29816"/>
                    <a:pt x="6724" y="29053"/>
                    <a:pt x="7668" y="27474"/>
                  </a:cubicBezTo>
                  <a:cubicBezTo>
                    <a:pt x="8601" y="25643"/>
                    <a:pt x="9435" y="23764"/>
                    <a:pt x="10167" y="21844"/>
                  </a:cubicBezTo>
                  <a:cubicBezTo>
                    <a:pt x="10975" y="19953"/>
                    <a:pt x="11772" y="18056"/>
                    <a:pt x="12574" y="16161"/>
                  </a:cubicBezTo>
                  <a:cubicBezTo>
                    <a:pt x="14244" y="12220"/>
                    <a:pt x="15774" y="8240"/>
                    <a:pt x="17266" y="4229"/>
                  </a:cubicBezTo>
                  <a:cubicBezTo>
                    <a:pt x="17743" y="2432"/>
                    <a:pt x="16673" y="590"/>
                    <a:pt x="14875" y="113"/>
                  </a:cubicBezTo>
                  <a:cubicBezTo>
                    <a:pt x="13423" y="-272"/>
                    <a:pt x="11891" y="351"/>
                    <a:pt x="11120" y="1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2357;p38">
              <a:extLst>
                <a:ext uri="{FF2B5EF4-FFF2-40B4-BE49-F238E27FC236}">
                  <a16:creationId xmlns:a16="http://schemas.microsoft.com/office/drawing/2014/main" id="{C8252F00-16C5-BF7A-D4F4-5DEB45433217}"/>
                </a:ext>
              </a:extLst>
            </p:cNvPr>
            <p:cNvSpPr/>
            <p:nvPr/>
          </p:nvSpPr>
          <p:spPr>
            <a:xfrm rot="-2700000" flipH="1">
              <a:off x="7535945" y="1541735"/>
              <a:ext cx="819199" cy="486302"/>
            </a:xfrm>
            <a:custGeom>
              <a:avLst/>
              <a:gdLst/>
              <a:ahLst/>
              <a:cxnLst/>
              <a:rect l="l" t="t" r="r" b="b"/>
              <a:pathLst>
                <a:path w="510362" h="302967" extrusionOk="0">
                  <a:moveTo>
                    <a:pt x="1088" y="4306"/>
                  </a:moveTo>
                  <a:cubicBezTo>
                    <a:pt x="81890" y="58063"/>
                    <a:pt x="167855" y="105044"/>
                    <a:pt x="251479" y="154282"/>
                  </a:cubicBezTo>
                  <a:lnTo>
                    <a:pt x="502977" y="302365"/>
                  </a:lnTo>
                  <a:cubicBezTo>
                    <a:pt x="505409" y="303678"/>
                    <a:pt x="508446" y="302772"/>
                    <a:pt x="509760" y="300341"/>
                  </a:cubicBezTo>
                  <a:cubicBezTo>
                    <a:pt x="511012" y="298026"/>
                    <a:pt x="510254" y="295137"/>
                    <a:pt x="508026" y="293733"/>
                  </a:cubicBezTo>
                  <a:lnTo>
                    <a:pt x="256287" y="146060"/>
                  </a:lnTo>
                  <a:cubicBezTo>
                    <a:pt x="172587" y="96960"/>
                    <a:pt x="89724" y="44717"/>
                    <a:pt x="3442" y="279"/>
                  </a:cubicBezTo>
                  <a:cubicBezTo>
                    <a:pt x="2307" y="-332"/>
                    <a:pt x="891" y="93"/>
                    <a:pt x="279" y="1227"/>
                  </a:cubicBezTo>
                  <a:cubicBezTo>
                    <a:pt x="-302" y="2306"/>
                    <a:pt x="51" y="3650"/>
                    <a:pt x="1087" y="4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2358;p38">
              <a:extLst>
                <a:ext uri="{FF2B5EF4-FFF2-40B4-BE49-F238E27FC236}">
                  <a16:creationId xmlns:a16="http://schemas.microsoft.com/office/drawing/2014/main" id="{F6E5C999-D275-EC5C-69AC-2A72D04C7CE0}"/>
                </a:ext>
              </a:extLst>
            </p:cNvPr>
            <p:cNvSpPr/>
            <p:nvPr/>
          </p:nvSpPr>
          <p:spPr>
            <a:xfrm rot="-2700000" flipH="1">
              <a:off x="7638546" y="2216256"/>
              <a:ext cx="206600" cy="171144"/>
            </a:xfrm>
            <a:custGeom>
              <a:avLst/>
              <a:gdLst/>
              <a:ahLst/>
              <a:cxnLst/>
              <a:rect l="l" t="t" r="r" b="b"/>
              <a:pathLst>
                <a:path w="128712" h="106623" extrusionOk="0">
                  <a:moveTo>
                    <a:pt x="195" y="65692"/>
                  </a:moveTo>
                  <a:cubicBezTo>
                    <a:pt x="12248" y="93258"/>
                    <a:pt x="40938" y="109689"/>
                    <a:pt x="70832" y="106146"/>
                  </a:cubicBezTo>
                  <a:cubicBezTo>
                    <a:pt x="100536" y="102314"/>
                    <a:pt x="123917" y="78948"/>
                    <a:pt x="127749" y="49266"/>
                  </a:cubicBezTo>
                  <a:cubicBezTo>
                    <a:pt x="130547" y="32909"/>
                    <a:pt x="127203" y="16096"/>
                    <a:pt x="118356" y="2052"/>
                  </a:cubicBezTo>
                  <a:cubicBezTo>
                    <a:pt x="115242" y="-2735"/>
                    <a:pt x="107525" y="1722"/>
                    <a:pt x="110662" y="6546"/>
                  </a:cubicBezTo>
                  <a:cubicBezTo>
                    <a:pt x="124201" y="28822"/>
                    <a:pt x="122389" y="57175"/>
                    <a:pt x="106124" y="77549"/>
                  </a:cubicBezTo>
                  <a:cubicBezTo>
                    <a:pt x="89151" y="97483"/>
                    <a:pt x="60804" y="103362"/>
                    <a:pt x="37295" y="91825"/>
                  </a:cubicBezTo>
                  <a:cubicBezTo>
                    <a:pt x="24283" y="85721"/>
                    <a:pt x="13598" y="75570"/>
                    <a:pt x="6841" y="62892"/>
                  </a:cubicBezTo>
                  <a:cubicBezTo>
                    <a:pt x="4843" y="59394"/>
                    <a:pt x="-1154" y="61715"/>
                    <a:pt x="196" y="65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2359;p38">
              <a:extLst>
                <a:ext uri="{FF2B5EF4-FFF2-40B4-BE49-F238E27FC236}">
                  <a16:creationId xmlns:a16="http://schemas.microsoft.com/office/drawing/2014/main" id="{C8593F84-952E-90F1-75F6-87CDE3F345C5}"/>
                </a:ext>
              </a:extLst>
            </p:cNvPr>
            <p:cNvSpPr/>
            <p:nvPr/>
          </p:nvSpPr>
          <p:spPr>
            <a:xfrm rot="-2700000" flipH="1">
              <a:off x="7270798" y="1643905"/>
              <a:ext cx="84677" cy="803348"/>
            </a:xfrm>
            <a:custGeom>
              <a:avLst/>
              <a:gdLst/>
              <a:ahLst/>
              <a:cxnLst/>
              <a:rect l="l" t="t" r="r" b="b"/>
              <a:pathLst>
                <a:path w="52754" h="500487" extrusionOk="0">
                  <a:moveTo>
                    <a:pt x="7918" y="497349"/>
                  </a:moveTo>
                  <a:cubicBezTo>
                    <a:pt x="11422" y="457013"/>
                    <a:pt x="9752" y="415909"/>
                    <a:pt x="11598" y="375423"/>
                  </a:cubicBezTo>
                  <a:cubicBezTo>
                    <a:pt x="13450" y="334810"/>
                    <a:pt x="16131" y="294244"/>
                    <a:pt x="19642" y="253724"/>
                  </a:cubicBezTo>
                  <a:cubicBezTo>
                    <a:pt x="26911" y="170682"/>
                    <a:pt x="37920" y="88092"/>
                    <a:pt x="52668" y="5954"/>
                  </a:cubicBezTo>
                  <a:cubicBezTo>
                    <a:pt x="53733" y="-19"/>
                    <a:pt x="44585" y="-2584"/>
                    <a:pt x="43508" y="3430"/>
                  </a:cubicBezTo>
                  <a:cubicBezTo>
                    <a:pt x="29104" y="83900"/>
                    <a:pt x="18226" y="164877"/>
                    <a:pt x="10876" y="246361"/>
                  </a:cubicBezTo>
                  <a:cubicBezTo>
                    <a:pt x="7282" y="286854"/>
                    <a:pt x="4619" y="327413"/>
                    <a:pt x="2886" y="368039"/>
                  </a:cubicBezTo>
                  <a:cubicBezTo>
                    <a:pt x="-378" y="411066"/>
                    <a:pt x="-874" y="454258"/>
                    <a:pt x="1402" y="497350"/>
                  </a:cubicBezTo>
                  <a:cubicBezTo>
                    <a:pt x="1468" y="499147"/>
                    <a:pt x="2980" y="500551"/>
                    <a:pt x="4779" y="500485"/>
                  </a:cubicBezTo>
                  <a:cubicBezTo>
                    <a:pt x="6485" y="500422"/>
                    <a:pt x="7854" y="499055"/>
                    <a:pt x="7917" y="497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2360;p38">
              <a:extLst>
                <a:ext uri="{FF2B5EF4-FFF2-40B4-BE49-F238E27FC236}">
                  <a16:creationId xmlns:a16="http://schemas.microsoft.com/office/drawing/2014/main" id="{3F72938B-6C90-B2AE-A950-9BD48BD27511}"/>
                </a:ext>
              </a:extLst>
            </p:cNvPr>
            <p:cNvSpPr/>
            <p:nvPr/>
          </p:nvSpPr>
          <p:spPr>
            <a:xfrm rot="-2700000" flipH="1">
              <a:off x="6990459" y="1759095"/>
              <a:ext cx="43436" cy="19526"/>
            </a:xfrm>
            <a:custGeom>
              <a:avLst/>
              <a:gdLst/>
              <a:ahLst/>
              <a:cxnLst/>
              <a:rect l="l" t="t" r="r" b="b"/>
              <a:pathLst>
                <a:path w="27061" h="12165" extrusionOk="0">
                  <a:moveTo>
                    <a:pt x="790" y="3214"/>
                  </a:moveTo>
                  <a:lnTo>
                    <a:pt x="2367" y="3884"/>
                  </a:lnTo>
                  <a:lnTo>
                    <a:pt x="1590" y="2874"/>
                  </a:lnTo>
                  <a:cubicBezTo>
                    <a:pt x="1897" y="4638"/>
                    <a:pt x="2780" y="5187"/>
                    <a:pt x="4320" y="5820"/>
                  </a:cubicBezTo>
                  <a:cubicBezTo>
                    <a:pt x="5207" y="6185"/>
                    <a:pt x="6044" y="6635"/>
                    <a:pt x="6948" y="6957"/>
                  </a:cubicBezTo>
                  <a:cubicBezTo>
                    <a:pt x="8663" y="7566"/>
                    <a:pt x="10394" y="8135"/>
                    <a:pt x="12117" y="8724"/>
                  </a:cubicBezTo>
                  <a:cubicBezTo>
                    <a:pt x="15625" y="9924"/>
                    <a:pt x="19197" y="10952"/>
                    <a:pt x="22739" y="12049"/>
                  </a:cubicBezTo>
                  <a:cubicBezTo>
                    <a:pt x="24561" y="12533"/>
                    <a:pt x="26435" y="11470"/>
                    <a:pt x="26953" y="9658"/>
                  </a:cubicBezTo>
                  <a:cubicBezTo>
                    <a:pt x="27415" y="7840"/>
                    <a:pt x="26359" y="5982"/>
                    <a:pt x="24560" y="5447"/>
                  </a:cubicBezTo>
                  <a:cubicBezTo>
                    <a:pt x="21019" y="4350"/>
                    <a:pt x="17491" y="3181"/>
                    <a:pt x="13920" y="2188"/>
                  </a:cubicBezTo>
                  <a:cubicBezTo>
                    <a:pt x="12172" y="1702"/>
                    <a:pt x="10429" y="1155"/>
                    <a:pt x="8666" y="729"/>
                  </a:cubicBezTo>
                  <a:cubicBezTo>
                    <a:pt x="7815" y="524"/>
                    <a:pt x="6947" y="416"/>
                    <a:pt x="6087" y="234"/>
                  </a:cubicBezTo>
                  <a:cubicBezTo>
                    <a:pt x="4657" y="-298"/>
                    <a:pt x="3047" y="96"/>
                    <a:pt x="2025" y="1228"/>
                  </a:cubicBezTo>
                  <a:lnTo>
                    <a:pt x="3670" y="793"/>
                  </a:lnTo>
                  <a:lnTo>
                    <a:pt x="1955" y="449"/>
                  </a:lnTo>
                  <a:cubicBezTo>
                    <a:pt x="395" y="136"/>
                    <a:pt x="-887" y="2501"/>
                    <a:pt x="790" y="3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2361;p38">
              <a:extLst>
                <a:ext uri="{FF2B5EF4-FFF2-40B4-BE49-F238E27FC236}">
                  <a16:creationId xmlns:a16="http://schemas.microsoft.com/office/drawing/2014/main" id="{9E1A1657-F403-C5C6-F34A-301B74B3C8EC}"/>
                </a:ext>
              </a:extLst>
            </p:cNvPr>
            <p:cNvSpPr/>
            <p:nvPr/>
          </p:nvSpPr>
          <p:spPr>
            <a:xfrm rot="-2700000" flipH="1">
              <a:off x="6027460" y="1535484"/>
              <a:ext cx="913100" cy="628005"/>
            </a:xfrm>
            <a:custGeom>
              <a:avLst/>
              <a:gdLst/>
              <a:ahLst/>
              <a:cxnLst/>
              <a:rect l="l" t="t" r="r" b="b"/>
              <a:pathLst>
                <a:path w="568863" h="391248" extrusionOk="0">
                  <a:moveTo>
                    <a:pt x="4621" y="390772"/>
                  </a:moveTo>
                  <a:cubicBezTo>
                    <a:pt x="51457" y="358975"/>
                    <a:pt x="96032" y="323686"/>
                    <a:pt x="142018" y="290659"/>
                  </a:cubicBezTo>
                  <a:cubicBezTo>
                    <a:pt x="188087" y="257572"/>
                    <a:pt x="234515" y="224993"/>
                    <a:pt x="281303" y="192921"/>
                  </a:cubicBezTo>
                  <a:cubicBezTo>
                    <a:pt x="375024" y="128869"/>
                    <a:pt x="470704" y="68051"/>
                    <a:pt x="566891" y="7798"/>
                  </a:cubicBezTo>
                  <a:cubicBezTo>
                    <a:pt x="568865" y="6553"/>
                    <a:pt x="569456" y="3944"/>
                    <a:pt x="568210" y="1971"/>
                  </a:cubicBezTo>
                  <a:cubicBezTo>
                    <a:pt x="567024" y="92"/>
                    <a:pt x="564583" y="-548"/>
                    <a:pt x="562627" y="508"/>
                  </a:cubicBezTo>
                  <a:cubicBezTo>
                    <a:pt x="464134" y="59068"/>
                    <a:pt x="368044" y="122036"/>
                    <a:pt x="273517" y="186763"/>
                  </a:cubicBezTo>
                  <a:cubicBezTo>
                    <a:pt x="179223" y="248352"/>
                    <a:pt x="88234" y="314853"/>
                    <a:pt x="928" y="385989"/>
                  </a:cubicBezTo>
                  <a:cubicBezTo>
                    <a:pt x="-1685" y="388217"/>
                    <a:pt x="1756" y="392717"/>
                    <a:pt x="4621" y="390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2362;p38">
              <a:extLst>
                <a:ext uri="{FF2B5EF4-FFF2-40B4-BE49-F238E27FC236}">
                  <a16:creationId xmlns:a16="http://schemas.microsoft.com/office/drawing/2014/main" id="{CD4D75AD-7BAC-875F-05D1-DF6800479882}"/>
                </a:ext>
              </a:extLst>
            </p:cNvPr>
            <p:cNvSpPr/>
            <p:nvPr/>
          </p:nvSpPr>
          <p:spPr>
            <a:xfrm rot="-2700000" flipH="1">
              <a:off x="6008204" y="1582090"/>
              <a:ext cx="915566" cy="626403"/>
            </a:xfrm>
            <a:custGeom>
              <a:avLst/>
              <a:gdLst/>
              <a:ahLst/>
              <a:cxnLst/>
              <a:rect l="l" t="t" r="r" b="b"/>
              <a:pathLst>
                <a:path w="570399" h="390250" extrusionOk="0">
                  <a:moveTo>
                    <a:pt x="4422" y="389847"/>
                  </a:moveTo>
                  <a:cubicBezTo>
                    <a:pt x="52035" y="360606"/>
                    <a:pt x="96555" y="325364"/>
                    <a:pt x="142381" y="293392"/>
                  </a:cubicBezTo>
                  <a:cubicBezTo>
                    <a:pt x="189437" y="260561"/>
                    <a:pt x="236662" y="227972"/>
                    <a:pt x="284053" y="195627"/>
                  </a:cubicBezTo>
                  <a:cubicBezTo>
                    <a:pt x="330506" y="164069"/>
                    <a:pt x="377194" y="132860"/>
                    <a:pt x="424117" y="102000"/>
                  </a:cubicBezTo>
                  <a:cubicBezTo>
                    <a:pt x="471993" y="70514"/>
                    <a:pt x="521473" y="40938"/>
                    <a:pt x="568430" y="8121"/>
                  </a:cubicBezTo>
                  <a:cubicBezTo>
                    <a:pt x="572932" y="4975"/>
                    <a:pt x="568962" y="-2183"/>
                    <a:pt x="564060" y="650"/>
                  </a:cubicBezTo>
                  <a:cubicBezTo>
                    <a:pt x="514521" y="29280"/>
                    <a:pt x="467114" y="62372"/>
                    <a:pt x="419341" y="93836"/>
                  </a:cubicBezTo>
                  <a:cubicBezTo>
                    <a:pt x="371419" y="125399"/>
                    <a:pt x="323741" y="157327"/>
                    <a:pt x="276307" y="189621"/>
                  </a:cubicBezTo>
                  <a:cubicBezTo>
                    <a:pt x="229883" y="221227"/>
                    <a:pt x="183709" y="253199"/>
                    <a:pt x="137787" y="285538"/>
                  </a:cubicBezTo>
                  <a:cubicBezTo>
                    <a:pt x="91978" y="317942"/>
                    <a:pt x="43731" y="348989"/>
                    <a:pt x="907" y="385295"/>
                  </a:cubicBezTo>
                  <a:cubicBezTo>
                    <a:pt x="-1620" y="387437"/>
                    <a:pt x="1647" y="391551"/>
                    <a:pt x="4422" y="3898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2363;p38">
              <a:extLst>
                <a:ext uri="{FF2B5EF4-FFF2-40B4-BE49-F238E27FC236}">
                  <a16:creationId xmlns:a16="http://schemas.microsoft.com/office/drawing/2014/main" id="{B8D847E3-912F-8F17-A0CC-5E38980129AA}"/>
                </a:ext>
              </a:extLst>
            </p:cNvPr>
            <p:cNvSpPr/>
            <p:nvPr/>
          </p:nvSpPr>
          <p:spPr>
            <a:xfrm rot="-2700000" flipH="1">
              <a:off x="6193696" y="1858167"/>
              <a:ext cx="80393" cy="848064"/>
            </a:xfrm>
            <a:custGeom>
              <a:avLst/>
              <a:gdLst/>
              <a:ahLst/>
              <a:cxnLst/>
              <a:rect l="l" t="t" r="r" b="b"/>
              <a:pathLst>
                <a:path w="50085" h="528345" extrusionOk="0">
                  <a:moveTo>
                    <a:pt x="40541" y="2655"/>
                  </a:moveTo>
                  <a:cubicBezTo>
                    <a:pt x="36618" y="45075"/>
                    <a:pt x="40165" y="88905"/>
                    <a:pt x="39125" y="131547"/>
                  </a:cubicBezTo>
                  <a:cubicBezTo>
                    <a:pt x="38078" y="174512"/>
                    <a:pt x="36090" y="217441"/>
                    <a:pt x="32924" y="260303"/>
                  </a:cubicBezTo>
                  <a:cubicBezTo>
                    <a:pt x="26427" y="348295"/>
                    <a:pt x="12797" y="434764"/>
                    <a:pt x="64" y="521957"/>
                  </a:cubicBezTo>
                  <a:cubicBezTo>
                    <a:pt x="-856" y="528254"/>
                    <a:pt x="8498" y="531194"/>
                    <a:pt x="9872" y="524659"/>
                  </a:cubicBezTo>
                  <a:cubicBezTo>
                    <a:pt x="26655" y="438601"/>
                    <a:pt x="37611" y="351508"/>
                    <a:pt x="42665" y="263976"/>
                  </a:cubicBezTo>
                  <a:cubicBezTo>
                    <a:pt x="45824" y="219902"/>
                    <a:pt x="47898" y="175730"/>
                    <a:pt x="48642" y="131547"/>
                  </a:cubicBezTo>
                  <a:cubicBezTo>
                    <a:pt x="51258" y="88341"/>
                    <a:pt x="50316" y="44993"/>
                    <a:pt x="45825" y="1940"/>
                  </a:cubicBezTo>
                  <a:cubicBezTo>
                    <a:pt x="45339" y="-1262"/>
                    <a:pt x="40798" y="-131"/>
                    <a:pt x="40541" y="2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2364;p38">
              <a:extLst>
                <a:ext uri="{FF2B5EF4-FFF2-40B4-BE49-F238E27FC236}">
                  <a16:creationId xmlns:a16="http://schemas.microsoft.com/office/drawing/2014/main" id="{60EFAD1B-809A-D331-88F3-47C09A231EF5}"/>
                </a:ext>
              </a:extLst>
            </p:cNvPr>
            <p:cNvSpPr/>
            <p:nvPr/>
          </p:nvSpPr>
          <p:spPr>
            <a:xfrm rot="-2700000" flipH="1">
              <a:off x="6654271" y="2109501"/>
              <a:ext cx="970208" cy="725128"/>
            </a:xfrm>
            <a:custGeom>
              <a:avLst/>
              <a:gdLst/>
              <a:ahLst/>
              <a:cxnLst/>
              <a:rect l="l" t="t" r="r" b="b"/>
              <a:pathLst>
                <a:path w="604441" h="451756" extrusionOk="0">
                  <a:moveTo>
                    <a:pt x="5017" y="451023"/>
                  </a:moveTo>
                  <a:cubicBezTo>
                    <a:pt x="54934" y="410639"/>
                    <a:pt x="103412" y="369250"/>
                    <a:pt x="155366" y="331368"/>
                  </a:cubicBezTo>
                  <a:cubicBezTo>
                    <a:pt x="206639" y="293981"/>
                    <a:pt x="259301" y="258540"/>
                    <a:pt x="312004" y="223211"/>
                  </a:cubicBezTo>
                  <a:cubicBezTo>
                    <a:pt x="363855" y="188453"/>
                    <a:pt x="415804" y="153830"/>
                    <a:pt x="466679" y="117649"/>
                  </a:cubicBezTo>
                  <a:cubicBezTo>
                    <a:pt x="492084" y="99582"/>
                    <a:pt x="517163" y="81070"/>
                    <a:pt x="541916" y="62112"/>
                  </a:cubicBezTo>
                  <a:cubicBezTo>
                    <a:pt x="564800" y="46667"/>
                    <a:pt x="585536" y="28259"/>
                    <a:pt x="603580" y="7370"/>
                  </a:cubicBezTo>
                  <a:cubicBezTo>
                    <a:pt x="606952" y="2909"/>
                    <a:pt x="599594" y="-2655"/>
                    <a:pt x="595856" y="1414"/>
                  </a:cubicBezTo>
                  <a:cubicBezTo>
                    <a:pt x="553828" y="47178"/>
                    <a:pt x="498310" y="82550"/>
                    <a:pt x="447684" y="118146"/>
                  </a:cubicBezTo>
                  <a:cubicBezTo>
                    <a:pt x="396613" y="154055"/>
                    <a:pt x="344602" y="188604"/>
                    <a:pt x="292833" y="223493"/>
                  </a:cubicBezTo>
                  <a:cubicBezTo>
                    <a:pt x="241145" y="258326"/>
                    <a:pt x="189602" y="293474"/>
                    <a:pt x="139668" y="330796"/>
                  </a:cubicBezTo>
                  <a:cubicBezTo>
                    <a:pt x="90364" y="365710"/>
                    <a:pt x="43953" y="404535"/>
                    <a:pt x="886" y="446894"/>
                  </a:cubicBezTo>
                  <a:cubicBezTo>
                    <a:pt x="-1779" y="449661"/>
                    <a:pt x="2150" y="453343"/>
                    <a:pt x="5017" y="451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2365;p38">
              <a:extLst>
                <a:ext uri="{FF2B5EF4-FFF2-40B4-BE49-F238E27FC236}">
                  <a16:creationId xmlns:a16="http://schemas.microsoft.com/office/drawing/2014/main" id="{D9F42202-A5DF-B49B-F561-FD58B7674D3B}"/>
                </a:ext>
              </a:extLst>
            </p:cNvPr>
            <p:cNvSpPr/>
            <p:nvPr/>
          </p:nvSpPr>
          <p:spPr>
            <a:xfrm rot="-2700000" flipH="1">
              <a:off x="7274534" y="2220112"/>
              <a:ext cx="322322" cy="233076"/>
            </a:xfrm>
            <a:custGeom>
              <a:avLst/>
              <a:gdLst/>
              <a:ahLst/>
              <a:cxnLst/>
              <a:rect l="l" t="t" r="r" b="b"/>
              <a:pathLst>
                <a:path w="200807" h="145207" extrusionOk="0">
                  <a:moveTo>
                    <a:pt x="2974" y="144968"/>
                  </a:moveTo>
                  <a:cubicBezTo>
                    <a:pt x="38133" y="124096"/>
                    <a:pt x="72114" y="101303"/>
                    <a:pt x="104762" y="76693"/>
                  </a:cubicBezTo>
                  <a:cubicBezTo>
                    <a:pt x="137115" y="53408"/>
                    <a:pt x="168833" y="29277"/>
                    <a:pt x="199914" y="4300"/>
                  </a:cubicBezTo>
                  <a:cubicBezTo>
                    <a:pt x="202531" y="2201"/>
                    <a:pt x="198822" y="-1460"/>
                    <a:pt x="196229" y="617"/>
                  </a:cubicBezTo>
                  <a:cubicBezTo>
                    <a:pt x="164497" y="26024"/>
                    <a:pt x="132106" y="50574"/>
                    <a:pt x="99057" y="74268"/>
                  </a:cubicBezTo>
                  <a:cubicBezTo>
                    <a:pt x="66820" y="97345"/>
                    <a:pt x="33047" y="118279"/>
                    <a:pt x="937" y="141486"/>
                  </a:cubicBezTo>
                  <a:cubicBezTo>
                    <a:pt x="-4" y="142084"/>
                    <a:pt x="-283" y="143330"/>
                    <a:pt x="315" y="144271"/>
                  </a:cubicBezTo>
                  <a:cubicBezTo>
                    <a:pt x="882" y="145164"/>
                    <a:pt x="2042" y="145468"/>
                    <a:pt x="2974" y="144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2366;p38">
              <a:extLst>
                <a:ext uri="{FF2B5EF4-FFF2-40B4-BE49-F238E27FC236}">
                  <a16:creationId xmlns:a16="http://schemas.microsoft.com/office/drawing/2014/main" id="{9FEBB8BE-3B06-8B67-0779-CF6D01FFF66E}"/>
                </a:ext>
              </a:extLst>
            </p:cNvPr>
            <p:cNvSpPr/>
            <p:nvPr/>
          </p:nvSpPr>
          <p:spPr>
            <a:xfrm rot="-2700000" flipH="1">
              <a:off x="6559497" y="2274379"/>
              <a:ext cx="493671" cy="353110"/>
            </a:xfrm>
            <a:custGeom>
              <a:avLst/>
              <a:gdLst/>
              <a:ahLst/>
              <a:cxnLst/>
              <a:rect l="l" t="t" r="r" b="b"/>
              <a:pathLst>
                <a:path w="307558" h="219988" extrusionOk="0">
                  <a:moveTo>
                    <a:pt x="957" y="219913"/>
                  </a:moveTo>
                  <a:cubicBezTo>
                    <a:pt x="56195" y="189060"/>
                    <a:pt x="109348" y="154620"/>
                    <a:pt x="160074" y="116815"/>
                  </a:cubicBezTo>
                  <a:cubicBezTo>
                    <a:pt x="210309" y="81171"/>
                    <a:pt x="259168" y="43719"/>
                    <a:pt x="306650" y="4457"/>
                  </a:cubicBezTo>
                  <a:cubicBezTo>
                    <a:pt x="309325" y="2254"/>
                    <a:pt x="305499" y="-1527"/>
                    <a:pt x="302845" y="656"/>
                  </a:cubicBezTo>
                  <a:cubicBezTo>
                    <a:pt x="254185" y="40672"/>
                    <a:pt x="204241" y="79210"/>
                    <a:pt x="152950" y="115806"/>
                  </a:cubicBezTo>
                  <a:cubicBezTo>
                    <a:pt x="102955" y="151477"/>
                    <a:pt x="50448" y="183413"/>
                    <a:pt x="299" y="218788"/>
                  </a:cubicBezTo>
                  <a:cubicBezTo>
                    <a:pt x="-4" y="218983"/>
                    <a:pt x="-91" y="219386"/>
                    <a:pt x="104" y="219689"/>
                  </a:cubicBezTo>
                  <a:cubicBezTo>
                    <a:pt x="287" y="219974"/>
                    <a:pt x="658" y="220071"/>
                    <a:pt x="957" y="21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2367;p38">
              <a:extLst>
                <a:ext uri="{FF2B5EF4-FFF2-40B4-BE49-F238E27FC236}">
                  <a16:creationId xmlns:a16="http://schemas.microsoft.com/office/drawing/2014/main" id="{741EA97F-04EC-87B4-9A70-2A1BE30B8B21}"/>
                </a:ext>
              </a:extLst>
            </p:cNvPr>
            <p:cNvSpPr/>
            <p:nvPr/>
          </p:nvSpPr>
          <p:spPr>
            <a:xfrm rot="-2700000" flipH="1">
              <a:off x="7657731" y="2232988"/>
              <a:ext cx="119857" cy="57674"/>
            </a:xfrm>
            <a:custGeom>
              <a:avLst/>
              <a:gdLst/>
              <a:ahLst/>
              <a:cxnLst/>
              <a:rect l="l" t="t" r="r" b="b"/>
              <a:pathLst>
                <a:path w="74671" h="35931" extrusionOk="0">
                  <a:moveTo>
                    <a:pt x="567" y="35927"/>
                  </a:moveTo>
                  <a:cubicBezTo>
                    <a:pt x="6492" y="34712"/>
                    <a:pt x="10115" y="28467"/>
                    <a:pt x="14397" y="24529"/>
                  </a:cubicBezTo>
                  <a:cubicBezTo>
                    <a:pt x="19330" y="20042"/>
                    <a:pt x="24930" y="16347"/>
                    <a:pt x="30997" y="13578"/>
                  </a:cubicBezTo>
                  <a:cubicBezTo>
                    <a:pt x="43102" y="7905"/>
                    <a:pt x="56718" y="6300"/>
                    <a:pt x="69811" y="9001"/>
                  </a:cubicBezTo>
                  <a:cubicBezTo>
                    <a:pt x="74690" y="10057"/>
                    <a:pt x="76775" y="2567"/>
                    <a:pt x="71878" y="1509"/>
                  </a:cubicBezTo>
                  <a:cubicBezTo>
                    <a:pt x="57098" y="-1610"/>
                    <a:pt x="41704" y="135"/>
                    <a:pt x="27999" y="6485"/>
                  </a:cubicBezTo>
                  <a:cubicBezTo>
                    <a:pt x="21348" y="9537"/>
                    <a:pt x="15210" y="13602"/>
                    <a:pt x="9804" y="18534"/>
                  </a:cubicBezTo>
                  <a:cubicBezTo>
                    <a:pt x="5266" y="22665"/>
                    <a:pt x="-1659" y="29131"/>
                    <a:pt x="360" y="35809"/>
                  </a:cubicBezTo>
                  <a:cubicBezTo>
                    <a:pt x="387" y="35897"/>
                    <a:pt x="478" y="35949"/>
                    <a:pt x="567" y="359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2368;p38">
              <a:extLst>
                <a:ext uri="{FF2B5EF4-FFF2-40B4-BE49-F238E27FC236}">
                  <a16:creationId xmlns:a16="http://schemas.microsoft.com/office/drawing/2014/main" id="{204C3EB5-1307-4C35-0ED7-85EC4A1504F5}"/>
                </a:ext>
              </a:extLst>
            </p:cNvPr>
            <p:cNvSpPr/>
            <p:nvPr/>
          </p:nvSpPr>
          <p:spPr>
            <a:xfrm rot="-2700000" flipH="1">
              <a:off x="6320648" y="1326995"/>
              <a:ext cx="1056949" cy="1476672"/>
            </a:xfrm>
            <a:custGeom>
              <a:avLst/>
              <a:gdLst/>
              <a:ahLst/>
              <a:cxnLst/>
              <a:rect l="l" t="t" r="r" b="b"/>
              <a:pathLst>
                <a:path w="658481" h="919969" extrusionOk="0">
                  <a:moveTo>
                    <a:pt x="656254" y="18457"/>
                  </a:moveTo>
                  <a:cubicBezTo>
                    <a:pt x="638088" y="11477"/>
                    <a:pt x="619407" y="5921"/>
                    <a:pt x="600379" y="1840"/>
                  </a:cubicBezTo>
                  <a:cubicBezTo>
                    <a:pt x="597534" y="1234"/>
                    <a:pt x="586711" y="-1969"/>
                    <a:pt x="583818" y="1825"/>
                  </a:cubicBezTo>
                  <a:cubicBezTo>
                    <a:pt x="582892" y="739"/>
                    <a:pt x="581343" y="428"/>
                    <a:pt x="580069" y="1070"/>
                  </a:cubicBezTo>
                  <a:cubicBezTo>
                    <a:pt x="481330" y="58185"/>
                    <a:pt x="386499" y="121796"/>
                    <a:pt x="296203" y="191481"/>
                  </a:cubicBezTo>
                  <a:cubicBezTo>
                    <a:pt x="206145" y="258253"/>
                    <a:pt x="121360" y="331849"/>
                    <a:pt x="42600" y="411619"/>
                  </a:cubicBezTo>
                  <a:cubicBezTo>
                    <a:pt x="42089" y="412186"/>
                    <a:pt x="41861" y="412953"/>
                    <a:pt x="41977" y="413707"/>
                  </a:cubicBezTo>
                  <a:cubicBezTo>
                    <a:pt x="23887" y="496985"/>
                    <a:pt x="11070" y="581320"/>
                    <a:pt x="3601" y="666209"/>
                  </a:cubicBezTo>
                  <a:cubicBezTo>
                    <a:pt x="187" y="708397"/>
                    <a:pt x="-800" y="750745"/>
                    <a:pt x="642" y="793046"/>
                  </a:cubicBezTo>
                  <a:cubicBezTo>
                    <a:pt x="2184" y="833397"/>
                    <a:pt x="2446" y="880969"/>
                    <a:pt x="16551" y="919256"/>
                  </a:cubicBezTo>
                  <a:cubicBezTo>
                    <a:pt x="16717" y="919791"/>
                    <a:pt x="17285" y="920089"/>
                    <a:pt x="17820" y="919923"/>
                  </a:cubicBezTo>
                  <a:cubicBezTo>
                    <a:pt x="18233" y="919795"/>
                    <a:pt x="18519" y="919420"/>
                    <a:pt x="18533" y="918988"/>
                  </a:cubicBezTo>
                  <a:lnTo>
                    <a:pt x="18534" y="918988"/>
                  </a:lnTo>
                  <a:cubicBezTo>
                    <a:pt x="18489" y="896390"/>
                    <a:pt x="13417" y="873333"/>
                    <a:pt x="11261" y="850789"/>
                  </a:cubicBezTo>
                  <a:cubicBezTo>
                    <a:pt x="9081" y="827982"/>
                    <a:pt x="7824" y="805099"/>
                    <a:pt x="7317" y="782195"/>
                  </a:cubicBezTo>
                  <a:cubicBezTo>
                    <a:pt x="6430" y="736216"/>
                    <a:pt x="8191" y="690224"/>
                    <a:pt x="12591" y="644448"/>
                  </a:cubicBezTo>
                  <a:cubicBezTo>
                    <a:pt x="16970" y="597506"/>
                    <a:pt x="23725" y="550838"/>
                    <a:pt x="31669" y="504376"/>
                  </a:cubicBezTo>
                  <a:cubicBezTo>
                    <a:pt x="35567" y="481585"/>
                    <a:pt x="39746" y="458844"/>
                    <a:pt x="43865" y="436092"/>
                  </a:cubicBezTo>
                  <a:cubicBezTo>
                    <a:pt x="46730" y="420269"/>
                    <a:pt x="47723" y="416280"/>
                    <a:pt x="63767" y="420891"/>
                  </a:cubicBezTo>
                  <a:cubicBezTo>
                    <a:pt x="76291" y="424645"/>
                    <a:pt x="88291" y="429962"/>
                    <a:pt x="99483" y="436719"/>
                  </a:cubicBezTo>
                  <a:cubicBezTo>
                    <a:pt x="100945" y="437507"/>
                    <a:pt x="102769" y="436961"/>
                    <a:pt x="103558" y="435500"/>
                  </a:cubicBezTo>
                  <a:cubicBezTo>
                    <a:pt x="104308" y="434110"/>
                    <a:pt x="103853" y="432376"/>
                    <a:pt x="102517" y="431533"/>
                  </a:cubicBezTo>
                  <a:cubicBezTo>
                    <a:pt x="86335" y="422053"/>
                    <a:pt x="68656" y="415397"/>
                    <a:pt x="50238" y="411849"/>
                  </a:cubicBezTo>
                  <a:cubicBezTo>
                    <a:pt x="133579" y="336638"/>
                    <a:pt x="215715" y="261563"/>
                    <a:pt x="305226" y="193458"/>
                  </a:cubicBezTo>
                  <a:cubicBezTo>
                    <a:pt x="394540" y="126291"/>
                    <a:pt x="487360" y="63912"/>
                    <a:pt x="583294" y="6583"/>
                  </a:cubicBezTo>
                  <a:cubicBezTo>
                    <a:pt x="583543" y="6427"/>
                    <a:pt x="583575" y="6126"/>
                    <a:pt x="583764" y="5920"/>
                  </a:cubicBezTo>
                  <a:cubicBezTo>
                    <a:pt x="585203" y="7601"/>
                    <a:pt x="588558" y="7935"/>
                    <a:pt x="587988" y="5478"/>
                  </a:cubicBezTo>
                  <a:lnTo>
                    <a:pt x="587879" y="5420"/>
                  </a:lnTo>
                  <a:cubicBezTo>
                    <a:pt x="588495" y="5452"/>
                    <a:pt x="589107" y="5540"/>
                    <a:pt x="589707" y="5682"/>
                  </a:cubicBezTo>
                  <a:cubicBezTo>
                    <a:pt x="590999" y="5924"/>
                    <a:pt x="592296" y="6283"/>
                    <a:pt x="593575" y="6589"/>
                  </a:cubicBezTo>
                  <a:cubicBezTo>
                    <a:pt x="596582" y="7308"/>
                    <a:pt x="599589" y="8028"/>
                    <a:pt x="602596" y="8750"/>
                  </a:cubicBezTo>
                  <a:cubicBezTo>
                    <a:pt x="608398" y="10144"/>
                    <a:pt x="614167" y="11664"/>
                    <a:pt x="619904" y="13310"/>
                  </a:cubicBezTo>
                  <a:cubicBezTo>
                    <a:pt x="631588" y="16662"/>
                    <a:pt x="643117" y="20554"/>
                    <a:pt x="654499" y="24815"/>
                  </a:cubicBezTo>
                  <a:cubicBezTo>
                    <a:pt x="658489" y="26310"/>
                    <a:pt x="660179" y="19958"/>
                    <a:pt x="656254" y="18457"/>
                  </a:cubicBezTo>
                  <a:close/>
                  <a:moveTo>
                    <a:pt x="587384" y="5390"/>
                  </a:moveTo>
                  <a:lnTo>
                    <a:pt x="587373" y="5398"/>
                  </a:lnTo>
                  <a:lnTo>
                    <a:pt x="587373" y="5397"/>
                  </a:lnTo>
                  <a:cubicBezTo>
                    <a:pt x="586760" y="5372"/>
                    <a:pt x="586875" y="5373"/>
                    <a:pt x="587384" y="5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2369;p38">
              <a:extLst>
                <a:ext uri="{FF2B5EF4-FFF2-40B4-BE49-F238E27FC236}">
                  <a16:creationId xmlns:a16="http://schemas.microsoft.com/office/drawing/2014/main" id="{868C4FBC-6DDC-15FF-3AAC-7D90906A1418}"/>
                </a:ext>
              </a:extLst>
            </p:cNvPr>
            <p:cNvSpPr/>
            <p:nvPr/>
          </p:nvSpPr>
          <p:spPr>
            <a:xfrm rot="-2700000" flipH="1">
              <a:off x="6493081" y="1096018"/>
              <a:ext cx="952932" cy="1568271"/>
            </a:xfrm>
            <a:custGeom>
              <a:avLst/>
              <a:gdLst/>
              <a:ahLst/>
              <a:cxnLst/>
              <a:rect l="l" t="t" r="r" b="b"/>
              <a:pathLst>
                <a:path w="593678" h="977035" extrusionOk="0">
                  <a:moveTo>
                    <a:pt x="591326" y="3618"/>
                  </a:moveTo>
                  <a:cubicBezTo>
                    <a:pt x="591066" y="1255"/>
                    <a:pt x="588439" y="-1132"/>
                    <a:pt x="586035" y="584"/>
                  </a:cubicBezTo>
                  <a:cubicBezTo>
                    <a:pt x="486099" y="71880"/>
                    <a:pt x="387387" y="144845"/>
                    <a:pt x="289900" y="219478"/>
                  </a:cubicBezTo>
                  <a:cubicBezTo>
                    <a:pt x="194553" y="292525"/>
                    <a:pt x="96532" y="364782"/>
                    <a:pt x="6918" y="444834"/>
                  </a:cubicBezTo>
                  <a:cubicBezTo>
                    <a:pt x="6663" y="445132"/>
                    <a:pt x="6501" y="445498"/>
                    <a:pt x="6453" y="445887"/>
                  </a:cubicBezTo>
                  <a:cubicBezTo>
                    <a:pt x="4870" y="444865"/>
                    <a:pt x="2757" y="445318"/>
                    <a:pt x="1734" y="446900"/>
                  </a:cubicBezTo>
                  <a:cubicBezTo>
                    <a:pt x="1417" y="447389"/>
                    <a:pt x="1231" y="447951"/>
                    <a:pt x="1194" y="448533"/>
                  </a:cubicBezTo>
                  <a:cubicBezTo>
                    <a:pt x="-3041" y="539432"/>
                    <a:pt x="4001" y="630505"/>
                    <a:pt x="22160" y="719674"/>
                  </a:cubicBezTo>
                  <a:cubicBezTo>
                    <a:pt x="38978" y="809111"/>
                    <a:pt x="68865" y="895591"/>
                    <a:pt x="110862" y="976339"/>
                  </a:cubicBezTo>
                  <a:cubicBezTo>
                    <a:pt x="111649" y="977785"/>
                    <a:pt x="114254" y="976774"/>
                    <a:pt x="113589" y="975190"/>
                  </a:cubicBezTo>
                  <a:cubicBezTo>
                    <a:pt x="77337" y="893473"/>
                    <a:pt x="49150" y="808418"/>
                    <a:pt x="29426" y="721232"/>
                  </a:cubicBezTo>
                  <a:cubicBezTo>
                    <a:pt x="11021" y="631783"/>
                    <a:pt x="3805" y="540395"/>
                    <a:pt x="7942" y="449169"/>
                  </a:cubicBezTo>
                  <a:cubicBezTo>
                    <a:pt x="8641" y="449567"/>
                    <a:pt x="9512" y="449510"/>
                    <a:pt x="10153" y="449023"/>
                  </a:cubicBezTo>
                  <a:cubicBezTo>
                    <a:pt x="107197" y="376094"/>
                    <a:pt x="199862" y="297086"/>
                    <a:pt x="296326" y="223298"/>
                  </a:cubicBezTo>
                  <a:cubicBezTo>
                    <a:pt x="391289" y="150658"/>
                    <a:pt x="487439" y="79606"/>
                    <a:pt x="584775" y="10142"/>
                  </a:cubicBezTo>
                  <a:cubicBezTo>
                    <a:pt x="588051" y="44666"/>
                    <a:pt x="586608" y="79476"/>
                    <a:pt x="580486" y="113611"/>
                  </a:cubicBezTo>
                  <a:cubicBezTo>
                    <a:pt x="579709" y="117961"/>
                    <a:pt x="586343" y="119850"/>
                    <a:pt x="587173" y="115454"/>
                  </a:cubicBezTo>
                  <a:cubicBezTo>
                    <a:pt x="594109" y="78588"/>
                    <a:pt x="595508" y="40895"/>
                    <a:pt x="591326" y="3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2370;p38">
              <a:extLst>
                <a:ext uri="{FF2B5EF4-FFF2-40B4-BE49-F238E27FC236}">
                  <a16:creationId xmlns:a16="http://schemas.microsoft.com/office/drawing/2014/main" id="{4EF8D085-A5A8-B237-938F-EBA58623572C}"/>
                </a:ext>
              </a:extLst>
            </p:cNvPr>
            <p:cNvSpPr/>
            <p:nvPr/>
          </p:nvSpPr>
          <p:spPr>
            <a:xfrm rot="-2700000" flipH="1">
              <a:off x="7377599" y="1396279"/>
              <a:ext cx="863715" cy="643623"/>
            </a:xfrm>
            <a:custGeom>
              <a:avLst/>
              <a:gdLst/>
              <a:ahLst/>
              <a:cxnLst/>
              <a:rect l="l" t="t" r="r" b="b"/>
              <a:pathLst>
                <a:path w="538096" h="400978" extrusionOk="0">
                  <a:moveTo>
                    <a:pt x="536760" y="392808"/>
                  </a:moveTo>
                  <a:cubicBezTo>
                    <a:pt x="457985" y="313701"/>
                    <a:pt x="368109" y="246470"/>
                    <a:pt x="269958" y="193228"/>
                  </a:cubicBezTo>
                  <a:cubicBezTo>
                    <a:pt x="220564" y="164941"/>
                    <a:pt x="170349" y="137924"/>
                    <a:pt x="119767" y="111822"/>
                  </a:cubicBezTo>
                  <a:cubicBezTo>
                    <a:pt x="95363" y="99229"/>
                    <a:pt x="61769" y="85557"/>
                    <a:pt x="33432" y="91264"/>
                  </a:cubicBezTo>
                  <a:cubicBezTo>
                    <a:pt x="46443" y="80283"/>
                    <a:pt x="59273" y="69055"/>
                    <a:pt x="72521" y="58425"/>
                  </a:cubicBezTo>
                  <a:cubicBezTo>
                    <a:pt x="84148" y="49097"/>
                    <a:pt x="95888" y="39912"/>
                    <a:pt x="107741" y="30872"/>
                  </a:cubicBezTo>
                  <a:cubicBezTo>
                    <a:pt x="119572" y="22981"/>
                    <a:pt x="130851" y="14294"/>
                    <a:pt x="141499" y="4870"/>
                  </a:cubicBezTo>
                  <a:cubicBezTo>
                    <a:pt x="142593" y="3707"/>
                    <a:pt x="142538" y="1878"/>
                    <a:pt x="141374" y="785"/>
                  </a:cubicBezTo>
                  <a:cubicBezTo>
                    <a:pt x="140464" y="-70"/>
                    <a:pt x="139108" y="-245"/>
                    <a:pt x="138010" y="352"/>
                  </a:cubicBezTo>
                  <a:cubicBezTo>
                    <a:pt x="125655" y="7677"/>
                    <a:pt x="113998" y="16120"/>
                    <a:pt x="103186" y="25574"/>
                  </a:cubicBezTo>
                  <a:cubicBezTo>
                    <a:pt x="91928" y="34270"/>
                    <a:pt x="80782" y="43109"/>
                    <a:pt x="69748" y="52092"/>
                  </a:cubicBezTo>
                  <a:cubicBezTo>
                    <a:pt x="51711" y="66070"/>
                    <a:pt x="34431" y="80998"/>
                    <a:pt x="17981" y="96811"/>
                  </a:cubicBezTo>
                  <a:cubicBezTo>
                    <a:pt x="11298" y="100384"/>
                    <a:pt x="5426" y="105297"/>
                    <a:pt x="732" y="111242"/>
                  </a:cubicBezTo>
                  <a:cubicBezTo>
                    <a:pt x="-296" y="112347"/>
                    <a:pt x="-234" y="114075"/>
                    <a:pt x="871" y="115103"/>
                  </a:cubicBezTo>
                  <a:cubicBezTo>
                    <a:pt x="1921" y="116079"/>
                    <a:pt x="3547" y="116079"/>
                    <a:pt x="4596" y="115103"/>
                  </a:cubicBezTo>
                  <a:cubicBezTo>
                    <a:pt x="52121" y="75219"/>
                    <a:pt x="111108" y="117113"/>
                    <a:pt x="155921" y="140835"/>
                  </a:cubicBezTo>
                  <a:cubicBezTo>
                    <a:pt x="200475" y="164419"/>
                    <a:pt x="244832" y="188398"/>
                    <a:pt x="288219" y="214078"/>
                  </a:cubicBezTo>
                  <a:cubicBezTo>
                    <a:pt x="377059" y="264362"/>
                    <a:pt x="458450" y="326777"/>
                    <a:pt x="530043" y="399521"/>
                  </a:cubicBezTo>
                  <a:cubicBezTo>
                    <a:pt x="534253" y="403966"/>
                    <a:pt x="540973" y="397239"/>
                    <a:pt x="536760" y="392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2371;p38">
              <a:extLst>
                <a:ext uri="{FF2B5EF4-FFF2-40B4-BE49-F238E27FC236}">
                  <a16:creationId xmlns:a16="http://schemas.microsoft.com/office/drawing/2014/main" id="{8EE3261D-7900-E402-3FA4-9F560A38BE1A}"/>
                </a:ext>
              </a:extLst>
            </p:cNvPr>
            <p:cNvSpPr/>
            <p:nvPr/>
          </p:nvSpPr>
          <p:spPr>
            <a:xfrm rot="-2700000" flipH="1">
              <a:off x="6629705" y="815468"/>
              <a:ext cx="1220788" cy="1578925"/>
            </a:xfrm>
            <a:custGeom>
              <a:avLst/>
              <a:gdLst/>
              <a:ahLst/>
              <a:cxnLst/>
              <a:rect l="l" t="t" r="r" b="b"/>
              <a:pathLst>
                <a:path w="760553" h="983673" extrusionOk="0">
                  <a:moveTo>
                    <a:pt x="699263" y="1174"/>
                  </a:moveTo>
                  <a:cubicBezTo>
                    <a:pt x="697638" y="-391"/>
                    <a:pt x="695065" y="-391"/>
                    <a:pt x="693440" y="1174"/>
                  </a:cubicBezTo>
                  <a:cubicBezTo>
                    <a:pt x="578850" y="94736"/>
                    <a:pt x="464514" y="188589"/>
                    <a:pt x="349197" y="281258"/>
                  </a:cubicBezTo>
                  <a:cubicBezTo>
                    <a:pt x="234047" y="373793"/>
                    <a:pt x="115442" y="462744"/>
                    <a:pt x="2423" y="557840"/>
                  </a:cubicBezTo>
                  <a:cubicBezTo>
                    <a:pt x="2099" y="558113"/>
                    <a:pt x="2102" y="558478"/>
                    <a:pt x="1967" y="558810"/>
                  </a:cubicBezTo>
                  <a:cubicBezTo>
                    <a:pt x="310" y="559530"/>
                    <a:pt x="-448" y="561456"/>
                    <a:pt x="272" y="563112"/>
                  </a:cubicBezTo>
                  <a:cubicBezTo>
                    <a:pt x="458" y="563537"/>
                    <a:pt x="731" y="563918"/>
                    <a:pt x="1075" y="564229"/>
                  </a:cubicBezTo>
                  <a:cubicBezTo>
                    <a:pt x="18391" y="579816"/>
                    <a:pt x="38976" y="592373"/>
                    <a:pt x="57584" y="606425"/>
                  </a:cubicBezTo>
                  <a:cubicBezTo>
                    <a:pt x="79286" y="622815"/>
                    <a:pt x="100638" y="639650"/>
                    <a:pt x="121641" y="656931"/>
                  </a:cubicBezTo>
                  <a:cubicBezTo>
                    <a:pt x="160909" y="689085"/>
                    <a:pt x="198914" y="722706"/>
                    <a:pt x="235656" y="757796"/>
                  </a:cubicBezTo>
                  <a:cubicBezTo>
                    <a:pt x="272353" y="792812"/>
                    <a:pt x="307649" y="829246"/>
                    <a:pt x="341543" y="867099"/>
                  </a:cubicBezTo>
                  <a:cubicBezTo>
                    <a:pt x="375076" y="904653"/>
                    <a:pt x="404158" y="947648"/>
                    <a:pt x="439593" y="983249"/>
                  </a:cubicBezTo>
                  <a:cubicBezTo>
                    <a:pt x="440221" y="983840"/>
                    <a:pt x="441210" y="983810"/>
                    <a:pt x="441801" y="983182"/>
                  </a:cubicBezTo>
                  <a:cubicBezTo>
                    <a:pt x="442264" y="982691"/>
                    <a:pt x="442359" y="981958"/>
                    <a:pt x="442036" y="981366"/>
                  </a:cubicBezTo>
                  <a:lnTo>
                    <a:pt x="442035" y="981364"/>
                  </a:lnTo>
                  <a:cubicBezTo>
                    <a:pt x="417829" y="938928"/>
                    <a:pt x="380947" y="901035"/>
                    <a:pt x="348738" y="864578"/>
                  </a:cubicBezTo>
                  <a:cubicBezTo>
                    <a:pt x="314399" y="825710"/>
                    <a:pt x="278632" y="788191"/>
                    <a:pt x="241435" y="752019"/>
                  </a:cubicBezTo>
                  <a:cubicBezTo>
                    <a:pt x="205019" y="716689"/>
                    <a:pt x="167232" y="682849"/>
                    <a:pt x="128077" y="650500"/>
                  </a:cubicBezTo>
                  <a:cubicBezTo>
                    <a:pt x="109073" y="634789"/>
                    <a:pt x="89740" y="619486"/>
                    <a:pt x="70076" y="604593"/>
                  </a:cubicBezTo>
                  <a:cubicBezTo>
                    <a:pt x="50615" y="588335"/>
                    <a:pt x="29966" y="573554"/>
                    <a:pt x="8300" y="560372"/>
                  </a:cubicBezTo>
                  <a:cubicBezTo>
                    <a:pt x="126342" y="474961"/>
                    <a:pt x="239038" y="381097"/>
                    <a:pt x="352637" y="289937"/>
                  </a:cubicBezTo>
                  <a:cubicBezTo>
                    <a:pt x="467713" y="197593"/>
                    <a:pt x="582425" y="104706"/>
                    <a:pt x="695590" y="10025"/>
                  </a:cubicBezTo>
                  <a:cubicBezTo>
                    <a:pt x="720445" y="42802"/>
                    <a:pt x="739995" y="79275"/>
                    <a:pt x="753528" y="118112"/>
                  </a:cubicBezTo>
                  <a:cubicBezTo>
                    <a:pt x="755054" y="122350"/>
                    <a:pt x="761710" y="120660"/>
                    <a:pt x="760378" y="116225"/>
                  </a:cubicBezTo>
                  <a:cubicBezTo>
                    <a:pt x="747376" y="74398"/>
                    <a:pt x="726647" y="35374"/>
                    <a:pt x="699263" y="1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01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>
          <a:extLst>
            <a:ext uri="{FF2B5EF4-FFF2-40B4-BE49-F238E27FC236}">
              <a16:creationId xmlns:a16="http://schemas.microsoft.com/office/drawing/2014/main" id="{2FA23664-9423-1D1C-04B5-97BE63969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30">
            <a:extLst>
              <a:ext uri="{FF2B5EF4-FFF2-40B4-BE49-F238E27FC236}">
                <a16:creationId xmlns:a16="http://schemas.microsoft.com/office/drawing/2014/main" id="{60FBD1B5-98E7-AC11-619D-A71FB1131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5942" y="402418"/>
            <a:ext cx="4883521" cy="14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Ситуация победы</a:t>
            </a:r>
            <a:endParaRPr dirty="0"/>
          </a:p>
        </p:txBody>
      </p:sp>
      <p:sp>
        <p:nvSpPr>
          <p:cNvPr id="1758" name="Google Shape;1758;p30">
            <a:extLst>
              <a:ext uri="{FF2B5EF4-FFF2-40B4-BE49-F238E27FC236}">
                <a16:creationId xmlns:a16="http://schemas.microsoft.com/office/drawing/2014/main" id="{2D399357-918D-752A-E13A-D2AB95F516D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71007" y="644954"/>
            <a:ext cx="1231500" cy="954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5</a:t>
            </a:r>
            <a:endParaRPr dirty="0"/>
          </a:p>
        </p:txBody>
      </p:sp>
      <p:sp>
        <p:nvSpPr>
          <p:cNvPr id="1759" name="Google Shape;1759;p30">
            <a:extLst>
              <a:ext uri="{FF2B5EF4-FFF2-40B4-BE49-F238E27FC236}">
                <a16:creationId xmlns:a16="http://schemas.microsoft.com/office/drawing/2014/main" id="{8CA36C35-8E88-515A-7D88-035514580C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62011" y="1116051"/>
            <a:ext cx="5310982" cy="1129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800" dirty="0"/>
              <a:t>Задавайте ребенку проблемные вопросы, провоцируйте на спор и предлагайте выяснить с помощью книги, кто же прав. Конечно, ребенок хочет доказать, что он прав, и скорее всего, будет искать доказательство своей правоты. Первое время, конечно, надо подстроить вопрос так, чтобы ребенок был все-таки прав. Это формирует успешность и закрепляет чувство удовольствия от процесса поиска доказательств. Ребенок понимает, что он читал не зря. </a:t>
            </a:r>
            <a:endParaRPr sz="1800" dirty="0"/>
          </a:p>
        </p:txBody>
      </p:sp>
      <p:grpSp>
        <p:nvGrpSpPr>
          <p:cNvPr id="2" name="Google Shape;2937;p51">
            <a:extLst>
              <a:ext uri="{FF2B5EF4-FFF2-40B4-BE49-F238E27FC236}">
                <a16:creationId xmlns:a16="http://schemas.microsoft.com/office/drawing/2014/main" id="{DDB9C4E2-2094-8C00-771D-25052540C9B0}"/>
              </a:ext>
            </a:extLst>
          </p:cNvPr>
          <p:cNvGrpSpPr/>
          <p:nvPr/>
        </p:nvGrpSpPr>
        <p:grpSpPr>
          <a:xfrm>
            <a:off x="137274" y="1381782"/>
            <a:ext cx="3520793" cy="3323840"/>
            <a:chOff x="522194" y="1118223"/>
            <a:chExt cx="4933764" cy="4388168"/>
          </a:xfrm>
        </p:grpSpPr>
        <p:sp>
          <p:nvSpPr>
            <p:cNvPr id="3" name="Google Shape;2938;p51">
              <a:extLst>
                <a:ext uri="{FF2B5EF4-FFF2-40B4-BE49-F238E27FC236}">
                  <a16:creationId xmlns:a16="http://schemas.microsoft.com/office/drawing/2014/main" id="{759B32AC-9E41-8ED6-79EA-70CC137E58BD}"/>
                </a:ext>
              </a:extLst>
            </p:cNvPr>
            <p:cNvSpPr/>
            <p:nvPr/>
          </p:nvSpPr>
          <p:spPr>
            <a:xfrm rot="948924">
              <a:off x="944230" y="1719337"/>
              <a:ext cx="4089686" cy="3292067"/>
            </a:xfrm>
            <a:custGeom>
              <a:avLst/>
              <a:gdLst/>
              <a:ahLst/>
              <a:cxnLst/>
              <a:rect l="l" t="t" r="r" b="b"/>
              <a:pathLst>
                <a:path w="6755141" h="5437674" extrusionOk="0">
                  <a:moveTo>
                    <a:pt x="4336946" y="4604367"/>
                  </a:moveTo>
                  <a:cubicBezTo>
                    <a:pt x="4201992" y="4480055"/>
                    <a:pt x="3991678" y="4488535"/>
                    <a:pt x="3867197" y="4623306"/>
                  </a:cubicBezTo>
                  <a:cubicBezTo>
                    <a:pt x="3818952" y="4675540"/>
                    <a:pt x="3788763" y="4741855"/>
                    <a:pt x="3781070" y="4812500"/>
                  </a:cubicBezTo>
                  <a:cubicBezTo>
                    <a:pt x="3780749" y="4816158"/>
                    <a:pt x="3780429" y="4819815"/>
                    <a:pt x="3780109" y="4823471"/>
                  </a:cubicBezTo>
                  <a:cubicBezTo>
                    <a:pt x="2910434" y="4970683"/>
                    <a:pt x="2051506" y="5175393"/>
                    <a:pt x="1208990" y="5436255"/>
                  </a:cubicBezTo>
                  <a:lnTo>
                    <a:pt x="1206693" y="5428849"/>
                  </a:lnTo>
                  <a:cubicBezTo>
                    <a:pt x="1052254" y="5084745"/>
                    <a:pt x="934973" y="4725283"/>
                    <a:pt x="817994" y="4366678"/>
                  </a:cubicBezTo>
                  <a:cubicBezTo>
                    <a:pt x="544922" y="3530194"/>
                    <a:pt x="271961" y="2693723"/>
                    <a:pt x="-887" y="1857266"/>
                  </a:cubicBezTo>
                  <a:lnTo>
                    <a:pt x="5854" y="1854888"/>
                  </a:lnTo>
                  <a:cubicBezTo>
                    <a:pt x="95543" y="1825672"/>
                    <a:pt x="184335" y="1793766"/>
                    <a:pt x="272227" y="1759169"/>
                  </a:cubicBezTo>
                  <a:lnTo>
                    <a:pt x="279519" y="1763365"/>
                  </a:lnTo>
                  <a:cubicBezTo>
                    <a:pt x="238946" y="1835672"/>
                    <a:pt x="200544" y="1909093"/>
                    <a:pt x="164309" y="1983629"/>
                  </a:cubicBezTo>
                  <a:lnTo>
                    <a:pt x="160961" y="1992865"/>
                  </a:lnTo>
                  <a:cubicBezTo>
                    <a:pt x="566246" y="3078669"/>
                    <a:pt x="807436" y="4227342"/>
                    <a:pt x="1311849" y="5270935"/>
                  </a:cubicBezTo>
                  <a:cubicBezTo>
                    <a:pt x="1312803" y="5273177"/>
                    <a:pt x="1313951" y="5275509"/>
                    <a:pt x="1315047" y="5277699"/>
                  </a:cubicBezTo>
                  <a:lnTo>
                    <a:pt x="1317665" y="5286927"/>
                  </a:lnTo>
                  <a:cubicBezTo>
                    <a:pt x="1803617" y="5150659"/>
                    <a:pt x="2289633" y="5014421"/>
                    <a:pt x="2775711" y="4878217"/>
                  </a:cubicBezTo>
                  <a:cubicBezTo>
                    <a:pt x="3071130" y="4795292"/>
                    <a:pt x="3367798" y="4712250"/>
                    <a:pt x="3672218" y="4673032"/>
                  </a:cubicBezTo>
                  <a:cubicBezTo>
                    <a:pt x="3691853" y="4670618"/>
                    <a:pt x="3712347" y="4667901"/>
                    <a:pt x="3728900" y="4657230"/>
                  </a:cubicBezTo>
                  <a:cubicBezTo>
                    <a:pt x="3749167" y="4644283"/>
                    <a:pt x="3760645" y="4621546"/>
                    <a:pt x="3773078" y="4601050"/>
                  </a:cubicBezTo>
                  <a:cubicBezTo>
                    <a:pt x="3820865" y="4524135"/>
                    <a:pt x="3895132" y="4467292"/>
                    <a:pt x="3981926" y="4441202"/>
                  </a:cubicBezTo>
                  <a:cubicBezTo>
                    <a:pt x="3996518" y="4436703"/>
                    <a:pt x="4011407" y="4433228"/>
                    <a:pt x="4026484" y="4430803"/>
                  </a:cubicBezTo>
                  <a:cubicBezTo>
                    <a:pt x="4131689" y="4414190"/>
                    <a:pt x="4238973" y="4443467"/>
                    <a:pt x="4321099" y="4511200"/>
                  </a:cubicBezTo>
                  <a:lnTo>
                    <a:pt x="4329206" y="4501735"/>
                  </a:lnTo>
                  <a:cubicBezTo>
                    <a:pt x="5064375" y="4146432"/>
                    <a:pt x="5809922" y="3813782"/>
                    <a:pt x="6565847" y="3503789"/>
                  </a:cubicBezTo>
                  <a:lnTo>
                    <a:pt x="6562782" y="3496492"/>
                  </a:lnTo>
                  <a:lnTo>
                    <a:pt x="6588869" y="3480846"/>
                  </a:lnTo>
                  <a:cubicBezTo>
                    <a:pt x="6321841" y="2786901"/>
                    <a:pt x="6054796" y="2092907"/>
                    <a:pt x="5787734" y="1398867"/>
                  </a:cubicBezTo>
                  <a:cubicBezTo>
                    <a:pt x="5632025" y="994153"/>
                    <a:pt x="5475961" y="588437"/>
                    <a:pt x="5367426" y="168857"/>
                  </a:cubicBezTo>
                  <a:lnTo>
                    <a:pt x="5365096" y="162268"/>
                  </a:lnTo>
                  <a:cubicBezTo>
                    <a:pt x="5280132" y="140520"/>
                    <a:pt x="5195872" y="116052"/>
                    <a:pt x="5112317" y="88865"/>
                  </a:cubicBezTo>
                  <a:lnTo>
                    <a:pt x="5113000" y="86691"/>
                  </a:lnTo>
                  <a:cubicBezTo>
                    <a:pt x="5167025" y="74854"/>
                    <a:pt x="5220073" y="58945"/>
                    <a:pt x="5271690" y="39101"/>
                  </a:cubicBezTo>
                  <a:cubicBezTo>
                    <a:pt x="5309278" y="23589"/>
                    <a:pt x="5349817" y="3651"/>
                    <a:pt x="5389322" y="-1420"/>
                  </a:cubicBezTo>
                  <a:lnTo>
                    <a:pt x="5390439" y="7208"/>
                  </a:lnTo>
                  <a:cubicBezTo>
                    <a:pt x="5571645" y="452548"/>
                    <a:pt x="5752791" y="898018"/>
                    <a:pt x="5933876" y="1343618"/>
                  </a:cubicBezTo>
                  <a:cubicBezTo>
                    <a:pt x="6227227" y="2065012"/>
                    <a:pt x="6520738" y="2787314"/>
                    <a:pt x="6753519" y="3530392"/>
                  </a:cubicBezTo>
                  <a:lnTo>
                    <a:pt x="6754254" y="3536578"/>
                  </a:lnTo>
                  <a:lnTo>
                    <a:pt x="6749674" y="3544154"/>
                  </a:lnTo>
                  <a:cubicBezTo>
                    <a:pt x="5962052" y="3928589"/>
                    <a:pt x="5160451" y="4282618"/>
                    <a:pt x="4344871" y="4606243"/>
                  </a:cubicBezTo>
                  <a:lnTo>
                    <a:pt x="4338855" y="4606110"/>
                  </a:lnTo>
                  <a:cubicBezTo>
                    <a:pt x="4338170" y="4605548"/>
                    <a:pt x="4337632" y="4604931"/>
                    <a:pt x="4336946" y="4604367"/>
                  </a:cubicBezTo>
                  <a:close/>
                </a:path>
              </a:pathLst>
            </a:custGeom>
            <a:solidFill>
              <a:srgbClr val="202120">
                <a:alpha val="37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2939;p51">
              <a:extLst>
                <a:ext uri="{FF2B5EF4-FFF2-40B4-BE49-F238E27FC236}">
                  <a16:creationId xmlns:a16="http://schemas.microsoft.com/office/drawing/2014/main" id="{3AA7BC72-907B-E9E7-0CB8-E7DED7AB5585}"/>
                </a:ext>
              </a:extLst>
            </p:cNvPr>
            <p:cNvGrpSpPr/>
            <p:nvPr/>
          </p:nvGrpSpPr>
          <p:grpSpPr>
            <a:xfrm>
              <a:off x="522194" y="1118223"/>
              <a:ext cx="4933764" cy="4351105"/>
              <a:chOff x="522194" y="1118223"/>
              <a:chExt cx="4933764" cy="4351105"/>
            </a:xfrm>
          </p:grpSpPr>
          <p:grpSp>
            <p:nvGrpSpPr>
              <p:cNvPr id="5" name="Google Shape;2940;p51">
                <a:extLst>
                  <a:ext uri="{FF2B5EF4-FFF2-40B4-BE49-F238E27FC236}">
                    <a16:creationId xmlns:a16="http://schemas.microsoft.com/office/drawing/2014/main" id="{8C9C7364-38DF-229D-8276-BF260422F866}"/>
                  </a:ext>
                </a:extLst>
              </p:cNvPr>
              <p:cNvGrpSpPr/>
              <p:nvPr/>
            </p:nvGrpSpPr>
            <p:grpSpPr>
              <a:xfrm>
                <a:off x="2097246" y="1349585"/>
                <a:ext cx="1580782" cy="1296587"/>
                <a:chOff x="2097246" y="1120985"/>
                <a:chExt cx="1580782" cy="1296587"/>
              </a:xfrm>
            </p:grpSpPr>
            <p:sp>
              <p:nvSpPr>
                <p:cNvPr id="1978" name="Google Shape;2941;p51">
                  <a:extLst>
                    <a:ext uri="{FF2B5EF4-FFF2-40B4-BE49-F238E27FC236}">
                      <a16:creationId xmlns:a16="http://schemas.microsoft.com/office/drawing/2014/main" id="{9A26CFF0-1EA9-34F1-900B-9355B960028A}"/>
                    </a:ext>
                  </a:extLst>
                </p:cNvPr>
                <p:cNvSpPr/>
                <p:nvPr/>
              </p:nvSpPr>
              <p:spPr>
                <a:xfrm rot="982884">
                  <a:off x="2612220" y="1750822"/>
                  <a:ext cx="521153" cy="33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77" h="111821" extrusionOk="0">
                      <a:moveTo>
                        <a:pt x="142352" y="58962"/>
                      </a:moveTo>
                      <a:cubicBezTo>
                        <a:pt x="129983" y="35492"/>
                        <a:pt x="98750" y="24066"/>
                        <a:pt x="74170" y="34012"/>
                      </a:cubicBezTo>
                      <a:cubicBezTo>
                        <a:pt x="49555" y="43990"/>
                        <a:pt x="35109" y="73954"/>
                        <a:pt x="42616" y="99388"/>
                      </a:cubicBezTo>
                      <a:lnTo>
                        <a:pt x="37158" y="101831"/>
                      </a:lnTo>
                      <a:cubicBezTo>
                        <a:pt x="26659" y="105047"/>
                        <a:pt x="16188" y="108389"/>
                        <a:pt x="5745" y="111856"/>
                      </a:cubicBezTo>
                      <a:lnTo>
                        <a:pt x="5094" y="109933"/>
                      </a:lnTo>
                      <a:cubicBezTo>
                        <a:pt x="2620" y="108632"/>
                        <a:pt x="1891" y="105488"/>
                        <a:pt x="1516" y="102733"/>
                      </a:cubicBezTo>
                      <a:cubicBezTo>
                        <a:pt x="-3652" y="61560"/>
                        <a:pt x="23665" y="19064"/>
                        <a:pt x="62801" y="5183"/>
                      </a:cubicBezTo>
                      <a:cubicBezTo>
                        <a:pt x="101969" y="-8663"/>
                        <a:pt x="148956" y="6320"/>
                        <a:pt x="174189" y="39325"/>
                      </a:cubicBezTo>
                      <a:lnTo>
                        <a:pt x="175866" y="43866"/>
                      </a:lnTo>
                      <a:cubicBezTo>
                        <a:pt x="164374" y="48049"/>
                        <a:pt x="153088" y="52884"/>
                        <a:pt x="143530" y="6047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2942;p51">
                  <a:extLst>
                    <a:ext uri="{FF2B5EF4-FFF2-40B4-BE49-F238E27FC236}">
                      <a16:creationId xmlns:a16="http://schemas.microsoft.com/office/drawing/2014/main" id="{168F488A-BBBA-FE92-AE2E-A0AA7E85A571}"/>
                    </a:ext>
                  </a:extLst>
                </p:cNvPr>
                <p:cNvSpPr/>
                <p:nvPr/>
              </p:nvSpPr>
              <p:spPr>
                <a:xfrm rot="982884">
                  <a:off x="2527409" y="1648700"/>
                  <a:ext cx="711753" cy="47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971" h="158427" extrusionOk="0">
                      <a:moveTo>
                        <a:pt x="33230" y="137567"/>
                      </a:moveTo>
                      <a:cubicBezTo>
                        <a:pt x="33605" y="140322"/>
                        <a:pt x="34334" y="143466"/>
                        <a:pt x="36808" y="144767"/>
                      </a:cubicBezTo>
                      <a:lnTo>
                        <a:pt x="37460" y="146690"/>
                      </a:lnTo>
                      <a:cubicBezTo>
                        <a:pt x="25920" y="150465"/>
                        <a:pt x="14430" y="154390"/>
                        <a:pt x="2989" y="158462"/>
                      </a:cubicBezTo>
                      <a:lnTo>
                        <a:pt x="2449" y="157017"/>
                      </a:lnTo>
                      <a:cubicBezTo>
                        <a:pt x="-3615" y="116595"/>
                        <a:pt x="8164" y="75532"/>
                        <a:pt x="34734" y="44464"/>
                      </a:cubicBezTo>
                      <a:cubicBezTo>
                        <a:pt x="61301" y="14133"/>
                        <a:pt x="102490" y="-3097"/>
                        <a:pt x="142617" y="507"/>
                      </a:cubicBezTo>
                      <a:cubicBezTo>
                        <a:pt x="182779" y="4080"/>
                        <a:pt x="220676" y="28869"/>
                        <a:pt x="238942" y="64786"/>
                      </a:cubicBezTo>
                      <a:lnTo>
                        <a:pt x="239860" y="67499"/>
                      </a:lnTo>
                      <a:cubicBezTo>
                        <a:pt x="232124" y="70206"/>
                        <a:pt x="224367" y="72889"/>
                        <a:pt x="216588" y="75548"/>
                      </a:cubicBezTo>
                      <a:cubicBezTo>
                        <a:pt x="213597" y="76588"/>
                        <a:pt x="210606" y="77628"/>
                        <a:pt x="207580" y="78701"/>
                      </a:cubicBezTo>
                      <a:lnTo>
                        <a:pt x="205903" y="74159"/>
                      </a:lnTo>
                      <a:cubicBezTo>
                        <a:pt x="180670" y="41154"/>
                        <a:pt x="133683" y="26171"/>
                        <a:pt x="94515" y="40017"/>
                      </a:cubicBezTo>
                      <a:cubicBezTo>
                        <a:pt x="55379" y="53899"/>
                        <a:pt x="28063" y="96394"/>
                        <a:pt x="33230" y="1375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2943;p51">
                  <a:extLst>
                    <a:ext uri="{FF2B5EF4-FFF2-40B4-BE49-F238E27FC236}">
                      <a16:creationId xmlns:a16="http://schemas.microsoft.com/office/drawing/2014/main" id="{E3923FBE-52A4-716A-9E9F-D9FDFFC6F3EB}"/>
                    </a:ext>
                  </a:extLst>
                </p:cNvPr>
                <p:cNvSpPr/>
                <p:nvPr/>
              </p:nvSpPr>
              <p:spPr>
                <a:xfrm rot="982884">
                  <a:off x="2431983" y="1541479"/>
                  <a:ext cx="920688" cy="61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21" h="206249" extrusionOk="0">
                      <a:moveTo>
                        <a:pt x="186058" y="1593"/>
                      </a:moveTo>
                      <a:cubicBezTo>
                        <a:pt x="239369" y="9501"/>
                        <a:pt x="285491" y="42857"/>
                        <a:pt x="309682" y="91000"/>
                      </a:cubicBezTo>
                      <a:lnTo>
                        <a:pt x="310010" y="91928"/>
                      </a:lnTo>
                      <a:cubicBezTo>
                        <a:pt x="298493" y="95941"/>
                        <a:pt x="286979" y="99886"/>
                        <a:pt x="275430" y="103864"/>
                      </a:cubicBezTo>
                      <a:lnTo>
                        <a:pt x="274511" y="101150"/>
                      </a:lnTo>
                      <a:cubicBezTo>
                        <a:pt x="256246" y="65233"/>
                        <a:pt x="218348" y="40444"/>
                        <a:pt x="178187" y="36872"/>
                      </a:cubicBezTo>
                      <a:cubicBezTo>
                        <a:pt x="138060" y="33267"/>
                        <a:pt x="96871" y="50498"/>
                        <a:pt x="70304" y="80829"/>
                      </a:cubicBezTo>
                      <a:cubicBezTo>
                        <a:pt x="43734" y="111896"/>
                        <a:pt x="31955" y="152960"/>
                        <a:pt x="38019" y="193381"/>
                      </a:cubicBezTo>
                      <a:lnTo>
                        <a:pt x="38558" y="194827"/>
                      </a:lnTo>
                      <a:cubicBezTo>
                        <a:pt x="28105" y="198519"/>
                        <a:pt x="17724" y="202338"/>
                        <a:pt x="7416" y="206284"/>
                      </a:cubicBezTo>
                      <a:lnTo>
                        <a:pt x="5733" y="201878"/>
                      </a:lnTo>
                      <a:cubicBezTo>
                        <a:pt x="-15944" y="114726"/>
                        <a:pt x="37158" y="26509"/>
                        <a:pt x="124341" y="4839"/>
                      </a:cubicBezTo>
                      <a:cubicBezTo>
                        <a:pt x="144517" y="-175"/>
                        <a:pt x="165467" y="-1277"/>
                        <a:pt x="186058" y="159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2944;p51">
                  <a:extLst>
                    <a:ext uri="{FF2B5EF4-FFF2-40B4-BE49-F238E27FC236}">
                      <a16:creationId xmlns:a16="http://schemas.microsoft.com/office/drawing/2014/main" id="{2EE8FB13-F71E-782F-6CE3-907A54865D5F}"/>
                    </a:ext>
                  </a:extLst>
                </p:cNvPr>
                <p:cNvSpPr/>
                <p:nvPr/>
              </p:nvSpPr>
              <p:spPr>
                <a:xfrm rot="982884">
                  <a:off x="2322806" y="1435301"/>
                  <a:ext cx="1130952" cy="763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717" h="256334" extrusionOk="0">
                      <a:moveTo>
                        <a:pt x="325321" y="39088"/>
                      </a:moveTo>
                      <a:cubicBezTo>
                        <a:pt x="350395" y="57723"/>
                        <a:pt x="371563" y="83133"/>
                        <a:pt x="379655" y="113327"/>
                      </a:cubicBezTo>
                      <a:lnTo>
                        <a:pt x="380606" y="116076"/>
                      </a:lnTo>
                      <a:cubicBezTo>
                        <a:pt x="370293" y="119639"/>
                        <a:pt x="359946" y="123235"/>
                        <a:pt x="349601" y="126763"/>
                      </a:cubicBezTo>
                      <a:lnTo>
                        <a:pt x="349273" y="125835"/>
                      </a:lnTo>
                      <a:cubicBezTo>
                        <a:pt x="309688" y="45199"/>
                        <a:pt x="212206" y="11909"/>
                        <a:pt x="131541" y="51481"/>
                      </a:cubicBezTo>
                      <a:cubicBezTo>
                        <a:pt x="62753" y="85225"/>
                        <a:pt x="26842" y="162377"/>
                        <a:pt x="45324" y="236714"/>
                      </a:cubicBezTo>
                      <a:lnTo>
                        <a:pt x="47007" y="241119"/>
                      </a:lnTo>
                      <a:cubicBezTo>
                        <a:pt x="33996" y="245973"/>
                        <a:pt x="21064" y="251057"/>
                        <a:pt x="8211" y="256369"/>
                      </a:cubicBezTo>
                      <a:lnTo>
                        <a:pt x="6940" y="253266"/>
                      </a:lnTo>
                      <a:cubicBezTo>
                        <a:pt x="-14048" y="172406"/>
                        <a:pt x="20953" y="80159"/>
                        <a:pt x="90289" y="33484"/>
                      </a:cubicBezTo>
                      <a:cubicBezTo>
                        <a:pt x="159622" y="-13123"/>
                        <a:pt x="258331" y="-10813"/>
                        <a:pt x="325321" y="3908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2945;p51">
                  <a:extLst>
                    <a:ext uri="{FF2B5EF4-FFF2-40B4-BE49-F238E27FC236}">
                      <a16:creationId xmlns:a16="http://schemas.microsoft.com/office/drawing/2014/main" id="{0D11FB36-A0AF-29F1-2169-31A56728C117}"/>
                    </a:ext>
                  </a:extLst>
                </p:cNvPr>
                <p:cNvSpPr/>
                <p:nvPr/>
              </p:nvSpPr>
              <p:spPr>
                <a:xfrm rot="982884">
                  <a:off x="2211477" y="1304927"/>
                  <a:ext cx="1350189" cy="935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326" h="313960" extrusionOk="0">
                      <a:moveTo>
                        <a:pt x="262856" y="242"/>
                      </a:moveTo>
                      <a:cubicBezTo>
                        <a:pt x="347057" y="4767"/>
                        <a:pt x="421238" y="67617"/>
                        <a:pt x="454215" y="145197"/>
                      </a:cubicBezTo>
                      <a:lnTo>
                        <a:pt x="453425" y="148301"/>
                      </a:lnTo>
                      <a:cubicBezTo>
                        <a:pt x="443009" y="151894"/>
                        <a:pt x="432594" y="155486"/>
                        <a:pt x="422179" y="159078"/>
                      </a:cubicBezTo>
                      <a:lnTo>
                        <a:pt x="421229" y="156330"/>
                      </a:lnTo>
                      <a:cubicBezTo>
                        <a:pt x="413136" y="126136"/>
                        <a:pt x="391969" y="100726"/>
                        <a:pt x="366895" y="82091"/>
                      </a:cubicBezTo>
                      <a:cubicBezTo>
                        <a:pt x="299904" y="32189"/>
                        <a:pt x="201195" y="29879"/>
                        <a:pt x="131862" y="76487"/>
                      </a:cubicBezTo>
                      <a:cubicBezTo>
                        <a:pt x="62526" y="123162"/>
                        <a:pt x="27525" y="215409"/>
                        <a:pt x="48513" y="296269"/>
                      </a:cubicBezTo>
                      <a:lnTo>
                        <a:pt x="49785" y="299371"/>
                      </a:lnTo>
                      <a:cubicBezTo>
                        <a:pt x="39475" y="303577"/>
                        <a:pt x="29230" y="307853"/>
                        <a:pt x="19011" y="312300"/>
                      </a:cubicBezTo>
                      <a:lnTo>
                        <a:pt x="17003" y="313995"/>
                      </a:lnTo>
                      <a:cubicBezTo>
                        <a:pt x="-10186" y="252576"/>
                        <a:pt x="-1829" y="178084"/>
                        <a:pt x="33488" y="120965"/>
                      </a:cubicBezTo>
                      <a:cubicBezTo>
                        <a:pt x="68809" y="63779"/>
                        <a:pt x="129000" y="23866"/>
                        <a:pt x="194214" y="7579"/>
                      </a:cubicBezTo>
                      <a:cubicBezTo>
                        <a:pt x="216603" y="1739"/>
                        <a:pt x="239738" y="-734"/>
                        <a:pt x="262856" y="24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2946;p51">
                  <a:extLst>
                    <a:ext uri="{FF2B5EF4-FFF2-40B4-BE49-F238E27FC236}">
                      <a16:creationId xmlns:a16="http://schemas.microsoft.com/office/drawing/2014/main" id="{2FAF03DD-0B42-7412-E054-61EB0442E34F}"/>
                    </a:ext>
                  </a:extLst>
                </p:cNvPr>
                <p:cNvSpPr/>
                <p:nvPr/>
              </p:nvSpPr>
              <p:spPr>
                <a:xfrm rot="982884">
                  <a:off x="2518473" y="1870578"/>
                  <a:ext cx="86719" cy="1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6" h="52545" extrusionOk="0">
                      <a:moveTo>
                        <a:pt x="888" y="52580"/>
                      </a:moveTo>
                      <a:cubicBezTo>
                        <a:pt x="10570" y="49175"/>
                        <a:pt x="20257" y="45826"/>
                        <a:pt x="30005" y="42637"/>
                      </a:cubicBezTo>
                      <a:lnTo>
                        <a:pt x="29353" y="40713"/>
                      </a:lnTo>
                      <a:cubicBezTo>
                        <a:pt x="26879" y="39413"/>
                        <a:pt x="26150" y="36268"/>
                        <a:pt x="25775" y="33513"/>
                      </a:cubicBezTo>
                      <a:cubicBezTo>
                        <a:pt x="24444" y="22284"/>
                        <a:pt x="25365" y="10903"/>
                        <a:pt x="28484" y="35"/>
                      </a:cubicBezTo>
                      <a:cubicBezTo>
                        <a:pt x="15508" y="14856"/>
                        <a:pt x="5410" y="31685"/>
                        <a:pt x="888" y="52580"/>
                      </a:cubicBezTo>
                      <a:close/>
                    </a:path>
                  </a:pathLst>
                </a:custGeom>
                <a:solidFill>
                  <a:srgbClr val="3349C1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2947;p51">
                  <a:extLst>
                    <a:ext uri="{FF2B5EF4-FFF2-40B4-BE49-F238E27FC236}">
                      <a16:creationId xmlns:a16="http://schemas.microsoft.com/office/drawing/2014/main" id="{01F9A718-95C2-6BC0-777C-869DB54206B3}"/>
                    </a:ext>
                  </a:extLst>
                </p:cNvPr>
                <p:cNvSpPr/>
                <p:nvPr/>
              </p:nvSpPr>
              <p:spPr>
                <a:xfrm rot="982884">
                  <a:off x="2203305" y="1294723"/>
                  <a:ext cx="1368664" cy="94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29" h="318664" extrusionOk="0">
                      <a:moveTo>
                        <a:pt x="21265" y="317170"/>
                      </a:moveTo>
                      <a:cubicBezTo>
                        <a:pt x="18065" y="305638"/>
                        <a:pt x="14106" y="294386"/>
                        <a:pt x="11502" y="282666"/>
                      </a:cubicBezTo>
                      <a:cubicBezTo>
                        <a:pt x="8904" y="270892"/>
                        <a:pt x="7401" y="258902"/>
                        <a:pt x="7014" y="246850"/>
                      </a:cubicBezTo>
                      <a:cubicBezTo>
                        <a:pt x="6253" y="222669"/>
                        <a:pt x="9562" y="198532"/>
                        <a:pt x="16804" y="175447"/>
                      </a:cubicBezTo>
                      <a:cubicBezTo>
                        <a:pt x="30862" y="130414"/>
                        <a:pt x="59827" y="91681"/>
                        <a:pt x="97034" y="62999"/>
                      </a:cubicBezTo>
                      <a:cubicBezTo>
                        <a:pt x="135416" y="33496"/>
                        <a:pt x="180947" y="14708"/>
                        <a:pt x="228973" y="8559"/>
                      </a:cubicBezTo>
                      <a:cubicBezTo>
                        <a:pt x="253453" y="5339"/>
                        <a:pt x="278323" y="6810"/>
                        <a:pt x="302253" y="12892"/>
                      </a:cubicBezTo>
                      <a:cubicBezTo>
                        <a:pt x="323088" y="18453"/>
                        <a:pt x="342924" y="27240"/>
                        <a:pt x="361040" y="38935"/>
                      </a:cubicBezTo>
                      <a:cubicBezTo>
                        <a:pt x="397935" y="62897"/>
                        <a:pt x="427784" y="96244"/>
                        <a:pt x="447521" y="135553"/>
                      </a:cubicBezTo>
                      <a:cubicBezTo>
                        <a:pt x="449983" y="140416"/>
                        <a:pt x="452282" y="145355"/>
                        <a:pt x="454420" y="150371"/>
                      </a:cubicBezTo>
                      <a:cubicBezTo>
                        <a:pt x="456088" y="154269"/>
                        <a:pt x="461768" y="150905"/>
                        <a:pt x="460122" y="147039"/>
                      </a:cubicBezTo>
                      <a:cubicBezTo>
                        <a:pt x="442295" y="105204"/>
                        <a:pt x="413650" y="68866"/>
                        <a:pt x="377129" y="41757"/>
                      </a:cubicBezTo>
                      <a:cubicBezTo>
                        <a:pt x="340171" y="14479"/>
                        <a:pt x="295359" y="-1297"/>
                        <a:pt x="249206" y="123"/>
                      </a:cubicBezTo>
                      <a:cubicBezTo>
                        <a:pt x="198586" y="1680"/>
                        <a:pt x="147672" y="19702"/>
                        <a:pt x="105940" y="48104"/>
                      </a:cubicBezTo>
                      <a:cubicBezTo>
                        <a:pt x="66530" y="74925"/>
                        <a:pt x="34521" y="112274"/>
                        <a:pt x="16783" y="156721"/>
                      </a:cubicBezTo>
                      <a:cubicBezTo>
                        <a:pt x="-1437" y="202379"/>
                        <a:pt x="-5084" y="255621"/>
                        <a:pt x="11564" y="302298"/>
                      </a:cubicBezTo>
                      <a:cubicBezTo>
                        <a:pt x="13459" y="307829"/>
                        <a:pt x="15958" y="313134"/>
                        <a:pt x="19014" y="318118"/>
                      </a:cubicBezTo>
                      <a:cubicBezTo>
                        <a:pt x="19377" y="318697"/>
                        <a:pt x="20140" y="318873"/>
                        <a:pt x="20719" y="318511"/>
                      </a:cubicBezTo>
                      <a:cubicBezTo>
                        <a:pt x="21171" y="318228"/>
                        <a:pt x="21391" y="317688"/>
                        <a:pt x="21265" y="3171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9" name="Google Shape;2948;p51">
                  <a:extLst>
                    <a:ext uri="{FF2B5EF4-FFF2-40B4-BE49-F238E27FC236}">
                      <a16:creationId xmlns:a16="http://schemas.microsoft.com/office/drawing/2014/main" id="{71097263-3AE1-BB6E-BAC9-FCB2C6CFC1FE}"/>
                    </a:ext>
                  </a:extLst>
                </p:cNvPr>
                <p:cNvSpPr/>
                <p:nvPr/>
              </p:nvSpPr>
              <p:spPr>
                <a:xfrm rot="982884">
                  <a:off x="2170515" y="1922103"/>
                  <a:ext cx="512036" cy="199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16" h="66964" extrusionOk="0">
                      <a:moveTo>
                        <a:pt x="3458" y="66941"/>
                      </a:moveTo>
                      <a:cubicBezTo>
                        <a:pt x="8998" y="65434"/>
                        <a:pt x="14395" y="63447"/>
                        <a:pt x="19589" y="61002"/>
                      </a:cubicBezTo>
                      <a:cubicBezTo>
                        <a:pt x="24917" y="58825"/>
                        <a:pt x="30256" y="56677"/>
                        <a:pt x="35607" y="54559"/>
                      </a:cubicBezTo>
                      <a:cubicBezTo>
                        <a:pt x="46311" y="50300"/>
                        <a:pt x="57021" y="46065"/>
                        <a:pt x="67796" y="41989"/>
                      </a:cubicBezTo>
                      <a:cubicBezTo>
                        <a:pt x="89348" y="33839"/>
                        <a:pt x="111058" y="26116"/>
                        <a:pt x="132928" y="18821"/>
                      </a:cubicBezTo>
                      <a:cubicBezTo>
                        <a:pt x="145368" y="14672"/>
                        <a:pt x="157859" y="10678"/>
                        <a:pt x="170400" y="6839"/>
                      </a:cubicBezTo>
                      <a:cubicBezTo>
                        <a:pt x="174623" y="5544"/>
                        <a:pt x="172821" y="-1102"/>
                        <a:pt x="168570" y="203"/>
                      </a:cubicBezTo>
                      <a:cubicBezTo>
                        <a:pt x="124096" y="13855"/>
                        <a:pt x="80321" y="29501"/>
                        <a:pt x="37245" y="47141"/>
                      </a:cubicBezTo>
                      <a:cubicBezTo>
                        <a:pt x="31485" y="49504"/>
                        <a:pt x="25761" y="51956"/>
                        <a:pt x="20043" y="54420"/>
                      </a:cubicBezTo>
                      <a:cubicBezTo>
                        <a:pt x="13712" y="56732"/>
                        <a:pt x="7623" y="59659"/>
                        <a:pt x="1862" y="63158"/>
                      </a:cubicBezTo>
                      <a:cubicBezTo>
                        <a:pt x="889" y="63769"/>
                        <a:pt x="596" y="65053"/>
                        <a:pt x="1207" y="66026"/>
                      </a:cubicBezTo>
                      <a:cubicBezTo>
                        <a:pt x="1683" y="66782"/>
                        <a:pt x="2589" y="67151"/>
                        <a:pt x="3458" y="669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2949;p51">
                  <a:extLst>
                    <a:ext uri="{FF2B5EF4-FFF2-40B4-BE49-F238E27FC236}">
                      <a16:creationId xmlns:a16="http://schemas.microsoft.com/office/drawing/2014/main" id="{8DF5A2DA-B33F-80C8-05CE-BD7A257978D8}"/>
                    </a:ext>
                  </a:extLst>
                </p:cNvPr>
                <p:cNvSpPr/>
                <p:nvPr/>
              </p:nvSpPr>
              <p:spPr>
                <a:xfrm rot="982884">
                  <a:off x="3036811" y="1858048"/>
                  <a:ext cx="494937" cy="195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75" h="65670" extrusionOk="0">
                      <a:moveTo>
                        <a:pt x="3441" y="65576"/>
                      </a:moveTo>
                      <a:cubicBezTo>
                        <a:pt x="8133" y="63583"/>
                        <a:pt x="12303" y="60684"/>
                        <a:pt x="16811" y="58332"/>
                      </a:cubicBezTo>
                      <a:cubicBezTo>
                        <a:pt x="21280" y="56017"/>
                        <a:pt x="25891" y="53987"/>
                        <a:pt x="30616" y="52254"/>
                      </a:cubicBezTo>
                      <a:cubicBezTo>
                        <a:pt x="40812" y="48480"/>
                        <a:pt x="51172" y="45123"/>
                        <a:pt x="61461" y="41614"/>
                      </a:cubicBezTo>
                      <a:cubicBezTo>
                        <a:pt x="83837" y="33983"/>
                        <a:pt x="106205" y="26330"/>
                        <a:pt x="128567" y="18656"/>
                      </a:cubicBezTo>
                      <a:lnTo>
                        <a:pt x="147228" y="12228"/>
                      </a:lnTo>
                      <a:lnTo>
                        <a:pt x="156559" y="9014"/>
                      </a:lnTo>
                      <a:cubicBezTo>
                        <a:pt x="159816" y="8188"/>
                        <a:pt x="162927" y="6865"/>
                        <a:pt x="165780" y="5091"/>
                      </a:cubicBezTo>
                      <a:cubicBezTo>
                        <a:pt x="167062" y="4287"/>
                        <a:pt x="167448" y="2597"/>
                        <a:pt x="166644" y="1316"/>
                      </a:cubicBezTo>
                      <a:cubicBezTo>
                        <a:pt x="166159" y="544"/>
                        <a:pt x="165322" y="63"/>
                        <a:pt x="164410" y="35"/>
                      </a:cubicBezTo>
                      <a:cubicBezTo>
                        <a:pt x="158633" y="156"/>
                        <a:pt x="152603" y="3267"/>
                        <a:pt x="147189" y="5138"/>
                      </a:cubicBezTo>
                      <a:lnTo>
                        <a:pt x="130281" y="10980"/>
                      </a:lnTo>
                      <a:cubicBezTo>
                        <a:pt x="118814" y="14943"/>
                        <a:pt x="107351" y="18916"/>
                        <a:pt x="95892" y="22899"/>
                      </a:cubicBezTo>
                      <a:cubicBezTo>
                        <a:pt x="84630" y="26830"/>
                        <a:pt x="73368" y="30760"/>
                        <a:pt x="62106" y="34691"/>
                      </a:cubicBezTo>
                      <a:cubicBezTo>
                        <a:pt x="51396" y="38428"/>
                        <a:pt x="40555" y="41916"/>
                        <a:pt x="30026" y="46142"/>
                      </a:cubicBezTo>
                      <a:cubicBezTo>
                        <a:pt x="20111" y="50120"/>
                        <a:pt x="7749" y="54435"/>
                        <a:pt x="1201" y="63337"/>
                      </a:cubicBezTo>
                      <a:cubicBezTo>
                        <a:pt x="104" y="64829"/>
                        <a:pt x="2145" y="66126"/>
                        <a:pt x="3441" y="65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1" name="Google Shape;2950;p51">
                  <a:extLst>
                    <a:ext uri="{FF2B5EF4-FFF2-40B4-BE49-F238E27FC236}">
                      <a16:creationId xmlns:a16="http://schemas.microsoft.com/office/drawing/2014/main" id="{3BF4F384-1FE6-E69C-6789-B4142F62ED9C}"/>
                    </a:ext>
                  </a:extLst>
                </p:cNvPr>
                <p:cNvSpPr/>
                <p:nvPr/>
              </p:nvSpPr>
              <p:spPr>
                <a:xfrm rot="982884">
                  <a:off x="2714706" y="1833220"/>
                  <a:ext cx="321751" cy="219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28" h="73577" extrusionOk="0">
                      <a:moveTo>
                        <a:pt x="6971" y="72979"/>
                      </a:moveTo>
                      <a:cubicBezTo>
                        <a:pt x="7775" y="70961"/>
                        <a:pt x="7891" y="68734"/>
                        <a:pt x="7299" y="66644"/>
                      </a:cubicBezTo>
                      <a:cubicBezTo>
                        <a:pt x="7020" y="64176"/>
                        <a:pt x="6875" y="61695"/>
                        <a:pt x="6863" y="59212"/>
                      </a:cubicBezTo>
                      <a:cubicBezTo>
                        <a:pt x="6826" y="54350"/>
                        <a:pt x="7464" y="49507"/>
                        <a:pt x="8758" y="44820"/>
                      </a:cubicBezTo>
                      <a:cubicBezTo>
                        <a:pt x="11382" y="35226"/>
                        <a:pt x="16558" y="26523"/>
                        <a:pt x="23736" y="19635"/>
                      </a:cubicBezTo>
                      <a:cubicBezTo>
                        <a:pt x="38458" y="5624"/>
                        <a:pt x="60358" y="3264"/>
                        <a:pt x="78596" y="11577"/>
                      </a:cubicBezTo>
                      <a:cubicBezTo>
                        <a:pt x="88805" y="16094"/>
                        <a:pt x="97243" y="23844"/>
                        <a:pt x="102609" y="33631"/>
                      </a:cubicBezTo>
                      <a:cubicBezTo>
                        <a:pt x="104678" y="37487"/>
                        <a:pt x="110553" y="34058"/>
                        <a:pt x="108481" y="30200"/>
                      </a:cubicBezTo>
                      <a:cubicBezTo>
                        <a:pt x="97203" y="10322"/>
                        <a:pt x="75539" y="-1348"/>
                        <a:pt x="52729" y="166"/>
                      </a:cubicBezTo>
                      <a:cubicBezTo>
                        <a:pt x="30062" y="1796"/>
                        <a:pt x="11655" y="17711"/>
                        <a:pt x="4199" y="38809"/>
                      </a:cubicBezTo>
                      <a:cubicBezTo>
                        <a:pt x="2171" y="44571"/>
                        <a:pt x="1057" y="50617"/>
                        <a:pt x="900" y="56723"/>
                      </a:cubicBezTo>
                      <a:cubicBezTo>
                        <a:pt x="832" y="59747"/>
                        <a:pt x="1064" y="62771"/>
                        <a:pt x="1594" y="65748"/>
                      </a:cubicBezTo>
                      <a:cubicBezTo>
                        <a:pt x="2095" y="68617"/>
                        <a:pt x="2532" y="71868"/>
                        <a:pt x="5210" y="73441"/>
                      </a:cubicBezTo>
                      <a:cubicBezTo>
                        <a:pt x="5825" y="73791"/>
                        <a:pt x="6607" y="73586"/>
                        <a:pt x="6971" y="729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2" name="Google Shape;2951;p51">
                  <a:extLst>
                    <a:ext uri="{FF2B5EF4-FFF2-40B4-BE49-F238E27FC236}">
                      <a16:creationId xmlns:a16="http://schemas.microsoft.com/office/drawing/2014/main" id="{90FF879F-0C9A-121A-4095-1C9C76CB3ACF}"/>
                    </a:ext>
                  </a:extLst>
                </p:cNvPr>
                <p:cNvSpPr/>
                <p:nvPr/>
              </p:nvSpPr>
              <p:spPr>
                <a:xfrm rot="982884">
                  <a:off x="2605802" y="1741019"/>
                  <a:ext cx="533132" cy="34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99" h="114922" extrusionOk="0">
                      <a:moveTo>
                        <a:pt x="9008" y="111845"/>
                      </a:moveTo>
                      <a:cubicBezTo>
                        <a:pt x="6044" y="109123"/>
                        <a:pt x="6344" y="103909"/>
                        <a:pt x="6250" y="100206"/>
                      </a:cubicBezTo>
                      <a:cubicBezTo>
                        <a:pt x="6118" y="96264"/>
                        <a:pt x="6226" y="92319"/>
                        <a:pt x="6572" y="88390"/>
                      </a:cubicBezTo>
                      <a:cubicBezTo>
                        <a:pt x="7389" y="80344"/>
                        <a:pt x="9300" y="72448"/>
                        <a:pt x="12251" y="64919"/>
                      </a:cubicBezTo>
                      <a:cubicBezTo>
                        <a:pt x="18159" y="49855"/>
                        <a:pt x="27794" y="36537"/>
                        <a:pt x="40255" y="26211"/>
                      </a:cubicBezTo>
                      <a:cubicBezTo>
                        <a:pt x="65684" y="5072"/>
                        <a:pt x="100443" y="1595"/>
                        <a:pt x="130937" y="12954"/>
                      </a:cubicBezTo>
                      <a:cubicBezTo>
                        <a:pt x="139415" y="16134"/>
                        <a:pt x="147428" y="20435"/>
                        <a:pt x="154763" y="25743"/>
                      </a:cubicBezTo>
                      <a:cubicBezTo>
                        <a:pt x="158481" y="28437"/>
                        <a:pt x="161996" y="31403"/>
                        <a:pt x="165277" y="34616"/>
                      </a:cubicBezTo>
                      <a:cubicBezTo>
                        <a:pt x="168564" y="37822"/>
                        <a:pt x="171396" y="41429"/>
                        <a:pt x="174628" y="44676"/>
                      </a:cubicBezTo>
                      <a:cubicBezTo>
                        <a:pt x="175881" y="45857"/>
                        <a:pt x="177855" y="45800"/>
                        <a:pt x="179037" y="44547"/>
                      </a:cubicBezTo>
                      <a:cubicBezTo>
                        <a:pt x="179964" y="43565"/>
                        <a:pt x="180153" y="42098"/>
                        <a:pt x="179506" y="40913"/>
                      </a:cubicBezTo>
                      <a:cubicBezTo>
                        <a:pt x="175112" y="33441"/>
                        <a:pt x="167848" y="27230"/>
                        <a:pt x="161035" y="22006"/>
                      </a:cubicBezTo>
                      <a:cubicBezTo>
                        <a:pt x="153973" y="16598"/>
                        <a:pt x="146256" y="12102"/>
                        <a:pt x="138069" y="8625"/>
                      </a:cubicBezTo>
                      <a:cubicBezTo>
                        <a:pt x="121861" y="1615"/>
                        <a:pt x="104141" y="-1175"/>
                        <a:pt x="86562" y="514"/>
                      </a:cubicBezTo>
                      <a:cubicBezTo>
                        <a:pt x="51081" y="4217"/>
                        <a:pt x="21171" y="28198"/>
                        <a:pt x="7739" y="60959"/>
                      </a:cubicBezTo>
                      <a:cubicBezTo>
                        <a:pt x="4032" y="69980"/>
                        <a:pt x="1786" y="79534"/>
                        <a:pt x="1087" y="89262"/>
                      </a:cubicBezTo>
                      <a:cubicBezTo>
                        <a:pt x="724" y="94227"/>
                        <a:pt x="859" y="99215"/>
                        <a:pt x="1491" y="104153"/>
                      </a:cubicBezTo>
                      <a:cubicBezTo>
                        <a:pt x="2063" y="108561"/>
                        <a:pt x="2771" y="112971"/>
                        <a:pt x="7265" y="114837"/>
                      </a:cubicBezTo>
                      <a:cubicBezTo>
                        <a:pt x="8950" y="115537"/>
                        <a:pt x="10255" y="112990"/>
                        <a:pt x="9008" y="111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3" name="Google Shape;2952;p51">
                  <a:extLst>
                    <a:ext uri="{FF2B5EF4-FFF2-40B4-BE49-F238E27FC236}">
                      <a16:creationId xmlns:a16="http://schemas.microsoft.com/office/drawing/2014/main" id="{B661CAD3-6C63-28CF-EC3E-87B16E12C61D}"/>
                    </a:ext>
                  </a:extLst>
                </p:cNvPr>
                <p:cNvSpPr/>
                <p:nvPr/>
              </p:nvSpPr>
              <p:spPr>
                <a:xfrm rot="982884">
                  <a:off x="2519177" y="1638593"/>
                  <a:ext cx="728351" cy="484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44" h="162820" extrusionOk="0">
                      <a:moveTo>
                        <a:pt x="8089" y="160372"/>
                      </a:moveTo>
                      <a:cubicBezTo>
                        <a:pt x="5790" y="136398"/>
                        <a:pt x="7670" y="112736"/>
                        <a:pt x="16247" y="90071"/>
                      </a:cubicBezTo>
                      <a:cubicBezTo>
                        <a:pt x="24611" y="67732"/>
                        <a:pt x="38997" y="48144"/>
                        <a:pt x="57812" y="33475"/>
                      </a:cubicBezTo>
                      <a:cubicBezTo>
                        <a:pt x="94304" y="5366"/>
                        <a:pt x="144645" y="-1776"/>
                        <a:pt x="186360" y="18816"/>
                      </a:cubicBezTo>
                      <a:cubicBezTo>
                        <a:pt x="208947" y="29760"/>
                        <a:pt x="227431" y="47653"/>
                        <a:pt x="239101" y="69868"/>
                      </a:cubicBezTo>
                      <a:cubicBezTo>
                        <a:pt x="241121" y="73791"/>
                        <a:pt x="247034" y="70328"/>
                        <a:pt x="245021" y="66409"/>
                      </a:cubicBezTo>
                      <a:cubicBezTo>
                        <a:pt x="223380" y="24287"/>
                        <a:pt x="176516" y="-2175"/>
                        <a:pt x="129331" y="180"/>
                      </a:cubicBezTo>
                      <a:cubicBezTo>
                        <a:pt x="79279" y="3073"/>
                        <a:pt x="34925" y="33379"/>
                        <a:pt x="14052" y="78947"/>
                      </a:cubicBezTo>
                      <a:cubicBezTo>
                        <a:pt x="2634" y="104166"/>
                        <a:pt x="-2338" y="133687"/>
                        <a:pt x="3087" y="161049"/>
                      </a:cubicBezTo>
                      <a:cubicBezTo>
                        <a:pt x="3638" y="163827"/>
                        <a:pt x="8364" y="163244"/>
                        <a:pt x="8089" y="1603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4" name="Google Shape;2953;p51">
                  <a:extLst>
                    <a:ext uri="{FF2B5EF4-FFF2-40B4-BE49-F238E27FC236}">
                      <a16:creationId xmlns:a16="http://schemas.microsoft.com/office/drawing/2014/main" id="{B94DAB90-84F2-4E70-540D-C8EF9D1B1E81}"/>
                    </a:ext>
                  </a:extLst>
                </p:cNvPr>
                <p:cNvSpPr/>
                <p:nvPr/>
              </p:nvSpPr>
              <p:spPr>
                <a:xfrm rot="982884">
                  <a:off x="2425802" y="1532363"/>
                  <a:ext cx="938130" cy="615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77" h="206740" extrusionOk="0">
                      <a:moveTo>
                        <a:pt x="10354" y="204569"/>
                      </a:moveTo>
                      <a:cubicBezTo>
                        <a:pt x="4257" y="173885"/>
                        <a:pt x="6347" y="142137"/>
                        <a:pt x="16413" y="112516"/>
                      </a:cubicBezTo>
                      <a:cubicBezTo>
                        <a:pt x="26664" y="83040"/>
                        <a:pt x="45497" y="57300"/>
                        <a:pt x="70494" y="38605"/>
                      </a:cubicBezTo>
                      <a:cubicBezTo>
                        <a:pt x="95321" y="20273"/>
                        <a:pt x="124818" y="9315"/>
                        <a:pt x="155596" y="6989"/>
                      </a:cubicBezTo>
                      <a:cubicBezTo>
                        <a:pt x="185324" y="4905"/>
                        <a:pt x="215028" y="11365"/>
                        <a:pt x="241203" y="25607"/>
                      </a:cubicBezTo>
                      <a:cubicBezTo>
                        <a:pt x="270669" y="41498"/>
                        <a:pt x="294561" y="66027"/>
                        <a:pt x="309667" y="95895"/>
                      </a:cubicBezTo>
                      <a:cubicBezTo>
                        <a:pt x="311620" y="99784"/>
                        <a:pt x="317381" y="96372"/>
                        <a:pt x="315490" y="92493"/>
                      </a:cubicBezTo>
                      <a:cubicBezTo>
                        <a:pt x="301704" y="64833"/>
                        <a:pt x="280502" y="41545"/>
                        <a:pt x="254248" y="25228"/>
                      </a:cubicBezTo>
                      <a:cubicBezTo>
                        <a:pt x="227879" y="8571"/>
                        <a:pt x="197282" y="-171"/>
                        <a:pt x="166090" y="38"/>
                      </a:cubicBezTo>
                      <a:cubicBezTo>
                        <a:pt x="133942" y="528"/>
                        <a:pt x="102581" y="10052"/>
                        <a:pt x="75594" y="27522"/>
                      </a:cubicBezTo>
                      <a:cubicBezTo>
                        <a:pt x="48620" y="45051"/>
                        <a:pt x="27479" y="70212"/>
                        <a:pt x="14866" y="99798"/>
                      </a:cubicBezTo>
                      <a:cubicBezTo>
                        <a:pt x="2548" y="128678"/>
                        <a:pt x="-2906" y="162884"/>
                        <a:pt x="3755" y="193875"/>
                      </a:cubicBezTo>
                      <a:cubicBezTo>
                        <a:pt x="4600" y="197805"/>
                        <a:pt x="5727" y="201677"/>
                        <a:pt x="6900" y="205521"/>
                      </a:cubicBezTo>
                      <a:cubicBezTo>
                        <a:pt x="7197" y="206465"/>
                        <a:pt x="8203" y="206989"/>
                        <a:pt x="9147" y="206692"/>
                      </a:cubicBezTo>
                      <a:cubicBezTo>
                        <a:pt x="10044" y="206410"/>
                        <a:pt x="10571" y="205483"/>
                        <a:pt x="10354" y="2045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5" name="Google Shape;2954;p51">
                  <a:extLst>
                    <a:ext uri="{FF2B5EF4-FFF2-40B4-BE49-F238E27FC236}">
                      <a16:creationId xmlns:a16="http://schemas.microsoft.com/office/drawing/2014/main" id="{3EBF8D54-47C4-199F-04D8-7854242DFD50}"/>
                    </a:ext>
                  </a:extLst>
                </p:cNvPr>
                <p:cNvSpPr/>
                <p:nvPr/>
              </p:nvSpPr>
              <p:spPr>
                <a:xfrm rot="982884">
                  <a:off x="2316010" y="1425171"/>
                  <a:ext cx="1146835" cy="771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50" h="259119" extrusionOk="0">
                      <a:moveTo>
                        <a:pt x="12237" y="256034"/>
                      </a:moveTo>
                      <a:cubicBezTo>
                        <a:pt x="8373" y="238034"/>
                        <a:pt x="6605" y="219647"/>
                        <a:pt x="6967" y="201241"/>
                      </a:cubicBezTo>
                      <a:cubicBezTo>
                        <a:pt x="9314" y="145550"/>
                        <a:pt x="33734" y="93083"/>
                        <a:pt x="74838" y="55418"/>
                      </a:cubicBezTo>
                      <a:cubicBezTo>
                        <a:pt x="103461" y="30199"/>
                        <a:pt x="138913" y="14015"/>
                        <a:pt x="176724" y="8906"/>
                      </a:cubicBezTo>
                      <a:cubicBezTo>
                        <a:pt x="215035" y="3395"/>
                        <a:pt x="254124" y="8643"/>
                        <a:pt x="289623" y="24064"/>
                      </a:cubicBezTo>
                      <a:cubicBezTo>
                        <a:pt x="325200" y="39784"/>
                        <a:pt x="358605" y="66974"/>
                        <a:pt x="374258" y="103349"/>
                      </a:cubicBezTo>
                      <a:cubicBezTo>
                        <a:pt x="376237" y="107994"/>
                        <a:pt x="377890" y="112771"/>
                        <a:pt x="379206" y="117644"/>
                      </a:cubicBezTo>
                      <a:cubicBezTo>
                        <a:pt x="379775" y="119459"/>
                        <a:pt x="381708" y="120469"/>
                        <a:pt x="383524" y="119901"/>
                      </a:cubicBezTo>
                      <a:cubicBezTo>
                        <a:pt x="385251" y="119360"/>
                        <a:pt x="386264" y="117575"/>
                        <a:pt x="385844" y="115815"/>
                      </a:cubicBezTo>
                      <a:cubicBezTo>
                        <a:pt x="374870" y="75709"/>
                        <a:pt x="342659" y="44135"/>
                        <a:pt x="306831" y="24860"/>
                      </a:cubicBezTo>
                      <a:cubicBezTo>
                        <a:pt x="271439" y="6124"/>
                        <a:pt x="231490" y="-2288"/>
                        <a:pt x="191545" y="585"/>
                      </a:cubicBezTo>
                      <a:cubicBezTo>
                        <a:pt x="152192" y="3305"/>
                        <a:pt x="113468" y="16702"/>
                        <a:pt x="82057" y="40792"/>
                      </a:cubicBezTo>
                      <a:cubicBezTo>
                        <a:pt x="20839" y="88994"/>
                        <a:pt x="-9143" y="166779"/>
                        <a:pt x="3893" y="243582"/>
                      </a:cubicBezTo>
                      <a:cubicBezTo>
                        <a:pt x="4751" y="248250"/>
                        <a:pt x="5907" y="252859"/>
                        <a:pt x="7353" y="257380"/>
                      </a:cubicBezTo>
                      <a:cubicBezTo>
                        <a:pt x="7773" y="258715"/>
                        <a:pt x="9196" y="259457"/>
                        <a:pt x="10531" y="259037"/>
                      </a:cubicBezTo>
                      <a:cubicBezTo>
                        <a:pt x="11800" y="258638"/>
                        <a:pt x="12544" y="257327"/>
                        <a:pt x="12237" y="2560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" name="Google Shape;2955;p51">
                <a:extLst>
                  <a:ext uri="{FF2B5EF4-FFF2-40B4-BE49-F238E27FC236}">
                    <a16:creationId xmlns:a16="http://schemas.microsoft.com/office/drawing/2014/main" id="{32324D21-1A2B-D8E6-63A5-A730495ED2D9}"/>
                  </a:ext>
                </a:extLst>
              </p:cNvPr>
              <p:cNvGrpSpPr/>
              <p:nvPr/>
            </p:nvGrpSpPr>
            <p:grpSpPr>
              <a:xfrm>
                <a:off x="522194" y="1118223"/>
                <a:ext cx="4933764" cy="4351105"/>
                <a:chOff x="522194" y="1118223"/>
                <a:chExt cx="4933764" cy="4351105"/>
              </a:xfrm>
            </p:grpSpPr>
            <p:sp>
              <p:nvSpPr>
                <p:cNvPr id="18" name="Google Shape;2956;p51">
                  <a:extLst>
                    <a:ext uri="{FF2B5EF4-FFF2-40B4-BE49-F238E27FC236}">
                      <a16:creationId xmlns:a16="http://schemas.microsoft.com/office/drawing/2014/main" id="{117F2922-770F-C65A-3C47-CE89FE333BB5}"/>
                    </a:ext>
                  </a:extLst>
                </p:cNvPr>
                <p:cNvSpPr/>
                <p:nvPr/>
              </p:nvSpPr>
              <p:spPr>
                <a:xfrm rot="948924">
                  <a:off x="3811354" y="1688386"/>
                  <a:ext cx="382707" cy="494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37" h="816175" extrusionOk="0">
                      <a:moveTo>
                        <a:pt x="572689" y="-1420"/>
                      </a:moveTo>
                      <a:cubicBezTo>
                        <a:pt x="534357" y="187194"/>
                        <a:pt x="554794" y="383008"/>
                        <a:pt x="631251" y="559674"/>
                      </a:cubicBezTo>
                      <a:cubicBezTo>
                        <a:pt x="598651" y="587926"/>
                        <a:pt x="564585" y="614762"/>
                        <a:pt x="530257" y="640402"/>
                      </a:cubicBezTo>
                      <a:cubicBezTo>
                        <a:pt x="469336" y="685731"/>
                        <a:pt x="405875" y="728895"/>
                        <a:pt x="335324" y="757484"/>
                      </a:cubicBezTo>
                      <a:cubicBezTo>
                        <a:pt x="265868" y="785525"/>
                        <a:pt x="191483" y="798709"/>
                        <a:pt x="117460" y="810639"/>
                      </a:cubicBezTo>
                      <a:cubicBezTo>
                        <a:pt x="108779" y="812090"/>
                        <a:pt x="99902" y="813448"/>
                        <a:pt x="91170" y="814756"/>
                      </a:cubicBezTo>
                      <a:lnTo>
                        <a:pt x="90349" y="809245"/>
                      </a:lnTo>
                      <a:cubicBezTo>
                        <a:pt x="-15728" y="591532"/>
                        <a:pt x="-29912" y="340424"/>
                        <a:pt x="50973" y="112179"/>
                      </a:cubicBezTo>
                      <a:cubicBezTo>
                        <a:pt x="129001" y="203717"/>
                        <a:pt x="222919" y="280452"/>
                        <a:pt x="328220" y="338701"/>
                      </a:cubicBezTo>
                      <a:cubicBezTo>
                        <a:pt x="390056" y="212452"/>
                        <a:pt x="472697" y="97478"/>
                        <a:pt x="572689" y="-1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2957;p51">
                  <a:extLst>
                    <a:ext uri="{FF2B5EF4-FFF2-40B4-BE49-F238E27FC236}">
                      <a16:creationId xmlns:a16="http://schemas.microsoft.com/office/drawing/2014/main" id="{4616BD6D-B72D-A32A-3E16-7CE0964BA6F5}"/>
                    </a:ext>
                  </a:extLst>
                </p:cNvPr>
                <p:cNvSpPr/>
                <p:nvPr/>
              </p:nvSpPr>
              <p:spPr>
                <a:xfrm rot="948924">
                  <a:off x="977191" y="2138129"/>
                  <a:ext cx="754128" cy="222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631" h="3671237" extrusionOk="0">
                      <a:moveTo>
                        <a:pt x="214014" y="-1420"/>
                      </a:moveTo>
                      <a:lnTo>
                        <a:pt x="223888" y="4602"/>
                      </a:lnTo>
                      <a:cubicBezTo>
                        <a:pt x="538563" y="1113826"/>
                        <a:pt x="984870" y="2185162"/>
                        <a:pt x="1240062" y="3309561"/>
                      </a:cubicBezTo>
                      <a:lnTo>
                        <a:pt x="1244745" y="3310488"/>
                      </a:lnTo>
                      <a:cubicBezTo>
                        <a:pt x="1220599" y="3432097"/>
                        <a:pt x="1188957" y="3552102"/>
                        <a:pt x="1150001" y="3669817"/>
                      </a:cubicBezTo>
                      <a:cubicBezTo>
                        <a:pt x="645587" y="2626225"/>
                        <a:pt x="404398" y="1477552"/>
                        <a:pt x="-887" y="391748"/>
                      </a:cubicBezTo>
                      <a:lnTo>
                        <a:pt x="2461" y="382512"/>
                      </a:lnTo>
                      <a:cubicBezTo>
                        <a:pt x="38712" y="308024"/>
                        <a:pt x="77115" y="234603"/>
                        <a:pt x="117670" y="162248"/>
                      </a:cubicBezTo>
                      <a:cubicBezTo>
                        <a:pt x="148440" y="106931"/>
                        <a:pt x="180554" y="52375"/>
                        <a:pt x="214014" y="-14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958;p51">
                  <a:extLst>
                    <a:ext uri="{FF2B5EF4-FFF2-40B4-BE49-F238E27FC236}">
                      <a16:creationId xmlns:a16="http://schemas.microsoft.com/office/drawing/2014/main" id="{16DB2616-96A4-45E2-92F2-33C6A27FA83E}"/>
                    </a:ext>
                  </a:extLst>
                </p:cNvPr>
                <p:cNvSpPr/>
                <p:nvPr/>
              </p:nvSpPr>
              <p:spPr>
                <a:xfrm rot="948924">
                  <a:off x="1416002" y="4001564"/>
                  <a:ext cx="1616513" cy="645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0076" h="1065432" extrusionOk="0">
                      <a:moveTo>
                        <a:pt x="2657206" y="209945"/>
                      </a:moveTo>
                      <a:lnTo>
                        <a:pt x="2665525" y="207011"/>
                      </a:lnTo>
                      <a:cubicBezTo>
                        <a:pt x="2666283" y="209159"/>
                        <a:pt x="2667044" y="211308"/>
                        <a:pt x="2667804" y="213457"/>
                      </a:cubicBezTo>
                      <a:lnTo>
                        <a:pt x="2669189" y="218286"/>
                      </a:lnTo>
                      <a:cubicBezTo>
                        <a:pt x="2582395" y="244375"/>
                        <a:pt x="2508128" y="301218"/>
                        <a:pt x="2460342" y="378134"/>
                      </a:cubicBezTo>
                      <a:cubicBezTo>
                        <a:pt x="2447909" y="398629"/>
                        <a:pt x="2436430" y="421366"/>
                        <a:pt x="2416164" y="434314"/>
                      </a:cubicBezTo>
                      <a:cubicBezTo>
                        <a:pt x="2399611" y="444984"/>
                        <a:pt x="2379116" y="447702"/>
                        <a:pt x="2359481" y="450115"/>
                      </a:cubicBezTo>
                      <a:cubicBezTo>
                        <a:pt x="2055060" y="489333"/>
                        <a:pt x="1758394" y="572377"/>
                        <a:pt x="1462975" y="655300"/>
                      </a:cubicBezTo>
                      <a:cubicBezTo>
                        <a:pt x="977024" y="791570"/>
                        <a:pt x="491009" y="927805"/>
                        <a:pt x="4928" y="1064012"/>
                      </a:cubicBezTo>
                      <a:lnTo>
                        <a:pt x="2311" y="1054785"/>
                      </a:lnTo>
                      <a:cubicBezTo>
                        <a:pt x="1214" y="1052594"/>
                        <a:pt x="66" y="1050260"/>
                        <a:pt x="-887" y="1048020"/>
                      </a:cubicBezTo>
                      <a:cubicBezTo>
                        <a:pt x="38069" y="930305"/>
                        <a:pt x="69711" y="810301"/>
                        <a:pt x="93856" y="688690"/>
                      </a:cubicBezTo>
                      <a:cubicBezTo>
                        <a:pt x="94125" y="687628"/>
                        <a:pt x="94345" y="686423"/>
                        <a:pt x="94615" y="685363"/>
                      </a:cubicBezTo>
                      <a:cubicBezTo>
                        <a:pt x="287168" y="792914"/>
                        <a:pt x="516514" y="813354"/>
                        <a:pt x="725094" y="741550"/>
                      </a:cubicBezTo>
                      <a:cubicBezTo>
                        <a:pt x="1069865" y="620275"/>
                        <a:pt x="1284953" y="272795"/>
                        <a:pt x="1608662" y="103369"/>
                      </a:cubicBezTo>
                      <a:cubicBezTo>
                        <a:pt x="1938236" y="-69094"/>
                        <a:pt x="2369123" y="-25322"/>
                        <a:pt x="2657206" y="20994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959;p51">
                  <a:extLst>
                    <a:ext uri="{FF2B5EF4-FFF2-40B4-BE49-F238E27FC236}">
                      <a16:creationId xmlns:a16="http://schemas.microsoft.com/office/drawing/2014/main" id="{B0CBE23C-3342-B020-D5E0-CE74ADFAB7C5}"/>
                    </a:ext>
                  </a:extLst>
                </p:cNvPr>
                <p:cNvSpPr/>
                <p:nvPr/>
              </p:nvSpPr>
              <p:spPr>
                <a:xfrm rot="948924">
                  <a:off x="3108382" y="3900733"/>
                  <a:ext cx="1566571" cy="726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585" h="1199654" extrusionOk="0">
                      <a:moveTo>
                        <a:pt x="8579" y="1113624"/>
                      </a:moveTo>
                      <a:cubicBezTo>
                        <a:pt x="60619" y="966548"/>
                        <a:pt x="130541" y="823959"/>
                        <a:pt x="231771" y="705126"/>
                      </a:cubicBezTo>
                      <a:cubicBezTo>
                        <a:pt x="333004" y="586293"/>
                        <a:pt x="467390" y="492337"/>
                        <a:pt x="619560" y="456874"/>
                      </a:cubicBezTo>
                      <a:cubicBezTo>
                        <a:pt x="790798" y="416941"/>
                        <a:pt x="969298" y="452742"/>
                        <a:pt x="1145085" y="454865"/>
                      </a:cubicBezTo>
                      <a:cubicBezTo>
                        <a:pt x="1533372" y="459372"/>
                        <a:pt x="1920127" y="288490"/>
                        <a:pt x="2177998" y="-1420"/>
                      </a:cubicBezTo>
                      <a:cubicBezTo>
                        <a:pt x="2312114" y="62602"/>
                        <a:pt x="2447327" y="124250"/>
                        <a:pt x="2583635" y="183526"/>
                      </a:cubicBezTo>
                      <a:lnTo>
                        <a:pt x="2586698" y="190823"/>
                      </a:lnTo>
                      <a:cubicBezTo>
                        <a:pt x="1831236" y="500601"/>
                        <a:pt x="1085689" y="833250"/>
                        <a:pt x="350058" y="1188770"/>
                      </a:cubicBezTo>
                      <a:lnTo>
                        <a:pt x="341951" y="1198234"/>
                      </a:lnTo>
                      <a:cubicBezTo>
                        <a:pt x="259826" y="1130502"/>
                        <a:pt x="152540" y="1101225"/>
                        <a:pt x="47335" y="1117837"/>
                      </a:cubicBezTo>
                      <a:cubicBezTo>
                        <a:pt x="32258" y="1120263"/>
                        <a:pt x="17369" y="1123737"/>
                        <a:pt x="2777" y="1128237"/>
                      </a:cubicBezTo>
                      <a:lnTo>
                        <a:pt x="1393" y="1123408"/>
                      </a:lnTo>
                      <a:cubicBezTo>
                        <a:pt x="632" y="1121259"/>
                        <a:pt x="-128" y="1119110"/>
                        <a:pt x="-887" y="11169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960;p51">
                  <a:extLst>
                    <a:ext uri="{FF2B5EF4-FFF2-40B4-BE49-F238E27FC236}">
                      <a16:creationId xmlns:a16="http://schemas.microsoft.com/office/drawing/2014/main" id="{95D12040-7913-AA97-E870-363CBDDC802B}"/>
                    </a:ext>
                  </a:extLst>
                </p:cNvPr>
                <p:cNvSpPr/>
                <p:nvPr/>
              </p:nvSpPr>
              <p:spPr>
                <a:xfrm rot="948924">
                  <a:off x="4041481" y="2048750"/>
                  <a:ext cx="986905" cy="209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121" h="3460452" extrusionOk="0">
                      <a:moveTo>
                        <a:pt x="828100" y="1361409"/>
                      </a:moveTo>
                      <a:cubicBezTo>
                        <a:pt x="1095128" y="2055355"/>
                        <a:pt x="1362173" y="2749347"/>
                        <a:pt x="1629235" y="3443388"/>
                      </a:cubicBezTo>
                      <a:lnTo>
                        <a:pt x="1603148" y="3459033"/>
                      </a:lnTo>
                      <a:cubicBezTo>
                        <a:pt x="1466857" y="3399806"/>
                        <a:pt x="1331645" y="3338158"/>
                        <a:pt x="1197512" y="3274087"/>
                      </a:cubicBezTo>
                      <a:lnTo>
                        <a:pt x="1197823" y="3267211"/>
                      </a:lnTo>
                      <a:cubicBezTo>
                        <a:pt x="864900" y="2154858"/>
                        <a:pt x="464592" y="1063738"/>
                        <a:pt x="-887" y="-114"/>
                      </a:cubicBezTo>
                      <a:lnTo>
                        <a:pt x="-382" y="-1420"/>
                      </a:lnTo>
                      <a:cubicBezTo>
                        <a:pt x="50225" y="17141"/>
                        <a:pt x="101344" y="34877"/>
                        <a:pt x="152683" y="51407"/>
                      </a:cubicBezTo>
                      <a:cubicBezTo>
                        <a:pt x="236156" y="78515"/>
                        <a:pt x="320415" y="102983"/>
                        <a:pt x="405462" y="124810"/>
                      </a:cubicBezTo>
                      <a:lnTo>
                        <a:pt x="407792" y="131400"/>
                      </a:lnTo>
                      <a:cubicBezTo>
                        <a:pt x="516327" y="550978"/>
                        <a:pt x="672392" y="956695"/>
                        <a:pt x="828100" y="13614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961;p51">
                  <a:extLst>
                    <a:ext uri="{FF2B5EF4-FFF2-40B4-BE49-F238E27FC236}">
                      <a16:creationId xmlns:a16="http://schemas.microsoft.com/office/drawing/2014/main" id="{936C7C83-54E7-7551-F623-0FDEEE0021C9}"/>
                    </a:ext>
                  </a:extLst>
                </p:cNvPr>
                <p:cNvSpPr/>
                <p:nvPr/>
              </p:nvSpPr>
              <p:spPr>
                <a:xfrm rot="948924">
                  <a:off x="2711866" y="1826700"/>
                  <a:ext cx="2007944" cy="2663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623" h="4398840" extrusionOk="0">
                      <a:moveTo>
                        <a:pt x="1879826" y="280209"/>
                      </a:moveTo>
                      <a:cubicBezTo>
                        <a:pt x="1969715" y="202753"/>
                        <a:pt x="2049638" y="113990"/>
                        <a:pt x="2099848" y="7351"/>
                      </a:cubicBezTo>
                      <a:lnTo>
                        <a:pt x="2104165" y="-1420"/>
                      </a:lnTo>
                      <a:cubicBezTo>
                        <a:pt x="2108620" y="229"/>
                        <a:pt x="2113076" y="1880"/>
                        <a:pt x="2117533" y="3531"/>
                      </a:cubicBezTo>
                      <a:lnTo>
                        <a:pt x="2117027" y="4837"/>
                      </a:lnTo>
                      <a:cubicBezTo>
                        <a:pt x="2582507" y="1068690"/>
                        <a:pt x="2982815" y="2159810"/>
                        <a:pt x="3315736" y="3272162"/>
                      </a:cubicBezTo>
                      <a:lnTo>
                        <a:pt x="3315426" y="3279038"/>
                      </a:lnTo>
                      <a:cubicBezTo>
                        <a:pt x="3057555" y="3568949"/>
                        <a:pt x="2670800" y="3739830"/>
                        <a:pt x="2282513" y="3735324"/>
                      </a:cubicBezTo>
                      <a:cubicBezTo>
                        <a:pt x="2106727" y="3733200"/>
                        <a:pt x="1928226" y="3697399"/>
                        <a:pt x="1756988" y="3737333"/>
                      </a:cubicBezTo>
                      <a:cubicBezTo>
                        <a:pt x="1604818" y="3772796"/>
                        <a:pt x="1470431" y="3866752"/>
                        <a:pt x="1369199" y="3985584"/>
                      </a:cubicBezTo>
                      <a:cubicBezTo>
                        <a:pt x="1267969" y="4104417"/>
                        <a:pt x="1198047" y="4247007"/>
                        <a:pt x="1146007" y="4394083"/>
                      </a:cubicBezTo>
                      <a:lnTo>
                        <a:pt x="1136541" y="4397421"/>
                      </a:lnTo>
                      <a:cubicBezTo>
                        <a:pt x="757463" y="3348773"/>
                        <a:pt x="378320" y="2300093"/>
                        <a:pt x="-887" y="1251383"/>
                      </a:cubicBezTo>
                      <a:lnTo>
                        <a:pt x="3532" y="1237419"/>
                      </a:lnTo>
                      <a:cubicBezTo>
                        <a:pt x="91521" y="982613"/>
                        <a:pt x="325188" y="800800"/>
                        <a:pt x="576397" y="701892"/>
                      </a:cubicBezTo>
                      <a:cubicBezTo>
                        <a:pt x="819296" y="606398"/>
                        <a:pt x="1081774" y="575850"/>
                        <a:pt x="1339745" y="535293"/>
                      </a:cubicBezTo>
                      <a:cubicBezTo>
                        <a:pt x="1348478" y="533985"/>
                        <a:pt x="1357355" y="532627"/>
                        <a:pt x="1366036" y="531176"/>
                      </a:cubicBezTo>
                      <a:cubicBezTo>
                        <a:pt x="1440059" y="519246"/>
                        <a:pt x="1514444" y="506063"/>
                        <a:pt x="1583899" y="478020"/>
                      </a:cubicBezTo>
                      <a:cubicBezTo>
                        <a:pt x="1654451" y="449433"/>
                        <a:pt x="1717912" y="406268"/>
                        <a:pt x="1778832" y="360939"/>
                      </a:cubicBezTo>
                      <a:cubicBezTo>
                        <a:pt x="1813161" y="335297"/>
                        <a:pt x="1847227" y="308461"/>
                        <a:pt x="1879826" y="280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962;p51">
                  <a:extLst>
                    <a:ext uri="{FF2B5EF4-FFF2-40B4-BE49-F238E27FC236}">
                      <a16:creationId xmlns:a16="http://schemas.microsoft.com/office/drawing/2014/main" id="{522126B7-6C9B-1CF0-9217-61650074951C}"/>
                    </a:ext>
                  </a:extLst>
                </p:cNvPr>
                <p:cNvSpPr/>
                <p:nvPr/>
              </p:nvSpPr>
              <p:spPr>
                <a:xfrm rot="948924">
                  <a:off x="1135379" y="2092697"/>
                  <a:ext cx="2180957" cy="2346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397" h="3875310" extrusionOk="0">
                      <a:moveTo>
                        <a:pt x="3601511" y="3297124"/>
                      </a:moveTo>
                      <a:lnTo>
                        <a:pt x="3593192" y="3300058"/>
                      </a:lnTo>
                      <a:cubicBezTo>
                        <a:pt x="3305110" y="3064792"/>
                        <a:pt x="2874223" y="3021019"/>
                        <a:pt x="2544649" y="3193481"/>
                      </a:cubicBezTo>
                      <a:cubicBezTo>
                        <a:pt x="2220939" y="3362907"/>
                        <a:pt x="2005852" y="3710388"/>
                        <a:pt x="1661080" y="3831663"/>
                      </a:cubicBezTo>
                      <a:cubicBezTo>
                        <a:pt x="1452500" y="3903467"/>
                        <a:pt x="1223154" y="3883029"/>
                        <a:pt x="1030601" y="3775475"/>
                      </a:cubicBezTo>
                      <a:cubicBezTo>
                        <a:pt x="1030331" y="3776536"/>
                        <a:pt x="1030112" y="3777740"/>
                        <a:pt x="1029844" y="3778803"/>
                      </a:cubicBezTo>
                      <a:lnTo>
                        <a:pt x="1025160" y="3777876"/>
                      </a:lnTo>
                      <a:cubicBezTo>
                        <a:pt x="769968" y="2653475"/>
                        <a:pt x="323662" y="1582140"/>
                        <a:pt x="8987" y="472916"/>
                      </a:cubicBezTo>
                      <a:lnTo>
                        <a:pt x="-887" y="466894"/>
                      </a:lnTo>
                      <a:cubicBezTo>
                        <a:pt x="2149" y="461795"/>
                        <a:pt x="5185" y="456697"/>
                        <a:pt x="8417" y="451691"/>
                      </a:cubicBezTo>
                      <a:lnTo>
                        <a:pt x="19312" y="458320"/>
                      </a:lnTo>
                      <a:cubicBezTo>
                        <a:pt x="211905" y="534021"/>
                        <a:pt x="422521" y="551556"/>
                        <a:pt x="625007" y="508749"/>
                      </a:cubicBezTo>
                      <a:cubicBezTo>
                        <a:pt x="1047067" y="418535"/>
                        <a:pt x="1386563" y="76153"/>
                        <a:pt x="1813134" y="9643"/>
                      </a:cubicBezTo>
                      <a:cubicBezTo>
                        <a:pt x="2035801" y="-24233"/>
                        <a:pt x="2263335" y="20244"/>
                        <a:pt x="2456781" y="135456"/>
                      </a:cubicBezTo>
                      <a:lnTo>
                        <a:pt x="2468502" y="137122"/>
                      </a:lnTo>
                      <a:lnTo>
                        <a:pt x="2464083" y="151086"/>
                      </a:lnTo>
                      <a:cubicBezTo>
                        <a:pt x="2843162" y="1199734"/>
                        <a:pt x="3222305" y="2248414"/>
                        <a:pt x="3601511" y="329712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963;p51">
                  <a:extLst>
                    <a:ext uri="{FF2B5EF4-FFF2-40B4-BE49-F238E27FC236}">
                      <a16:creationId xmlns:a16="http://schemas.microsoft.com/office/drawing/2014/main" id="{BF70C95A-5A82-9731-FA45-A37089C2D94C}"/>
                    </a:ext>
                  </a:extLst>
                </p:cNvPr>
                <p:cNvSpPr/>
                <p:nvPr/>
              </p:nvSpPr>
              <p:spPr>
                <a:xfrm rot="948924">
                  <a:off x="817297" y="2255376"/>
                  <a:ext cx="757281" cy="22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839" h="3664384" extrusionOk="0">
                      <a:moveTo>
                        <a:pt x="1244113" y="3579332"/>
                      </a:moveTo>
                      <a:lnTo>
                        <a:pt x="1244165" y="3579476"/>
                      </a:lnTo>
                      <a:cubicBezTo>
                        <a:pt x="1241072" y="3608643"/>
                        <a:pt x="1230554" y="3636536"/>
                        <a:pt x="1213610" y="3660494"/>
                      </a:cubicBezTo>
                      <a:lnTo>
                        <a:pt x="1207063" y="3662964"/>
                      </a:lnTo>
                      <a:cubicBezTo>
                        <a:pt x="764330" y="2489515"/>
                        <a:pt x="361680" y="1301983"/>
                        <a:pt x="-887" y="100370"/>
                      </a:cubicBezTo>
                      <a:cubicBezTo>
                        <a:pt x="17386" y="68626"/>
                        <a:pt x="30758" y="34309"/>
                        <a:pt x="38776" y="-1420"/>
                      </a:cubicBezTo>
                      <a:lnTo>
                        <a:pt x="40075" y="-1395"/>
                      </a:lnTo>
                      <a:cubicBezTo>
                        <a:pt x="313004" y="835140"/>
                        <a:pt x="585965" y="1671611"/>
                        <a:pt x="858956" y="2508017"/>
                      </a:cubicBezTo>
                      <a:cubicBezTo>
                        <a:pt x="975935" y="2866620"/>
                        <a:pt x="1093216" y="3226084"/>
                        <a:pt x="1247656" y="3570189"/>
                      </a:cubicBezTo>
                      <a:lnTo>
                        <a:pt x="1249953" y="3577594"/>
                      </a:lnTo>
                      <a:cubicBezTo>
                        <a:pt x="1248036" y="3578108"/>
                        <a:pt x="1246029" y="3578818"/>
                        <a:pt x="1244113" y="35793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964;p51">
                  <a:extLst>
                    <a:ext uri="{FF2B5EF4-FFF2-40B4-BE49-F238E27FC236}">
                      <a16:creationId xmlns:a16="http://schemas.microsoft.com/office/drawing/2014/main" id="{347D7390-B124-DF99-2B57-F8F904816083}"/>
                    </a:ext>
                  </a:extLst>
                </p:cNvPr>
                <p:cNvSpPr/>
                <p:nvPr/>
              </p:nvSpPr>
              <p:spPr>
                <a:xfrm rot="948924">
                  <a:off x="1263775" y="4323944"/>
                  <a:ext cx="1601517" cy="42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306" h="709410" extrusionOk="0">
                      <a:moveTo>
                        <a:pt x="2613121" y="9551"/>
                      </a:moveTo>
                      <a:cubicBezTo>
                        <a:pt x="2613442" y="5893"/>
                        <a:pt x="2613761" y="2236"/>
                        <a:pt x="2614081" y="-1420"/>
                      </a:cubicBezTo>
                      <a:lnTo>
                        <a:pt x="2617068" y="-1186"/>
                      </a:lnTo>
                      <a:cubicBezTo>
                        <a:pt x="2626202" y="20083"/>
                        <a:pt x="2635285" y="41206"/>
                        <a:pt x="2644419" y="62470"/>
                      </a:cubicBezTo>
                      <a:cubicBezTo>
                        <a:pt x="1749541" y="207090"/>
                        <a:pt x="867661" y="422868"/>
                        <a:pt x="7196" y="707753"/>
                      </a:cubicBezTo>
                      <a:lnTo>
                        <a:pt x="-785" y="707990"/>
                      </a:lnTo>
                      <a:lnTo>
                        <a:pt x="-887" y="707703"/>
                      </a:lnTo>
                      <a:lnTo>
                        <a:pt x="5660" y="705232"/>
                      </a:lnTo>
                      <a:cubicBezTo>
                        <a:pt x="22604" y="681275"/>
                        <a:pt x="33122" y="653383"/>
                        <a:pt x="36215" y="624214"/>
                      </a:cubicBezTo>
                      <a:lnTo>
                        <a:pt x="36163" y="624070"/>
                      </a:lnTo>
                      <a:cubicBezTo>
                        <a:pt x="38079" y="623556"/>
                        <a:pt x="40086" y="622849"/>
                        <a:pt x="42003" y="622333"/>
                      </a:cubicBezTo>
                      <a:cubicBezTo>
                        <a:pt x="884518" y="361471"/>
                        <a:pt x="1743446" y="156761"/>
                        <a:pt x="2613121" y="95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965;p51">
                  <a:extLst>
                    <a:ext uri="{FF2B5EF4-FFF2-40B4-BE49-F238E27FC236}">
                      <a16:creationId xmlns:a16="http://schemas.microsoft.com/office/drawing/2014/main" id="{2B52AE7F-FEF3-D76E-B36A-CB5B6EB568EE}"/>
                    </a:ext>
                  </a:extLst>
                </p:cNvPr>
                <p:cNvSpPr/>
                <p:nvPr/>
              </p:nvSpPr>
              <p:spPr>
                <a:xfrm rot="948924">
                  <a:off x="4292647" y="2081213"/>
                  <a:ext cx="881333" cy="215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742" h="3557841" extrusionOk="0">
                      <a:moveTo>
                        <a:pt x="707606" y="1592915"/>
                      </a:moveTo>
                      <a:cubicBezTo>
                        <a:pt x="956719" y="2242591"/>
                        <a:pt x="1205803" y="2892332"/>
                        <a:pt x="1454855" y="3542137"/>
                      </a:cubicBezTo>
                      <a:lnTo>
                        <a:pt x="1445871" y="3556422"/>
                      </a:lnTo>
                      <a:cubicBezTo>
                        <a:pt x="1418582" y="3550419"/>
                        <a:pt x="1391385" y="3544222"/>
                        <a:pt x="1364045" y="3538077"/>
                      </a:cubicBezTo>
                      <a:lnTo>
                        <a:pt x="1363310" y="3531892"/>
                      </a:lnTo>
                      <a:cubicBezTo>
                        <a:pt x="1130529" y="2788814"/>
                        <a:pt x="837019" y="2066511"/>
                        <a:pt x="543666" y="1345118"/>
                      </a:cubicBezTo>
                      <a:cubicBezTo>
                        <a:pt x="362552" y="899582"/>
                        <a:pt x="181406" y="454112"/>
                        <a:pt x="230" y="8708"/>
                      </a:cubicBezTo>
                      <a:lnTo>
                        <a:pt x="-887" y="79"/>
                      </a:lnTo>
                      <a:cubicBezTo>
                        <a:pt x="21233" y="-3569"/>
                        <a:pt x="43941" y="-525"/>
                        <a:pt x="64315" y="8821"/>
                      </a:cubicBezTo>
                      <a:lnTo>
                        <a:pt x="76111" y="9332"/>
                      </a:lnTo>
                      <a:cubicBezTo>
                        <a:pt x="300731" y="531354"/>
                        <a:pt x="504290" y="1062252"/>
                        <a:pt x="707606" y="15929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966;p51">
                  <a:extLst>
                    <a:ext uri="{FF2B5EF4-FFF2-40B4-BE49-F238E27FC236}">
                      <a16:creationId xmlns:a16="http://schemas.microsoft.com/office/drawing/2014/main" id="{2B730527-6EE3-B98C-6F2F-FF9E0D2E5544}"/>
                    </a:ext>
                  </a:extLst>
                </p:cNvPr>
                <p:cNvSpPr/>
                <p:nvPr/>
              </p:nvSpPr>
              <p:spPr>
                <a:xfrm rot="948924">
                  <a:off x="3275104" y="4082519"/>
                  <a:ext cx="1523954" cy="693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192" h="1145970" extrusionOk="0">
                      <a:moveTo>
                        <a:pt x="4216" y="1122329"/>
                      </a:moveTo>
                      <a:cubicBezTo>
                        <a:pt x="8457" y="1103756"/>
                        <a:pt x="12932" y="1084941"/>
                        <a:pt x="17172" y="1066368"/>
                      </a:cubicBezTo>
                      <a:cubicBezTo>
                        <a:pt x="17857" y="1066932"/>
                        <a:pt x="18397" y="1067547"/>
                        <a:pt x="19080" y="1068112"/>
                      </a:cubicBezTo>
                      <a:lnTo>
                        <a:pt x="25097" y="1068246"/>
                      </a:lnTo>
                      <a:cubicBezTo>
                        <a:pt x="839833" y="744973"/>
                        <a:pt x="1641434" y="390944"/>
                        <a:pt x="2429900" y="6156"/>
                      </a:cubicBezTo>
                      <a:lnTo>
                        <a:pt x="2434480" y="-1420"/>
                      </a:lnTo>
                      <a:cubicBezTo>
                        <a:pt x="2461819" y="4725"/>
                        <a:pt x="2489016" y="10922"/>
                        <a:pt x="2516305" y="16925"/>
                      </a:cubicBezTo>
                      <a:cubicBezTo>
                        <a:pt x="2036585" y="254746"/>
                        <a:pt x="1548770" y="475607"/>
                        <a:pt x="1058641" y="690839"/>
                      </a:cubicBezTo>
                      <a:cubicBezTo>
                        <a:pt x="707911" y="844986"/>
                        <a:pt x="355990" y="996223"/>
                        <a:pt x="2879" y="1144550"/>
                      </a:cubicBezTo>
                      <a:lnTo>
                        <a:pt x="-887" y="1135727"/>
                      </a:lnTo>
                      <a:cubicBezTo>
                        <a:pt x="1743" y="1131672"/>
                        <a:pt x="3482" y="1127105"/>
                        <a:pt x="4215" y="112232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67;p51">
                  <a:extLst>
                    <a:ext uri="{FF2B5EF4-FFF2-40B4-BE49-F238E27FC236}">
                      <a16:creationId xmlns:a16="http://schemas.microsoft.com/office/drawing/2014/main" id="{43CF5DBC-AD90-35F9-2168-8F456DA7FC2F}"/>
                    </a:ext>
                  </a:extLst>
                </p:cNvPr>
                <p:cNvSpPr/>
                <p:nvPr/>
              </p:nvSpPr>
              <p:spPr>
                <a:xfrm rot="948924">
                  <a:off x="2888356" y="4412198"/>
                  <a:ext cx="336538" cy="21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877" h="360008" extrusionOk="0">
                      <a:moveTo>
                        <a:pt x="29451" y="358588"/>
                      </a:moveTo>
                      <a:cubicBezTo>
                        <a:pt x="20317" y="337323"/>
                        <a:pt x="11234" y="316198"/>
                        <a:pt x="2099" y="294932"/>
                      </a:cubicBezTo>
                      <a:lnTo>
                        <a:pt x="-887" y="294698"/>
                      </a:lnTo>
                      <a:cubicBezTo>
                        <a:pt x="18963" y="112423"/>
                        <a:pt x="183018" y="-19268"/>
                        <a:pt x="365540" y="554"/>
                      </a:cubicBezTo>
                      <a:cubicBezTo>
                        <a:pt x="436280" y="8237"/>
                        <a:pt x="502685" y="38385"/>
                        <a:pt x="554990" y="86565"/>
                      </a:cubicBezTo>
                      <a:cubicBezTo>
                        <a:pt x="550748" y="105137"/>
                        <a:pt x="546273" y="123953"/>
                        <a:pt x="542032" y="142526"/>
                      </a:cubicBezTo>
                      <a:cubicBezTo>
                        <a:pt x="541299" y="147302"/>
                        <a:pt x="539560" y="151869"/>
                        <a:pt x="536930" y="155925"/>
                      </a:cubicBezTo>
                      <a:cubicBezTo>
                        <a:pt x="525222" y="171171"/>
                        <a:pt x="501508" y="157946"/>
                        <a:pt x="486621" y="145958"/>
                      </a:cubicBezTo>
                      <a:cubicBezTo>
                        <a:pt x="370630" y="52118"/>
                        <a:pt x="200424" y="69946"/>
                        <a:pt x="106457" y="185780"/>
                      </a:cubicBezTo>
                      <a:cubicBezTo>
                        <a:pt x="68325" y="232787"/>
                        <a:pt x="47109" y="291220"/>
                        <a:pt x="46215" y="35170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2968;p51">
                  <a:extLst>
                    <a:ext uri="{FF2B5EF4-FFF2-40B4-BE49-F238E27FC236}">
                      <a16:creationId xmlns:a16="http://schemas.microsoft.com/office/drawing/2014/main" id="{DE9F7E5D-B8BD-2E9F-76B8-BAA31D69AD04}"/>
                    </a:ext>
                  </a:extLst>
                </p:cNvPr>
                <p:cNvSpPr/>
                <p:nvPr/>
              </p:nvSpPr>
              <p:spPr>
                <a:xfrm rot="948924">
                  <a:off x="936792" y="1613212"/>
                  <a:ext cx="4089686" cy="3292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5141" h="5437674" extrusionOk="0">
                      <a:moveTo>
                        <a:pt x="4336946" y="4604367"/>
                      </a:moveTo>
                      <a:cubicBezTo>
                        <a:pt x="4201992" y="4480055"/>
                        <a:pt x="3991678" y="4488535"/>
                        <a:pt x="3867197" y="4623306"/>
                      </a:cubicBezTo>
                      <a:cubicBezTo>
                        <a:pt x="3818952" y="4675540"/>
                        <a:pt x="3788763" y="4741855"/>
                        <a:pt x="3781070" y="4812500"/>
                      </a:cubicBezTo>
                      <a:cubicBezTo>
                        <a:pt x="3780749" y="4816158"/>
                        <a:pt x="3780429" y="4819815"/>
                        <a:pt x="3780109" y="4823471"/>
                      </a:cubicBezTo>
                      <a:cubicBezTo>
                        <a:pt x="2910434" y="4970683"/>
                        <a:pt x="2051506" y="5175393"/>
                        <a:pt x="1208990" y="5436255"/>
                      </a:cubicBezTo>
                      <a:lnTo>
                        <a:pt x="1206693" y="5428849"/>
                      </a:lnTo>
                      <a:cubicBezTo>
                        <a:pt x="1052254" y="5084745"/>
                        <a:pt x="934973" y="4725283"/>
                        <a:pt x="817994" y="4366678"/>
                      </a:cubicBezTo>
                      <a:cubicBezTo>
                        <a:pt x="544922" y="3530194"/>
                        <a:pt x="271961" y="2693723"/>
                        <a:pt x="-887" y="1857266"/>
                      </a:cubicBezTo>
                      <a:lnTo>
                        <a:pt x="5854" y="1854888"/>
                      </a:lnTo>
                      <a:cubicBezTo>
                        <a:pt x="95543" y="1825672"/>
                        <a:pt x="184335" y="1793766"/>
                        <a:pt x="272227" y="1759169"/>
                      </a:cubicBezTo>
                      <a:lnTo>
                        <a:pt x="279519" y="1763365"/>
                      </a:lnTo>
                      <a:cubicBezTo>
                        <a:pt x="238946" y="1835672"/>
                        <a:pt x="200544" y="1909093"/>
                        <a:pt x="164309" y="1983629"/>
                      </a:cubicBezTo>
                      <a:lnTo>
                        <a:pt x="160961" y="1992865"/>
                      </a:lnTo>
                      <a:cubicBezTo>
                        <a:pt x="566246" y="3078669"/>
                        <a:pt x="807436" y="4227342"/>
                        <a:pt x="1311849" y="5270935"/>
                      </a:cubicBezTo>
                      <a:cubicBezTo>
                        <a:pt x="1312803" y="5273177"/>
                        <a:pt x="1313951" y="5275509"/>
                        <a:pt x="1315047" y="5277699"/>
                      </a:cubicBezTo>
                      <a:lnTo>
                        <a:pt x="1317665" y="5286927"/>
                      </a:lnTo>
                      <a:cubicBezTo>
                        <a:pt x="1803617" y="5150659"/>
                        <a:pt x="2289633" y="5014421"/>
                        <a:pt x="2775711" y="4878217"/>
                      </a:cubicBezTo>
                      <a:cubicBezTo>
                        <a:pt x="3071130" y="4795292"/>
                        <a:pt x="3367798" y="4712250"/>
                        <a:pt x="3672218" y="4673032"/>
                      </a:cubicBezTo>
                      <a:cubicBezTo>
                        <a:pt x="3691853" y="4670618"/>
                        <a:pt x="3712347" y="4667901"/>
                        <a:pt x="3728900" y="4657230"/>
                      </a:cubicBezTo>
                      <a:cubicBezTo>
                        <a:pt x="3749167" y="4644283"/>
                        <a:pt x="3760645" y="4621546"/>
                        <a:pt x="3773078" y="4601050"/>
                      </a:cubicBezTo>
                      <a:cubicBezTo>
                        <a:pt x="3820865" y="4524135"/>
                        <a:pt x="3895132" y="4467292"/>
                        <a:pt x="3981926" y="4441202"/>
                      </a:cubicBezTo>
                      <a:cubicBezTo>
                        <a:pt x="3996518" y="4436703"/>
                        <a:pt x="4011407" y="4433228"/>
                        <a:pt x="4026484" y="4430803"/>
                      </a:cubicBezTo>
                      <a:cubicBezTo>
                        <a:pt x="4131689" y="4414190"/>
                        <a:pt x="4238973" y="4443467"/>
                        <a:pt x="4321099" y="4511200"/>
                      </a:cubicBezTo>
                      <a:lnTo>
                        <a:pt x="4329206" y="4501735"/>
                      </a:lnTo>
                      <a:cubicBezTo>
                        <a:pt x="5064375" y="4146432"/>
                        <a:pt x="5809922" y="3813782"/>
                        <a:pt x="6565847" y="3503789"/>
                      </a:cubicBezTo>
                      <a:lnTo>
                        <a:pt x="6562782" y="3496492"/>
                      </a:lnTo>
                      <a:lnTo>
                        <a:pt x="6588869" y="3480846"/>
                      </a:lnTo>
                      <a:cubicBezTo>
                        <a:pt x="6321841" y="2786901"/>
                        <a:pt x="6054796" y="2092907"/>
                        <a:pt x="5787734" y="1398867"/>
                      </a:cubicBezTo>
                      <a:cubicBezTo>
                        <a:pt x="5632025" y="994153"/>
                        <a:pt x="5475961" y="588437"/>
                        <a:pt x="5367426" y="168857"/>
                      </a:cubicBezTo>
                      <a:lnTo>
                        <a:pt x="5365096" y="162268"/>
                      </a:lnTo>
                      <a:cubicBezTo>
                        <a:pt x="5280132" y="140520"/>
                        <a:pt x="5195872" y="116052"/>
                        <a:pt x="5112317" y="88865"/>
                      </a:cubicBezTo>
                      <a:lnTo>
                        <a:pt x="5113000" y="86691"/>
                      </a:lnTo>
                      <a:cubicBezTo>
                        <a:pt x="5167025" y="74854"/>
                        <a:pt x="5220073" y="58945"/>
                        <a:pt x="5271690" y="39101"/>
                      </a:cubicBezTo>
                      <a:cubicBezTo>
                        <a:pt x="5309278" y="23589"/>
                        <a:pt x="5349817" y="3651"/>
                        <a:pt x="5389322" y="-1420"/>
                      </a:cubicBezTo>
                      <a:lnTo>
                        <a:pt x="5390439" y="7208"/>
                      </a:lnTo>
                      <a:cubicBezTo>
                        <a:pt x="5571645" y="452548"/>
                        <a:pt x="5752791" y="898018"/>
                        <a:pt x="5933876" y="1343618"/>
                      </a:cubicBezTo>
                      <a:cubicBezTo>
                        <a:pt x="6227227" y="2065012"/>
                        <a:pt x="6520738" y="2787314"/>
                        <a:pt x="6753519" y="3530392"/>
                      </a:cubicBezTo>
                      <a:lnTo>
                        <a:pt x="6754254" y="3536578"/>
                      </a:lnTo>
                      <a:lnTo>
                        <a:pt x="6749674" y="3544154"/>
                      </a:lnTo>
                      <a:cubicBezTo>
                        <a:pt x="5962052" y="3928589"/>
                        <a:pt x="5160451" y="4282618"/>
                        <a:pt x="4344871" y="4606243"/>
                      </a:cubicBezTo>
                      <a:lnTo>
                        <a:pt x="4338855" y="4606110"/>
                      </a:lnTo>
                      <a:cubicBezTo>
                        <a:pt x="4338170" y="4605548"/>
                        <a:pt x="4337632" y="4604931"/>
                        <a:pt x="4336946" y="460436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2969;p51">
                  <a:extLst>
                    <a:ext uri="{FF2B5EF4-FFF2-40B4-BE49-F238E27FC236}">
                      <a16:creationId xmlns:a16="http://schemas.microsoft.com/office/drawing/2014/main" id="{5E0B3E95-9C3D-C0A3-97DF-0357148DF011}"/>
                    </a:ext>
                  </a:extLst>
                </p:cNvPr>
                <p:cNvSpPr/>
                <p:nvPr/>
              </p:nvSpPr>
              <p:spPr>
                <a:xfrm rot="948924">
                  <a:off x="1238995" y="4469507"/>
                  <a:ext cx="31100" cy="6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69" h="101419" extrusionOk="0">
                      <a:moveTo>
                        <a:pt x="21019" y="51014"/>
                      </a:moveTo>
                      <a:cubicBezTo>
                        <a:pt x="15347" y="61034"/>
                        <a:pt x="7928" y="69960"/>
                        <a:pt x="-887" y="77375"/>
                      </a:cubicBezTo>
                      <a:cubicBezTo>
                        <a:pt x="1952" y="84911"/>
                        <a:pt x="4751" y="92466"/>
                        <a:pt x="7594" y="100000"/>
                      </a:cubicBezTo>
                      <a:lnTo>
                        <a:pt x="14141" y="97530"/>
                      </a:lnTo>
                      <a:cubicBezTo>
                        <a:pt x="31083" y="73572"/>
                        <a:pt x="41601" y="45680"/>
                        <a:pt x="44694" y="16513"/>
                      </a:cubicBezTo>
                      <a:lnTo>
                        <a:pt x="44643" y="16369"/>
                      </a:lnTo>
                      <a:cubicBezTo>
                        <a:pt x="46560" y="15855"/>
                        <a:pt x="48566" y="15148"/>
                        <a:pt x="50482" y="14632"/>
                      </a:cubicBezTo>
                      <a:lnTo>
                        <a:pt x="48185" y="7226"/>
                      </a:lnTo>
                      <a:cubicBezTo>
                        <a:pt x="46896" y="4349"/>
                        <a:pt x="45659" y="1457"/>
                        <a:pt x="44374" y="-1420"/>
                      </a:cubicBezTo>
                      <a:cubicBezTo>
                        <a:pt x="38402" y="16809"/>
                        <a:pt x="30576" y="34378"/>
                        <a:pt x="21019" y="51014"/>
                      </a:cubicBezTo>
                      <a:close/>
                    </a:path>
                  </a:pathLst>
                </a:custGeom>
                <a:solidFill>
                  <a:srgbClr val="9DCCC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2970;p51">
                  <a:extLst>
                    <a:ext uri="{FF2B5EF4-FFF2-40B4-BE49-F238E27FC236}">
                      <a16:creationId xmlns:a16="http://schemas.microsoft.com/office/drawing/2014/main" id="{E8A004A9-C28D-D1E5-8FEC-61662B0F2D4D}"/>
                    </a:ext>
                  </a:extLst>
                </p:cNvPr>
                <p:cNvSpPr/>
                <p:nvPr/>
              </p:nvSpPr>
              <p:spPr>
                <a:xfrm rot="948924">
                  <a:off x="1240700" y="4476785"/>
                  <a:ext cx="28484" cy="58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9" h="97022" extrusionOk="0">
                      <a:moveTo>
                        <a:pt x="32904" y="3284"/>
                      </a:moveTo>
                      <a:cubicBezTo>
                        <a:pt x="32128" y="6894"/>
                        <a:pt x="30578" y="10200"/>
                        <a:pt x="29706" y="13823"/>
                      </a:cubicBezTo>
                      <a:cubicBezTo>
                        <a:pt x="28840" y="17420"/>
                        <a:pt x="27745" y="20943"/>
                        <a:pt x="26701" y="24489"/>
                      </a:cubicBezTo>
                      <a:cubicBezTo>
                        <a:pt x="24734" y="31170"/>
                        <a:pt x="22764" y="37791"/>
                        <a:pt x="20203" y="44277"/>
                      </a:cubicBezTo>
                      <a:cubicBezTo>
                        <a:pt x="17777" y="50384"/>
                        <a:pt x="15000" y="56347"/>
                        <a:pt x="11885" y="62136"/>
                      </a:cubicBezTo>
                      <a:cubicBezTo>
                        <a:pt x="8404" y="68636"/>
                        <a:pt x="3637" y="74559"/>
                        <a:pt x="392" y="81130"/>
                      </a:cubicBezTo>
                      <a:cubicBezTo>
                        <a:pt x="-2263" y="85766"/>
                        <a:pt x="-652" y="91673"/>
                        <a:pt x="3990" y="94326"/>
                      </a:cubicBezTo>
                      <a:cubicBezTo>
                        <a:pt x="7752" y="96476"/>
                        <a:pt x="12487" y="95866"/>
                        <a:pt x="15582" y="92833"/>
                      </a:cubicBezTo>
                      <a:cubicBezTo>
                        <a:pt x="20790" y="86721"/>
                        <a:pt x="25137" y="79925"/>
                        <a:pt x="28501" y="72637"/>
                      </a:cubicBezTo>
                      <a:cubicBezTo>
                        <a:pt x="32230" y="65542"/>
                        <a:pt x="35468" y="58200"/>
                        <a:pt x="38192" y="50662"/>
                      </a:cubicBezTo>
                      <a:cubicBezTo>
                        <a:pt x="40803" y="43729"/>
                        <a:pt x="42857" y="36600"/>
                        <a:pt x="44335" y="29340"/>
                      </a:cubicBezTo>
                      <a:cubicBezTo>
                        <a:pt x="45116" y="25176"/>
                        <a:pt x="45593" y="20932"/>
                        <a:pt x="46058" y="16723"/>
                      </a:cubicBezTo>
                      <a:cubicBezTo>
                        <a:pt x="46228" y="12830"/>
                        <a:pt x="46190" y="8932"/>
                        <a:pt x="45947" y="5043"/>
                      </a:cubicBezTo>
                      <a:cubicBezTo>
                        <a:pt x="45837" y="1366"/>
                        <a:pt x="42762" y="-1526"/>
                        <a:pt x="39079" y="-1417"/>
                      </a:cubicBezTo>
                      <a:cubicBezTo>
                        <a:pt x="36227" y="-1331"/>
                        <a:pt x="33745" y="557"/>
                        <a:pt x="32904" y="32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2971;p51">
                  <a:extLst>
                    <a:ext uri="{FF2B5EF4-FFF2-40B4-BE49-F238E27FC236}">
                      <a16:creationId xmlns:a16="http://schemas.microsoft.com/office/drawing/2014/main" id="{9748A07A-DF01-8451-BEC6-2D2595F14A11}"/>
                    </a:ext>
                  </a:extLst>
                </p:cNvPr>
                <p:cNvSpPr/>
                <p:nvPr/>
              </p:nvSpPr>
              <p:spPr>
                <a:xfrm rot="948924">
                  <a:off x="1389881" y="4144671"/>
                  <a:ext cx="1834534" cy="532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0192" h="879358" extrusionOk="0">
                      <a:moveTo>
                        <a:pt x="4768" y="877814"/>
                      </a:moveTo>
                      <a:cubicBezTo>
                        <a:pt x="60142" y="867942"/>
                        <a:pt x="113694" y="851591"/>
                        <a:pt x="168104" y="837521"/>
                      </a:cubicBezTo>
                      <a:cubicBezTo>
                        <a:pt x="221407" y="823736"/>
                        <a:pt x="274371" y="808676"/>
                        <a:pt x="327393" y="793856"/>
                      </a:cubicBezTo>
                      <a:cubicBezTo>
                        <a:pt x="434404" y="763945"/>
                        <a:pt x="541405" y="734001"/>
                        <a:pt x="648399" y="704028"/>
                      </a:cubicBezTo>
                      <a:lnTo>
                        <a:pt x="1293208" y="523234"/>
                      </a:lnTo>
                      <a:cubicBezTo>
                        <a:pt x="1502633" y="464514"/>
                        <a:pt x="1711636" y="403524"/>
                        <a:pt x="1923127" y="352541"/>
                      </a:cubicBezTo>
                      <a:cubicBezTo>
                        <a:pt x="2028776" y="327074"/>
                        <a:pt x="2135123" y="304330"/>
                        <a:pt x="2242315" y="286319"/>
                      </a:cubicBezTo>
                      <a:cubicBezTo>
                        <a:pt x="2268150" y="281978"/>
                        <a:pt x="2294030" y="277922"/>
                        <a:pt x="2319957" y="274149"/>
                      </a:cubicBezTo>
                      <a:cubicBezTo>
                        <a:pt x="2345391" y="270459"/>
                        <a:pt x="2371383" y="268456"/>
                        <a:pt x="2396560" y="263247"/>
                      </a:cubicBezTo>
                      <a:cubicBezTo>
                        <a:pt x="2417220" y="259582"/>
                        <a:pt x="2436085" y="249195"/>
                        <a:pt x="2450218" y="233706"/>
                      </a:cubicBezTo>
                      <a:cubicBezTo>
                        <a:pt x="2462816" y="217412"/>
                        <a:pt x="2474199" y="200215"/>
                        <a:pt x="2484273" y="182255"/>
                      </a:cubicBezTo>
                      <a:cubicBezTo>
                        <a:pt x="2592257" y="17442"/>
                        <a:pt x="2813585" y="-28746"/>
                        <a:pt x="2978622" y="79091"/>
                      </a:cubicBezTo>
                      <a:cubicBezTo>
                        <a:pt x="2989557" y="86237"/>
                        <a:pt x="3000091" y="93976"/>
                        <a:pt x="3010177" y="102274"/>
                      </a:cubicBezTo>
                      <a:cubicBezTo>
                        <a:pt x="3020940" y="111136"/>
                        <a:pt x="3036474" y="95794"/>
                        <a:pt x="3025620" y="86854"/>
                      </a:cubicBezTo>
                      <a:cubicBezTo>
                        <a:pt x="2956153" y="29579"/>
                        <a:pt x="2868824" y="-1646"/>
                        <a:pt x="2778740" y="-1419"/>
                      </a:cubicBezTo>
                      <a:cubicBezTo>
                        <a:pt x="2648812" y="587"/>
                        <a:pt x="2528863" y="68572"/>
                        <a:pt x="2460520" y="178942"/>
                      </a:cubicBezTo>
                      <a:cubicBezTo>
                        <a:pt x="2449161" y="197392"/>
                        <a:pt x="2439053" y="219037"/>
                        <a:pt x="2420268" y="231205"/>
                      </a:cubicBezTo>
                      <a:cubicBezTo>
                        <a:pt x="2399690" y="244536"/>
                        <a:pt x="2372312" y="245061"/>
                        <a:pt x="2348745" y="248236"/>
                      </a:cubicBezTo>
                      <a:cubicBezTo>
                        <a:pt x="2240070" y="262871"/>
                        <a:pt x="2132202" y="282945"/>
                        <a:pt x="2025134" y="306529"/>
                      </a:cubicBezTo>
                      <a:cubicBezTo>
                        <a:pt x="1809838" y="353951"/>
                        <a:pt x="1597862" y="415051"/>
                        <a:pt x="1385683" y="474526"/>
                      </a:cubicBezTo>
                      <a:cubicBezTo>
                        <a:pt x="1168815" y="535317"/>
                        <a:pt x="951947" y="596108"/>
                        <a:pt x="735077" y="656899"/>
                      </a:cubicBezTo>
                      <a:cubicBezTo>
                        <a:pt x="517230" y="717964"/>
                        <a:pt x="299420" y="779072"/>
                        <a:pt x="82097" y="841953"/>
                      </a:cubicBezTo>
                      <a:cubicBezTo>
                        <a:pt x="54955" y="849808"/>
                        <a:pt x="28650" y="858759"/>
                        <a:pt x="2327" y="868974"/>
                      </a:cubicBezTo>
                      <a:cubicBezTo>
                        <a:pt x="-93" y="869736"/>
                        <a:pt x="-1437" y="872313"/>
                        <a:pt x="-673" y="874730"/>
                      </a:cubicBezTo>
                      <a:cubicBezTo>
                        <a:pt x="51" y="877024"/>
                        <a:pt x="2425" y="878369"/>
                        <a:pt x="4768" y="8778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2972;p51">
                  <a:extLst>
                    <a:ext uri="{FF2B5EF4-FFF2-40B4-BE49-F238E27FC236}">
                      <a16:creationId xmlns:a16="http://schemas.microsoft.com/office/drawing/2014/main" id="{B2AFD4A4-2589-F5D7-DF46-34EDF12DE6EA}"/>
                    </a:ext>
                  </a:extLst>
                </p:cNvPr>
                <p:cNvSpPr/>
                <p:nvPr/>
              </p:nvSpPr>
              <p:spPr>
                <a:xfrm rot="948924">
                  <a:off x="3296275" y="4033020"/>
                  <a:ext cx="1380492" cy="622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228" h="1028716" extrusionOk="0">
                      <a:moveTo>
                        <a:pt x="14572" y="1026263"/>
                      </a:moveTo>
                      <a:cubicBezTo>
                        <a:pt x="160986" y="959355"/>
                        <a:pt x="305335" y="887750"/>
                        <a:pt x="451111" y="819443"/>
                      </a:cubicBezTo>
                      <a:cubicBezTo>
                        <a:pt x="596230" y="751445"/>
                        <a:pt x="741753" y="684316"/>
                        <a:pt x="887680" y="618056"/>
                      </a:cubicBezTo>
                      <a:cubicBezTo>
                        <a:pt x="1034274" y="551494"/>
                        <a:pt x="1181264" y="485814"/>
                        <a:pt x="1328652" y="421015"/>
                      </a:cubicBezTo>
                      <a:cubicBezTo>
                        <a:pt x="1475363" y="356515"/>
                        <a:pt x="1622457" y="292893"/>
                        <a:pt x="1769934" y="230148"/>
                      </a:cubicBezTo>
                      <a:cubicBezTo>
                        <a:pt x="1918565" y="166913"/>
                        <a:pt x="2067578" y="104583"/>
                        <a:pt x="2216973" y="43159"/>
                      </a:cubicBezTo>
                      <a:cubicBezTo>
                        <a:pt x="2235331" y="35610"/>
                        <a:pt x="2253695" y="28076"/>
                        <a:pt x="2272065" y="20553"/>
                      </a:cubicBezTo>
                      <a:cubicBezTo>
                        <a:pt x="2284942" y="15280"/>
                        <a:pt x="2279305" y="-5912"/>
                        <a:pt x="2266235" y="-561"/>
                      </a:cubicBezTo>
                      <a:cubicBezTo>
                        <a:pt x="2117723" y="60252"/>
                        <a:pt x="1969576" y="121943"/>
                        <a:pt x="1821793" y="184513"/>
                      </a:cubicBezTo>
                      <a:cubicBezTo>
                        <a:pt x="1672856" y="247572"/>
                        <a:pt x="1524304" y="311529"/>
                        <a:pt x="1376136" y="376382"/>
                      </a:cubicBezTo>
                      <a:cubicBezTo>
                        <a:pt x="1228646" y="440939"/>
                        <a:pt x="1081547" y="506381"/>
                        <a:pt x="934842" y="572706"/>
                      </a:cubicBezTo>
                      <a:cubicBezTo>
                        <a:pt x="788139" y="639030"/>
                        <a:pt x="641840" y="706233"/>
                        <a:pt x="495944" y="774315"/>
                      </a:cubicBezTo>
                      <a:cubicBezTo>
                        <a:pt x="349392" y="842703"/>
                        <a:pt x="203288" y="912042"/>
                        <a:pt x="57633" y="982332"/>
                      </a:cubicBezTo>
                      <a:cubicBezTo>
                        <a:pt x="39777" y="990984"/>
                        <a:pt x="21989" y="999724"/>
                        <a:pt x="4315" y="1008739"/>
                      </a:cubicBezTo>
                      <a:cubicBezTo>
                        <a:pt x="-7472" y="1014751"/>
                        <a:pt x="2864" y="1031612"/>
                        <a:pt x="14571" y="10262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2973;p51">
                  <a:extLst>
                    <a:ext uri="{FF2B5EF4-FFF2-40B4-BE49-F238E27FC236}">
                      <a16:creationId xmlns:a16="http://schemas.microsoft.com/office/drawing/2014/main" id="{F5E5AB37-324E-5BDF-AD6E-1DBD2207BEAD}"/>
                    </a:ext>
                  </a:extLst>
                </p:cNvPr>
                <p:cNvSpPr/>
                <p:nvPr/>
              </p:nvSpPr>
              <p:spPr>
                <a:xfrm rot="948924">
                  <a:off x="2629408" y="2387505"/>
                  <a:ext cx="701148" cy="1918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122" h="3169469" extrusionOk="0">
                      <a:moveTo>
                        <a:pt x="-519" y="6899"/>
                      </a:moveTo>
                      <a:cubicBezTo>
                        <a:pt x="31349" y="111257"/>
                        <a:pt x="69885" y="213528"/>
                        <a:pt x="106975" y="316122"/>
                      </a:cubicBezTo>
                      <a:lnTo>
                        <a:pt x="218377" y="624269"/>
                      </a:lnTo>
                      <a:lnTo>
                        <a:pt x="440109" y="1237600"/>
                      </a:lnTo>
                      <a:cubicBezTo>
                        <a:pt x="514377" y="1443032"/>
                        <a:pt x="588645" y="1648463"/>
                        <a:pt x="662913" y="1853894"/>
                      </a:cubicBezTo>
                      <a:cubicBezTo>
                        <a:pt x="736823" y="2058336"/>
                        <a:pt x="810734" y="2262781"/>
                        <a:pt x="884645" y="2467225"/>
                      </a:cubicBezTo>
                      <a:lnTo>
                        <a:pt x="1107448" y="3083518"/>
                      </a:lnTo>
                      <a:lnTo>
                        <a:pt x="1135298" y="3160555"/>
                      </a:lnTo>
                      <a:cubicBezTo>
                        <a:pt x="1140073" y="3173762"/>
                        <a:pt x="1161355" y="3168064"/>
                        <a:pt x="1156528" y="3154710"/>
                      </a:cubicBezTo>
                      <a:lnTo>
                        <a:pt x="933706" y="2538421"/>
                      </a:lnTo>
                      <a:cubicBezTo>
                        <a:pt x="859789" y="2333979"/>
                        <a:pt x="785873" y="2129536"/>
                        <a:pt x="711955" y="1925095"/>
                      </a:cubicBezTo>
                      <a:cubicBezTo>
                        <a:pt x="637681" y="1719665"/>
                        <a:pt x="563407" y="1514236"/>
                        <a:pt x="489134" y="1308806"/>
                      </a:cubicBezTo>
                      <a:lnTo>
                        <a:pt x="267384" y="695479"/>
                      </a:lnTo>
                      <a:cubicBezTo>
                        <a:pt x="193134" y="490118"/>
                        <a:pt x="122074" y="283236"/>
                        <a:pt x="43494" y="79484"/>
                      </a:cubicBezTo>
                      <a:cubicBezTo>
                        <a:pt x="33627" y="53899"/>
                        <a:pt x="23397" y="28481"/>
                        <a:pt x="12803" y="3229"/>
                      </a:cubicBezTo>
                      <a:cubicBezTo>
                        <a:pt x="9486" y="-4680"/>
                        <a:pt x="-3194" y="-1863"/>
                        <a:pt x="-519" y="68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2974;p51">
                  <a:extLst>
                    <a:ext uri="{FF2B5EF4-FFF2-40B4-BE49-F238E27FC236}">
                      <a16:creationId xmlns:a16="http://schemas.microsoft.com/office/drawing/2014/main" id="{5C5D6D81-0712-81F1-6087-0099BBF1F2AD}"/>
                    </a:ext>
                  </a:extLst>
                </p:cNvPr>
                <p:cNvSpPr/>
                <p:nvPr/>
              </p:nvSpPr>
              <p:spPr>
                <a:xfrm rot="948924">
                  <a:off x="1409946" y="3994149"/>
                  <a:ext cx="1623324" cy="65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326" h="1076395" extrusionOk="0">
                      <a:moveTo>
                        <a:pt x="16944" y="1068784"/>
                      </a:moveTo>
                      <a:cubicBezTo>
                        <a:pt x="59046" y="948118"/>
                        <a:pt x="92408" y="824586"/>
                        <a:pt x="116770" y="699143"/>
                      </a:cubicBezTo>
                      <a:lnTo>
                        <a:pt x="100724" y="705660"/>
                      </a:lnTo>
                      <a:cubicBezTo>
                        <a:pt x="278461" y="804677"/>
                        <a:pt x="487649" y="831241"/>
                        <a:pt x="684546" y="779802"/>
                      </a:cubicBezTo>
                      <a:cubicBezTo>
                        <a:pt x="860604" y="733134"/>
                        <a:pt x="1008456" y="621974"/>
                        <a:pt x="1143403" y="504080"/>
                      </a:cubicBezTo>
                      <a:cubicBezTo>
                        <a:pt x="1279861" y="384867"/>
                        <a:pt x="1408764" y="254304"/>
                        <a:pt x="1564029" y="158873"/>
                      </a:cubicBezTo>
                      <a:cubicBezTo>
                        <a:pt x="1721390" y="62738"/>
                        <a:pt x="1903505" y="14743"/>
                        <a:pt x="2087876" y="20816"/>
                      </a:cubicBezTo>
                      <a:cubicBezTo>
                        <a:pt x="2272759" y="25549"/>
                        <a:pt x="2452398" y="83175"/>
                        <a:pt x="2605456" y="186849"/>
                      </a:cubicBezTo>
                      <a:cubicBezTo>
                        <a:pt x="2624572" y="200009"/>
                        <a:pt x="2643130" y="213917"/>
                        <a:pt x="2661128" y="228570"/>
                      </a:cubicBezTo>
                      <a:cubicBezTo>
                        <a:pt x="2672024" y="237430"/>
                        <a:pt x="2687691" y="221964"/>
                        <a:pt x="2676695" y="213024"/>
                      </a:cubicBezTo>
                      <a:cubicBezTo>
                        <a:pt x="2383169" y="-19487"/>
                        <a:pt x="1983482" y="-66939"/>
                        <a:pt x="1643550" y="90365"/>
                      </a:cubicBezTo>
                      <a:cubicBezTo>
                        <a:pt x="1479169" y="168886"/>
                        <a:pt x="1343685" y="294657"/>
                        <a:pt x="1209853" y="415510"/>
                      </a:cubicBezTo>
                      <a:cubicBezTo>
                        <a:pt x="1076765" y="535693"/>
                        <a:pt x="938912" y="659101"/>
                        <a:pt x="770680" y="727769"/>
                      </a:cubicBezTo>
                      <a:cubicBezTo>
                        <a:pt x="580500" y="804596"/>
                        <a:pt x="367403" y="801998"/>
                        <a:pt x="179158" y="720554"/>
                      </a:cubicBezTo>
                      <a:cubicBezTo>
                        <a:pt x="156122" y="710459"/>
                        <a:pt x="133664" y="699152"/>
                        <a:pt x="111750" y="686822"/>
                      </a:cubicBezTo>
                      <a:cubicBezTo>
                        <a:pt x="106458" y="683814"/>
                        <a:pt x="99728" y="685659"/>
                        <a:pt x="96716" y="690943"/>
                      </a:cubicBezTo>
                      <a:cubicBezTo>
                        <a:pt x="96285" y="691699"/>
                        <a:pt x="95945" y="692505"/>
                        <a:pt x="95704" y="693341"/>
                      </a:cubicBezTo>
                      <a:cubicBezTo>
                        <a:pt x="70378" y="818535"/>
                        <a:pt x="38290" y="942270"/>
                        <a:pt x="-417" y="1064002"/>
                      </a:cubicBezTo>
                      <a:cubicBezTo>
                        <a:pt x="-3913" y="1075144"/>
                        <a:pt x="13126" y="1079586"/>
                        <a:pt x="16943" y="10687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2975;p51">
                  <a:extLst>
                    <a:ext uri="{FF2B5EF4-FFF2-40B4-BE49-F238E27FC236}">
                      <a16:creationId xmlns:a16="http://schemas.microsoft.com/office/drawing/2014/main" id="{A59F04E4-1709-D19B-6881-88B7AFF83A56}"/>
                    </a:ext>
                  </a:extLst>
                </p:cNvPr>
                <p:cNvSpPr/>
                <p:nvPr/>
              </p:nvSpPr>
              <p:spPr>
                <a:xfrm rot="948924">
                  <a:off x="3116248" y="3895886"/>
                  <a:ext cx="1570822" cy="686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606" h="1133663" extrusionOk="0">
                      <a:moveTo>
                        <a:pt x="15259" y="1126729"/>
                      </a:moveTo>
                      <a:cubicBezTo>
                        <a:pt x="48902" y="1044797"/>
                        <a:pt x="82133" y="963115"/>
                        <a:pt x="125977" y="885918"/>
                      </a:cubicBezTo>
                      <a:cubicBezTo>
                        <a:pt x="168510" y="809592"/>
                        <a:pt x="220905" y="739181"/>
                        <a:pt x="281815" y="676494"/>
                      </a:cubicBezTo>
                      <a:cubicBezTo>
                        <a:pt x="339271" y="617698"/>
                        <a:pt x="405799" y="568485"/>
                        <a:pt x="478863" y="530730"/>
                      </a:cubicBezTo>
                      <a:cubicBezTo>
                        <a:pt x="557771" y="491055"/>
                        <a:pt x="643925" y="467796"/>
                        <a:pt x="732102" y="462359"/>
                      </a:cubicBezTo>
                      <a:cubicBezTo>
                        <a:pt x="829053" y="455719"/>
                        <a:pt x="926121" y="464966"/>
                        <a:pt x="1022817" y="471403"/>
                      </a:cubicBezTo>
                      <a:cubicBezTo>
                        <a:pt x="1110955" y="478401"/>
                        <a:pt x="1199521" y="478109"/>
                        <a:pt x="1287611" y="470526"/>
                      </a:cubicBezTo>
                      <a:cubicBezTo>
                        <a:pt x="1448158" y="454432"/>
                        <a:pt x="1604702" y="410695"/>
                        <a:pt x="1750304" y="341255"/>
                      </a:cubicBezTo>
                      <a:cubicBezTo>
                        <a:pt x="1897051" y="271726"/>
                        <a:pt x="2030314" y="176806"/>
                        <a:pt x="2143927" y="60885"/>
                      </a:cubicBezTo>
                      <a:cubicBezTo>
                        <a:pt x="2157803" y="46659"/>
                        <a:pt x="2171345" y="32121"/>
                        <a:pt x="2184553" y="17272"/>
                      </a:cubicBezTo>
                      <a:lnTo>
                        <a:pt x="2171214" y="18991"/>
                      </a:lnTo>
                      <a:cubicBezTo>
                        <a:pt x="2305339" y="83001"/>
                        <a:pt x="2440550" y="144664"/>
                        <a:pt x="2576847" y="203978"/>
                      </a:cubicBezTo>
                      <a:cubicBezTo>
                        <a:pt x="2589707" y="209575"/>
                        <a:pt x="2600929" y="190638"/>
                        <a:pt x="2587959" y="184994"/>
                      </a:cubicBezTo>
                      <a:cubicBezTo>
                        <a:pt x="2451682" y="125690"/>
                        <a:pt x="2316472" y="64027"/>
                        <a:pt x="2182325" y="7"/>
                      </a:cubicBezTo>
                      <a:cubicBezTo>
                        <a:pt x="2177983" y="-2407"/>
                        <a:pt x="2172572" y="-1709"/>
                        <a:pt x="2168986" y="1726"/>
                      </a:cubicBezTo>
                      <a:cubicBezTo>
                        <a:pt x="2059648" y="123781"/>
                        <a:pt x="1928988" y="224951"/>
                        <a:pt x="1783385" y="300295"/>
                      </a:cubicBezTo>
                      <a:cubicBezTo>
                        <a:pt x="1637623" y="376223"/>
                        <a:pt x="1479385" y="425375"/>
                        <a:pt x="1316215" y="445410"/>
                      </a:cubicBezTo>
                      <a:cubicBezTo>
                        <a:pt x="1230315" y="455125"/>
                        <a:pt x="1143719" y="457191"/>
                        <a:pt x="1057453" y="451581"/>
                      </a:cubicBezTo>
                      <a:cubicBezTo>
                        <a:pt x="959687" y="445959"/>
                        <a:pt x="861911" y="435348"/>
                        <a:pt x="763857" y="438747"/>
                      </a:cubicBezTo>
                      <a:cubicBezTo>
                        <a:pt x="674875" y="440726"/>
                        <a:pt x="587074" y="459521"/>
                        <a:pt x="505096" y="494136"/>
                      </a:cubicBezTo>
                      <a:cubicBezTo>
                        <a:pt x="430189" y="527372"/>
                        <a:pt x="361190" y="572546"/>
                        <a:pt x="300798" y="627892"/>
                      </a:cubicBezTo>
                      <a:cubicBezTo>
                        <a:pt x="172032" y="744271"/>
                        <a:pt x="82667" y="898455"/>
                        <a:pt x="21120" y="1059193"/>
                      </a:cubicBezTo>
                      <a:cubicBezTo>
                        <a:pt x="13132" y="1080054"/>
                        <a:pt x="5944" y="1101004"/>
                        <a:pt x="-469" y="1122399"/>
                      </a:cubicBezTo>
                      <a:cubicBezTo>
                        <a:pt x="-3561" y="1132713"/>
                        <a:pt x="11393" y="1136145"/>
                        <a:pt x="15259" y="11267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2976;p51">
                  <a:extLst>
                    <a:ext uri="{FF2B5EF4-FFF2-40B4-BE49-F238E27FC236}">
                      <a16:creationId xmlns:a16="http://schemas.microsoft.com/office/drawing/2014/main" id="{B84A658A-0684-8E0F-43B6-0B6C90AFAE5A}"/>
                    </a:ext>
                  </a:extLst>
                </p:cNvPr>
                <p:cNvSpPr/>
                <p:nvPr/>
              </p:nvSpPr>
              <p:spPr>
                <a:xfrm rot="948924">
                  <a:off x="1133484" y="2157248"/>
                  <a:ext cx="627405" cy="2012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317" h="3324578" extrusionOk="0">
                      <a:moveTo>
                        <a:pt x="1035233" y="3311604"/>
                      </a:moveTo>
                      <a:cubicBezTo>
                        <a:pt x="1014176" y="3201438"/>
                        <a:pt x="985322" y="3092424"/>
                        <a:pt x="957145" y="2983886"/>
                      </a:cubicBezTo>
                      <a:cubicBezTo>
                        <a:pt x="928942" y="2875254"/>
                        <a:pt x="899322" y="2767004"/>
                        <a:pt x="868282" y="2659136"/>
                      </a:cubicBezTo>
                      <a:cubicBezTo>
                        <a:pt x="806090" y="2442248"/>
                        <a:pt x="738993" y="2226794"/>
                        <a:pt x="669458" y="2012151"/>
                      </a:cubicBezTo>
                      <a:cubicBezTo>
                        <a:pt x="600175" y="1798284"/>
                        <a:pt x="528464" y="1585212"/>
                        <a:pt x="456689" y="1372169"/>
                      </a:cubicBezTo>
                      <a:cubicBezTo>
                        <a:pt x="384894" y="1159067"/>
                        <a:pt x="313028" y="945982"/>
                        <a:pt x="243451" y="732144"/>
                      </a:cubicBezTo>
                      <a:cubicBezTo>
                        <a:pt x="173911" y="518417"/>
                        <a:pt x="106653" y="303927"/>
                        <a:pt x="44090" y="88050"/>
                      </a:cubicBezTo>
                      <a:cubicBezTo>
                        <a:pt x="36200" y="60822"/>
                        <a:pt x="28385" y="33571"/>
                        <a:pt x="20646" y="6296"/>
                      </a:cubicBezTo>
                      <a:cubicBezTo>
                        <a:pt x="18827" y="498"/>
                        <a:pt x="12645" y="-2730"/>
                        <a:pt x="6838" y="-914"/>
                      </a:cubicBezTo>
                      <a:cubicBezTo>
                        <a:pt x="1314" y="814"/>
                        <a:pt x="-1928" y="6517"/>
                        <a:pt x="-584" y="12141"/>
                      </a:cubicBezTo>
                      <a:cubicBezTo>
                        <a:pt x="60798" y="228343"/>
                        <a:pt x="127088" y="443116"/>
                        <a:pt x="196007" y="657032"/>
                      </a:cubicBezTo>
                      <a:cubicBezTo>
                        <a:pt x="265287" y="872063"/>
                        <a:pt x="337182" y="1086240"/>
                        <a:pt x="409292" y="1300337"/>
                      </a:cubicBezTo>
                      <a:cubicBezTo>
                        <a:pt x="481055" y="1513404"/>
                        <a:pt x="553038" y="1726404"/>
                        <a:pt x="622883" y="1940109"/>
                      </a:cubicBezTo>
                      <a:cubicBezTo>
                        <a:pt x="692658" y="2153601"/>
                        <a:pt x="760304" y="2367810"/>
                        <a:pt x="823404" y="2583371"/>
                      </a:cubicBezTo>
                      <a:cubicBezTo>
                        <a:pt x="886470" y="2798814"/>
                        <a:pt x="945000" y="3015636"/>
                        <a:pt x="996710" y="3234090"/>
                      </a:cubicBezTo>
                      <a:cubicBezTo>
                        <a:pt x="1003239" y="3261676"/>
                        <a:pt x="1010122" y="3289155"/>
                        <a:pt x="1017356" y="3316525"/>
                      </a:cubicBezTo>
                      <a:cubicBezTo>
                        <a:pt x="1020433" y="3328173"/>
                        <a:pt x="1037445" y="3323179"/>
                        <a:pt x="1035233" y="33116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2977;p51">
                  <a:extLst>
                    <a:ext uri="{FF2B5EF4-FFF2-40B4-BE49-F238E27FC236}">
                      <a16:creationId xmlns:a16="http://schemas.microsoft.com/office/drawing/2014/main" id="{32932E64-02A1-BAA9-9FCC-16B09120A8B5}"/>
                    </a:ext>
                  </a:extLst>
                </p:cNvPr>
                <p:cNvSpPr/>
                <p:nvPr/>
              </p:nvSpPr>
              <p:spPr>
                <a:xfrm rot="948924">
                  <a:off x="1430167" y="2031536"/>
                  <a:ext cx="1488211" cy="33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153" h="555049" extrusionOk="0">
                      <a:moveTo>
                        <a:pt x="6340" y="479820"/>
                      </a:moveTo>
                      <a:cubicBezTo>
                        <a:pt x="175718" y="546284"/>
                        <a:pt x="359304" y="568378"/>
                        <a:pt x="539645" y="544001"/>
                      </a:cubicBezTo>
                      <a:cubicBezTo>
                        <a:pt x="701279" y="522110"/>
                        <a:pt x="853166" y="459992"/>
                        <a:pt x="997691" y="386675"/>
                      </a:cubicBezTo>
                      <a:cubicBezTo>
                        <a:pt x="1140415" y="314274"/>
                        <a:pt x="1277371" y="230984"/>
                        <a:pt x="1421348" y="160988"/>
                      </a:cubicBezTo>
                      <a:cubicBezTo>
                        <a:pt x="1565456" y="90929"/>
                        <a:pt x="1718690" y="34683"/>
                        <a:pt x="1879744" y="23042"/>
                      </a:cubicBezTo>
                      <a:cubicBezTo>
                        <a:pt x="2054060" y="10571"/>
                        <a:pt x="2228488" y="45692"/>
                        <a:pt x="2384348" y="124640"/>
                      </a:cubicBezTo>
                      <a:cubicBezTo>
                        <a:pt x="2403599" y="134452"/>
                        <a:pt x="2422491" y="144916"/>
                        <a:pt x="2441023" y="156035"/>
                      </a:cubicBezTo>
                      <a:cubicBezTo>
                        <a:pt x="2446378" y="158918"/>
                        <a:pt x="2453060" y="156918"/>
                        <a:pt x="2455946" y="151570"/>
                      </a:cubicBezTo>
                      <a:cubicBezTo>
                        <a:pt x="2458692" y="146481"/>
                        <a:pt x="2457026" y="140139"/>
                        <a:pt x="2452133" y="137051"/>
                      </a:cubicBezTo>
                      <a:cubicBezTo>
                        <a:pt x="2302880" y="48337"/>
                        <a:pt x="2132804" y="586"/>
                        <a:pt x="1959125" y="-1368"/>
                      </a:cubicBezTo>
                      <a:cubicBezTo>
                        <a:pt x="1795345" y="-3149"/>
                        <a:pt x="1637528" y="40594"/>
                        <a:pt x="1488491" y="105790"/>
                      </a:cubicBezTo>
                      <a:cubicBezTo>
                        <a:pt x="1341410" y="170130"/>
                        <a:pt x="1203374" y="252651"/>
                        <a:pt x="1062042" y="328278"/>
                      </a:cubicBezTo>
                      <a:cubicBezTo>
                        <a:pt x="921502" y="403482"/>
                        <a:pt x="775878" y="472999"/>
                        <a:pt x="619361" y="507607"/>
                      </a:cubicBezTo>
                      <a:cubicBezTo>
                        <a:pt x="439243" y="546906"/>
                        <a:pt x="251931" y="538055"/>
                        <a:pt x="76333" y="481949"/>
                      </a:cubicBezTo>
                      <a:cubicBezTo>
                        <a:pt x="54663" y="475023"/>
                        <a:pt x="33244" y="467390"/>
                        <a:pt x="12074" y="459048"/>
                      </a:cubicBezTo>
                      <a:cubicBezTo>
                        <a:pt x="-863" y="453979"/>
                        <a:pt x="-6434" y="474782"/>
                        <a:pt x="6340" y="4798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2978;p51">
                  <a:extLst>
                    <a:ext uri="{FF2B5EF4-FFF2-40B4-BE49-F238E27FC236}">
                      <a16:creationId xmlns:a16="http://schemas.microsoft.com/office/drawing/2014/main" id="{563BF899-5101-7FA8-770E-AAED89BBCA0D}"/>
                    </a:ext>
                  </a:extLst>
                </p:cNvPr>
                <p:cNvSpPr/>
                <p:nvPr/>
              </p:nvSpPr>
              <p:spPr>
                <a:xfrm rot="948924">
                  <a:off x="2982981" y="1761569"/>
                  <a:ext cx="1281231" cy="75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275" h="1249866" extrusionOk="0">
                      <a:moveTo>
                        <a:pt x="17141" y="1242248"/>
                      </a:moveTo>
                      <a:cubicBezTo>
                        <a:pt x="69629" y="1103159"/>
                        <a:pt x="161144" y="985039"/>
                        <a:pt x="276283" y="891726"/>
                      </a:cubicBezTo>
                      <a:cubicBezTo>
                        <a:pt x="397651" y="793365"/>
                        <a:pt x="540135" y="725063"/>
                        <a:pt x="688503" y="678008"/>
                      </a:cubicBezTo>
                      <a:cubicBezTo>
                        <a:pt x="862516" y="622821"/>
                        <a:pt x="1043480" y="594599"/>
                        <a:pt x="1223535" y="567268"/>
                      </a:cubicBezTo>
                      <a:cubicBezTo>
                        <a:pt x="1314406" y="553474"/>
                        <a:pt x="1406550" y="542368"/>
                        <a:pt x="1496008" y="520913"/>
                      </a:cubicBezTo>
                      <a:cubicBezTo>
                        <a:pt x="1540653" y="510528"/>
                        <a:pt x="1584088" y="495503"/>
                        <a:pt x="1625600" y="476084"/>
                      </a:cubicBezTo>
                      <a:cubicBezTo>
                        <a:pt x="1665437" y="456630"/>
                        <a:pt x="1703644" y="434006"/>
                        <a:pt x="1739847" y="408433"/>
                      </a:cubicBezTo>
                      <a:cubicBezTo>
                        <a:pt x="1872255" y="316877"/>
                        <a:pt x="2003010" y="208302"/>
                        <a:pt x="2086042" y="68342"/>
                      </a:cubicBezTo>
                      <a:cubicBezTo>
                        <a:pt x="2096262" y="51117"/>
                        <a:pt x="2105653" y="33447"/>
                        <a:pt x="2114218" y="15333"/>
                      </a:cubicBezTo>
                      <a:cubicBezTo>
                        <a:pt x="2120253" y="2615"/>
                        <a:pt x="2101279" y="-8556"/>
                        <a:pt x="2095209" y="4236"/>
                      </a:cubicBezTo>
                      <a:cubicBezTo>
                        <a:pt x="2024799" y="152616"/>
                        <a:pt x="1899079" y="264677"/>
                        <a:pt x="1768946" y="360644"/>
                      </a:cubicBezTo>
                      <a:cubicBezTo>
                        <a:pt x="1695465" y="414833"/>
                        <a:pt x="1618323" y="462998"/>
                        <a:pt x="1530107" y="489080"/>
                      </a:cubicBezTo>
                      <a:cubicBezTo>
                        <a:pt x="1442408" y="515009"/>
                        <a:pt x="1350338" y="525922"/>
                        <a:pt x="1260139" y="539626"/>
                      </a:cubicBezTo>
                      <a:cubicBezTo>
                        <a:pt x="1078693" y="567193"/>
                        <a:pt x="896180" y="593560"/>
                        <a:pt x="719745" y="645474"/>
                      </a:cubicBezTo>
                      <a:cubicBezTo>
                        <a:pt x="567807" y="690180"/>
                        <a:pt x="421353" y="754861"/>
                        <a:pt x="294164" y="850141"/>
                      </a:cubicBezTo>
                      <a:cubicBezTo>
                        <a:pt x="177207" y="937755"/>
                        <a:pt x="75580" y="1050639"/>
                        <a:pt x="18466" y="1186329"/>
                      </a:cubicBezTo>
                      <a:cubicBezTo>
                        <a:pt x="11408" y="1203095"/>
                        <a:pt x="5122" y="1220125"/>
                        <a:pt x="-392" y="1237421"/>
                      </a:cubicBezTo>
                      <a:cubicBezTo>
                        <a:pt x="-3992" y="1248715"/>
                        <a:pt x="13084" y="1253001"/>
                        <a:pt x="17141" y="12422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2979;p51">
                  <a:extLst>
                    <a:ext uri="{FF2B5EF4-FFF2-40B4-BE49-F238E27FC236}">
                      <a16:creationId xmlns:a16="http://schemas.microsoft.com/office/drawing/2014/main" id="{6D5FEF4F-D4A1-F071-F1B8-A140851F9D09}"/>
                    </a:ext>
                  </a:extLst>
                </p:cNvPr>
                <p:cNvSpPr/>
                <p:nvPr/>
              </p:nvSpPr>
              <p:spPr>
                <a:xfrm rot="948924">
                  <a:off x="4056178" y="2009133"/>
                  <a:ext cx="736721" cy="1989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879" h="3286066" extrusionOk="0">
                      <a:moveTo>
                        <a:pt x="1215778" y="3275042"/>
                      </a:moveTo>
                      <a:cubicBezTo>
                        <a:pt x="1155376" y="3056109"/>
                        <a:pt x="1084971" y="2839411"/>
                        <a:pt x="1014933" y="2623393"/>
                      </a:cubicBezTo>
                      <a:cubicBezTo>
                        <a:pt x="945143" y="2408143"/>
                        <a:pt x="872731" y="2193768"/>
                        <a:pt x="797699" y="1980270"/>
                      </a:cubicBezTo>
                      <a:cubicBezTo>
                        <a:pt x="722263" y="1765812"/>
                        <a:pt x="644284" y="1552272"/>
                        <a:pt x="563759" y="1339647"/>
                      </a:cubicBezTo>
                      <a:cubicBezTo>
                        <a:pt x="483613" y="1128019"/>
                        <a:pt x="400931" y="917370"/>
                        <a:pt x="315717" y="707701"/>
                      </a:cubicBezTo>
                      <a:cubicBezTo>
                        <a:pt x="230577" y="498137"/>
                        <a:pt x="142968" y="289596"/>
                        <a:pt x="52894" y="82078"/>
                      </a:cubicBezTo>
                      <a:cubicBezTo>
                        <a:pt x="41630" y="56128"/>
                        <a:pt x="30329" y="30196"/>
                        <a:pt x="18989" y="4280"/>
                      </a:cubicBezTo>
                      <a:cubicBezTo>
                        <a:pt x="13376" y="-8550"/>
                        <a:pt x="-5441" y="2540"/>
                        <a:pt x="134" y="15287"/>
                      </a:cubicBezTo>
                      <a:cubicBezTo>
                        <a:pt x="91264" y="223693"/>
                        <a:pt x="179915" y="433154"/>
                        <a:pt x="266086" y="643673"/>
                      </a:cubicBezTo>
                      <a:cubicBezTo>
                        <a:pt x="351789" y="853119"/>
                        <a:pt x="435005" y="1063555"/>
                        <a:pt x="515733" y="1274982"/>
                      </a:cubicBezTo>
                      <a:cubicBezTo>
                        <a:pt x="596489" y="1486381"/>
                        <a:pt x="674737" y="1698714"/>
                        <a:pt x="750474" y="1911980"/>
                      </a:cubicBezTo>
                      <a:cubicBezTo>
                        <a:pt x="825852" y="2124240"/>
                        <a:pt x="898834" y="2337335"/>
                        <a:pt x="969418" y="2551264"/>
                      </a:cubicBezTo>
                      <a:cubicBezTo>
                        <a:pt x="1040316" y="2766171"/>
                        <a:pt x="1108967" y="2981809"/>
                        <a:pt x="1175367" y="3198178"/>
                      </a:cubicBezTo>
                      <a:cubicBezTo>
                        <a:pt x="1183668" y="3225238"/>
                        <a:pt x="1192030" y="3252250"/>
                        <a:pt x="1200737" y="3279182"/>
                      </a:cubicBezTo>
                      <a:cubicBezTo>
                        <a:pt x="1202027" y="3283290"/>
                        <a:pt x="1206407" y="3285576"/>
                        <a:pt x="1210521" y="3284288"/>
                      </a:cubicBezTo>
                      <a:cubicBezTo>
                        <a:pt x="1214433" y="3283063"/>
                        <a:pt x="1216730" y="3279024"/>
                        <a:pt x="1215778" y="32750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2980;p51">
                  <a:extLst>
                    <a:ext uri="{FF2B5EF4-FFF2-40B4-BE49-F238E27FC236}">
                      <a16:creationId xmlns:a16="http://schemas.microsoft.com/office/drawing/2014/main" id="{51C38658-D204-979B-6056-25034DD70025}"/>
                    </a:ext>
                  </a:extLst>
                </p:cNvPr>
                <p:cNvSpPr/>
                <p:nvPr/>
              </p:nvSpPr>
              <p:spPr>
                <a:xfrm rot="948924">
                  <a:off x="4268313" y="2154580"/>
                  <a:ext cx="751222" cy="201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832" h="3331120" extrusionOk="0">
                      <a:moveTo>
                        <a:pt x="1239521" y="3318969"/>
                      </a:moveTo>
                      <a:cubicBezTo>
                        <a:pt x="1201814" y="3209608"/>
                        <a:pt x="1158043" y="3102104"/>
                        <a:pt x="1116579" y="2994107"/>
                      </a:cubicBezTo>
                      <a:cubicBezTo>
                        <a:pt x="1074664" y="2884938"/>
                        <a:pt x="1032750" y="2775770"/>
                        <a:pt x="990837" y="2666600"/>
                      </a:cubicBezTo>
                      <a:cubicBezTo>
                        <a:pt x="907385" y="2449284"/>
                        <a:pt x="823816" y="2232013"/>
                        <a:pt x="740128" y="2014788"/>
                      </a:cubicBezTo>
                      <a:cubicBezTo>
                        <a:pt x="656955" y="1798549"/>
                        <a:pt x="573792" y="1582305"/>
                        <a:pt x="490643" y="1366056"/>
                      </a:cubicBezTo>
                      <a:cubicBezTo>
                        <a:pt x="409268" y="1154278"/>
                        <a:pt x="326993" y="942794"/>
                        <a:pt x="249708" y="729481"/>
                      </a:cubicBezTo>
                      <a:cubicBezTo>
                        <a:pt x="172990" y="517731"/>
                        <a:pt x="101440" y="303951"/>
                        <a:pt x="41912" y="86694"/>
                      </a:cubicBezTo>
                      <a:cubicBezTo>
                        <a:pt x="34577" y="59923"/>
                        <a:pt x="27430" y="33103"/>
                        <a:pt x="20470" y="6232"/>
                      </a:cubicBezTo>
                      <a:cubicBezTo>
                        <a:pt x="18664" y="481"/>
                        <a:pt x="12533" y="-2720"/>
                        <a:pt x="6774" y="-917"/>
                      </a:cubicBezTo>
                      <a:cubicBezTo>
                        <a:pt x="1296" y="797"/>
                        <a:pt x="-1919" y="6452"/>
                        <a:pt x="-587" y="12029"/>
                      </a:cubicBezTo>
                      <a:cubicBezTo>
                        <a:pt x="55948" y="230085"/>
                        <a:pt x="125116" y="444625"/>
                        <a:pt x="200411" y="656886"/>
                      </a:cubicBezTo>
                      <a:cubicBezTo>
                        <a:pt x="275964" y="869872"/>
                        <a:pt x="357563" y="1080639"/>
                        <a:pt x="438805" y="1291505"/>
                      </a:cubicBezTo>
                      <a:cubicBezTo>
                        <a:pt x="522498" y="1508735"/>
                        <a:pt x="606138" y="1725986"/>
                        <a:pt x="689726" y="1943258"/>
                      </a:cubicBezTo>
                      <a:cubicBezTo>
                        <a:pt x="773740" y="2161546"/>
                        <a:pt x="857754" y="2379832"/>
                        <a:pt x="941769" y="2598119"/>
                      </a:cubicBezTo>
                      <a:cubicBezTo>
                        <a:pt x="1025395" y="2815396"/>
                        <a:pt x="1109246" y="3032590"/>
                        <a:pt x="1193321" y="3249698"/>
                      </a:cubicBezTo>
                      <a:cubicBezTo>
                        <a:pt x="1203206" y="3275138"/>
                        <a:pt x="1213355" y="3300372"/>
                        <a:pt x="1224043" y="3325486"/>
                      </a:cubicBezTo>
                      <a:cubicBezTo>
                        <a:pt x="1227775" y="3334254"/>
                        <a:pt x="1242632" y="3327998"/>
                        <a:pt x="1239520" y="33189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2981;p51">
                  <a:extLst>
                    <a:ext uri="{FF2B5EF4-FFF2-40B4-BE49-F238E27FC236}">
                      <a16:creationId xmlns:a16="http://schemas.microsoft.com/office/drawing/2014/main" id="{2DF90DDA-FF24-B63C-7ED2-E66A662B8437}"/>
                    </a:ext>
                  </a:extLst>
                </p:cNvPr>
                <p:cNvSpPr/>
                <p:nvPr/>
              </p:nvSpPr>
              <p:spPr>
                <a:xfrm rot="948924">
                  <a:off x="4319731" y="1979159"/>
                  <a:ext cx="263351" cy="8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990" h="147502" extrusionOk="0">
                      <a:moveTo>
                        <a:pt x="518" y="7538"/>
                      </a:moveTo>
                      <a:cubicBezTo>
                        <a:pt x="12074" y="19845"/>
                        <a:pt x="32241" y="24929"/>
                        <a:pt x="47711" y="30613"/>
                      </a:cubicBezTo>
                      <a:cubicBezTo>
                        <a:pt x="65506" y="37150"/>
                        <a:pt x="83345" y="43568"/>
                        <a:pt x="101227" y="49867"/>
                      </a:cubicBezTo>
                      <a:cubicBezTo>
                        <a:pt x="135774" y="62032"/>
                        <a:pt x="170648" y="73333"/>
                        <a:pt x="205576" y="84356"/>
                      </a:cubicBezTo>
                      <a:cubicBezTo>
                        <a:pt x="276656" y="106786"/>
                        <a:pt x="348307" y="127261"/>
                        <a:pt x="420531" y="145780"/>
                      </a:cubicBezTo>
                      <a:cubicBezTo>
                        <a:pt x="426450" y="147189"/>
                        <a:pt x="432392" y="143539"/>
                        <a:pt x="433802" y="137628"/>
                      </a:cubicBezTo>
                      <a:cubicBezTo>
                        <a:pt x="435142" y="132008"/>
                        <a:pt x="431903" y="126309"/>
                        <a:pt x="426383" y="124580"/>
                      </a:cubicBezTo>
                      <a:cubicBezTo>
                        <a:pt x="354818" y="106174"/>
                        <a:pt x="283748" y="85967"/>
                        <a:pt x="213172" y="63958"/>
                      </a:cubicBezTo>
                      <a:cubicBezTo>
                        <a:pt x="178200" y="53048"/>
                        <a:pt x="143453" y="41489"/>
                        <a:pt x="108699" y="29912"/>
                      </a:cubicBezTo>
                      <a:cubicBezTo>
                        <a:pt x="91331" y="24127"/>
                        <a:pt x="74001" y="18229"/>
                        <a:pt x="56710" y="12218"/>
                      </a:cubicBezTo>
                      <a:cubicBezTo>
                        <a:pt x="40672" y="6643"/>
                        <a:pt x="21398" y="-3000"/>
                        <a:pt x="4142" y="-1199"/>
                      </a:cubicBezTo>
                      <a:cubicBezTo>
                        <a:pt x="1273" y="-1106"/>
                        <a:pt x="-977" y="1293"/>
                        <a:pt x="-884" y="4159"/>
                      </a:cubicBezTo>
                      <a:cubicBezTo>
                        <a:pt x="-843" y="5418"/>
                        <a:pt x="-345" y="6620"/>
                        <a:pt x="518" y="75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2982;p51">
                  <a:extLst>
                    <a:ext uri="{FF2B5EF4-FFF2-40B4-BE49-F238E27FC236}">
                      <a16:creationId xmlns:a16="http://schemas.microsoft.com/office/drawing/2014/main" id="{25A7F9C8-41A1-4714-AAA1-E229D8910406}"/>
                    </a:ext>
                  </a:extLst>
                </p:cNvPr>
                <p:cNvSpPr/>
                <p:nvPr/>
              </p:nvSpPr>
              <p:spPr>
                <a:xfrm rot="948924">
                  <a:off x="939036" y="2357530"/>
                  <a:ext cx="710544" cy="1999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641" h="3302891" extrusionOk="0">
                      <a:moveTo>
                        <a:pt x="1172178" y="3291625"/>
                      </a:moveTo>
                      <a:cubicBezTo>
                        <a:pt x="1128939" y="3188646"/>
                        <a:pt x="1079645" y="3088146"/>
                        <a:pt x="1035377" y="2985557"/>
                      </a:cubicBezTo>
                      <a:cubicBezTo>
                        <a:pt x="990235" y="2880943"/>
                        <a:pt x="947138" y="2775480"/>
                        <a:pt x="906086" y="2669168"/>
                      </a:cubicBezTo>
                      <a:cubicBezTo>
                        <a:pt x="824019" y="2457579"/>
                        <a:pt x="748770" y="2243434"/>
                        <a:pt x="677430" y="2028018"/>
                      </a:cubicBezTo>
                      <a:cubicBezTo>
                        <a:pt x="606247" y="1813079"/>
                        <a:pt x="538857" y="1596912"/>
                        <a:pt x="472013" y="1380596"/>
                      </a:cubicBezTo>
                      <a:cubicBezTo>
                        <a:pt x="404812" y="1163122"/>
                        <a:pt x="338163" y="945472"/>
                        <a:pt x="268769" y="728683"/>
                      </a:cubicBezTo>
                      <a:cubicBezTo>
                        <a:pt x="199750" y="513068"/>
                        <a:pt x="128012" y="298283"/>
                        <a:pt x="50373" y="85597"/>
                      </a:cubicBezTo>
                      <a:cubicBezTo>
                        <a:pt x="40676" y="59030"/>
                        <a:pt x="30884" y="32499"/>
                        <a:pt x="20996" y="6001"/>
                      </a:cubicBezTo>
                      <a:cubicBezTo>
                        <a:pt x="16115" y="-7088"/>
                        <a:pt x="-5085" y="-1424"/>
                        <a:pt x="-147" y="11823"/>
                      </a:cubicBezTo>
                      <a:cubicBezTo>
                        <a:pt x="79296" y="224888"/>
                        <a:pt x="152496" y="440211"/>
                        <a:pt x="222508" y="656533"/>
                      </a:cubicBezTo>
                      <a:cubicBezTo>
                        <a:pt x="292596" y="873091"/>
                        <a:pt x="359548" y="1090642"/>
                        <a:pt x="426654" y="1308134"/>
                      </a:cubicBezTo>
                      <a:cubicBezTo>
                        <a:pt x="493421" y="1524525"/>
                        <a:pt x="560342" y="1740883"/>
                        <a:pt x="630667" y="1956153"/>
                      </a:cubicBezTo>
                      <a:cubicBezTo>
                        <a:pt x="701148" y="2171903"/>
                        <a:pt x="775057" y="2386583"/>
                        <a:pt x="855610" y="2598807"/>
                      </a:cubicBezTo>
                      <a:cubicBezTo>
                        <a:pt x="935655" y="2809693"/>
                        <a:pt x="1021699" y="3018824"/>
                        <a:pt x="1119142" y="3222341"/>
                      </a:cubicBezTo>
                      <a:cubicBezTo>
                        <a:pt x="1131362" y="3247864"/>
                        <a:pt x="1143917" y="3272988"/>
                        <a:pt x="1157597" y="3297763"/>
                      </a:cubicBezTo>
                      <a:cubicBezTo>
                        <a:pt x="1161841" y="3305448"/>
                        <a:pt x="1175737" y="3300103"/>
                        <a:pt x="1172178" y="32916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2983;p51">
                  <a:extLst>
                    <a:ext uri="{FF2B5EF4-FFF2-40B4-BE49-F238E27FC236}">
                      <a16:creationId xmlns:a16="http://schemas.microsoft.com/office/drawing/2014/main" id="{E6D0AFD3-3BD3-9574-05A3-78ED2B716AD6}"/>
                    </a:ext>
                  </a:extLst>
                </p:cNvPr>
                <p:cNvSpPr/>
                <p:nvPr/>
              </p:nvSpPr>
              <p:spPr>
                <a:xfrm rot="948924">
                  <a:off x="1257941" y="2076147"/>
                  <a:ext cx="145271" cy="253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52" h="418931" extrusionOk="0">
                      <a:moveTo>
                        <a:pt x="16058" y="413443"/>
                      </a:moveTo>
                      <a:cubicBezTo>
                        <a:pt x="26355" y="396263"/>
                        <a:pt x="35647" y="378500"/>
                        <a:pt x="43888" y="360247"/>
                      </a:cubicBezTo>
                      <a:cubicBezTo>
                        <a:pt x="52436" y="343524"/>
                        <a:pt x="61141" y="326883"/>
                        <a:pt x="69822" y="310229"/>
                      </a:cubicBezTo>
                      <a:cubicBezTo>
                        <a:pt x="87478" y="276357"/>
                        <a:pt x="105564" y="242714"/>
                        <a:pt x="124077" y="209298"/>
                      </a:cubicBezTo>
                      <a:cubicBezTo>
                        <a:pt x="142603" y="175892"/>
                        <a:pt x="161562" y="142732"/>
                        <a:pt x="180957" y="109816"/>
                      </a:cubicBezTo>
                      <a:cubicBezTo>
                        <a:pt x="190494" y="93630"/>
                        <a:pt x="200135" y="77506"/>
                        <a:pt x="209881" y="61444"/>
                      </a:cubicBezTo>
                      <a:cubicBezTo>
                        <a:pt x="215079" y="52877"/>
                        <a:pt x="220305" y="44328"/>
                        <a:pt x="225562" y="35798"/>
                      </a:cubicBezTo>
                      <a:cubicBezTo>
                        <a:pt x="231478" y="28201"/>
                        <a:pt x="236000" y="19618"/>
                        <a:pt x="238918" y="10446"/>
                      </a:cubicBezTo>
                      <a:cubicBezTo>
                        <a:pt x="240231" y="3644"/>
                        <a:pt x="232503" y="-5067"/>
                        <a:pt x="225563" y="193"/>
                      </a:cubicBezTo>
                      <a:cubicBezTo>
                        <a:pt x="218717" y="6271"/>
                        <a:pt x="213096" y="13598"/>
                        <a:pt x="208999" y="21780"/>
                      </a:cubicBezTo>
                      <a:cubicBezTo>
                        <a:pt x="203742" y="30310"/>
                        <a:pt x="198514" y="38858"/>
                        <a:pt x="193316" y="47424"/>
                      </a:cubicBezTo>
                      <a:cubicBezTo>
                        <a:pt x="183570" y="63485"/>
                        <a:pt x="173928" y="79609"/>
                        <a:pt x="164388" y="95794"/>
                      </a:cubicBezTo>
                      <a:cubicBezTo>
                        <a:pt x="144356" y="129783"/>
                        <a:pt x="124787" y="164038"/>
                        <a:pt x="105680" y="198558"/>
                      </a:cubicBezTo>
                      <a:cubicBezTo>
                        <a:pt x="86878" y="232527"/>
                        <a:pt x="68531" y="266742"/>
                        <a:pt x="50636" y="301202"/>
                      </a:cubicBezTo>
                      <a:cubicBezTo>
                        <a:pt x="41697" y="318439"/>
                        <a:pt x="33012" y="335811"/>
                        <a:pt x="24385" y="353205"/>
                      </a:cubicBezTo>
                      <a:cubicBezTo>
                        <a:pt x="14877" y="370370"/>
                        <a:pt x="6597" y="388185"/>
                        <a:pt x="-395" y="406517"/>
                      </a:cubicBezTo>
                      <a:cubicBezTo>
                        <a:pt x="-3710" y="416616"/>
                        <a:pt x="10617" y="421575"/>
                        <a:pt x="16059" y="4134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2984;p51">
                  <a:extLst>
                    <a:ext uri="{FF2B5EF4-FFF2-40B4-BE49-F238E27FC236}">
                      <a16:creationId xmlns:a16="http://schemas.microsoft.com/office/drawing/2014/main" id="{AB987416-9614-3B98-3886-344215967207}"/>
                    </a:ext>
                  </a:extLst>
                </p:cNvPr>
                <p:cNvSpPr/>
                <p:nvPr/>
              </p:nvSpPr>
              <p:spPr>
                <a:xfrm rot="948924">
                  <a:off x="842859" y="2252980"/>
                  <a:ext cx="742059" cy="2173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697" h="3589673" extrusionOk="0">
                      <a:moveTo>
                        <a:pt x="1224133" y="3576943"/>
                      </a:moveTo>
                      <a:cubicBezTo>
                        <a:pt x="1129368" y="3357075"/>
                        <a:pt x="1045125" y="3133227"/>
                        <a:pt x="967806" y="2906682"/>
                      </a:cubicBezTo>
                      <a:cubicBezTo>
                        <a:pt x="889309" y="2676685"/>
                        <a:pt x="815583" y="2445057"/>
                        <a:pt x="740496" y="2213935"/>
                      </a:cubicBezTo>
                      <a:cubicBezTo>
                        <a:pt x="664081" y="1978725"/>
                        <a:pt x="587518" y="1743563"/>
                        <a:pt x="510809" y="1508449"/>
                      </a:cubicBezTo>
                      <a:cubicBezTo>
                        <a:pt x="433864" y="1272156"/>
                        <a:pt x="356841" y="1035890"/>
                        <a:pt x="279739" y="799649"/>
                      </a:cubicBezTo>
                      <a:lnTo>
                        <a:pt x="49538" y="94305"/>
                      </a:lnTo>
                      <a:lnTo>
                        <a:pt x="20762" y="6138"/>
                      </a:lnTo>
                      <a:cubicBezTo>
                        <a:pt x="16426" y="-7147"/>
                        <a:pt x="-4665" y="-1463"/>
                        <a:pt x="-294" y="11935"/>
                      </a:cubicBezTo>
                      <a:lnTo>
                        <a:pt x="230908" y="720699"/>
                      </a:lnTo>
                      <a:cubicBezTo>
                        <a:pt x="307977" y="956956"/>
                        <a:pt x="385105" y="1193194"/>
                        <a:pt x="462293" y="1429413"/>
                      </a:cubicBezTo>
                      <a:lnTo>
                        <a:pt x="695082" y="2141436"/>
                      </a:lnTo>
                      <a:cubicBezTo>
                        <a:pt x="770932" y="2373438"/>
                        <a:pt x="845953" y="2605761"/>
                        <a:pt x="923938" y="2837057"/>
                      </a:cubicBezTo>
                      <a:cubicBezTo>
                        <a:pt x="999755" y="3061921"/>
                        <a:pt x="1079794" y="3285610"/>
                        <a:pt x="1174801" y="3503198"/>
                      </a:cubicBezTo>
                      <a:cubicBezTo>
                        <a:pt x="1186682" y="3530406"/>
                        <a:pt x="1198867" y="3557475"/>
                        <a:pt x="1211357" y="3584400"/>
                      </a:cubicBezTo>
                      <a:cubicBezTo>
                        <a:pt x="1215404" y="3593104"/>
                        <a:pt x="1227827" y="3585514"/>
                        <a:pt x="1224133" y="35769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2985;p51">
                  <a:extLst>
                    <a:ext uri="{FF2B5EF4-FFF2-40B4-BE49-F238E27FC236}">
                      <a16:creationId xmlns:a16="http://schemas.microsoft.com/office/drawing/2014/main" id="{76DA21FF-172D-F41B-AAB8-27AB86596B71}"/>
                    </a:ext>
                  </a:extLst>
                </p:cNvPr>
                <p:cNvSpPr/>
                <p:nvPr/>
              </p:nvSpPr>
              <p:spPr>
                <a:xfrm rot="948924">
                  <a:off x="1161910" y="2161696"/>
                  <a:ext cx="169848" cy="6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46" h="110514" extrusionOk="0">
                      <a:moveTo>
                        <a:pt x="9210" y="108739"/>
                      </a:moveTo>
                      <a:cubicBezTo>
                        <a:pt x="55880" y="96152"/>
                        <a:pt x="101580" y="78910"/>
                        <a:pt x="147065" y="62636"/>
                      </a:cubicBezTo>
                      <a:cubicBezTo>
                        <a:pt x="169285" y="54686"/>
                        <a:pt x="191436" y="46547"/>
                        <a:pt x="213516" y="38220"/>
                      </a:cubicBezTo>
                      <a:cubicBezTo>
                        <a:pt x="224856" y="33948"/>
                        <a:pt x="236181" y="29631"/>
                        <a:pt x="247489" y="25273"/>
                      </a:cubicBezTo>
                      <a:cubicBezTo>
                        <a:pt x="258323" y="21097"/>
                        <a:pt x="270174" y="18479"/>
                        <a:pt x="277941" y="9467"/>
                      </a:cubicBezTo>
                      <a:cubicBezTo>
                        <a:pt x="280346" y="6898"/>
                        <a:pt x="280210" y="2869"/>
                        <a:pt x="277637" y="467"/>
                      </a:cubicBezTo>
                      <a:cubicBezTo>
                        <a:pt x="276510" y="-585"/>
                        <a:pt x="275040" y="-1193"/>
                        <a:pt x="273498" y="-1246"/>
                      </a:cubicBezTo>
                      <a:cubicBezTo>
                        <a:pt x="261826" y="-2530"/>
                        <a:pt x="251353" y="3561"/>
                        <a:pt x="240656" y="7679"/>
                      </a:cubicBezTo>
                      <a:cubicBezTo>
                        <a:pt x="229942" y="11804"/>
                        <a:pt x="219213" y="15890"/>
                        <a:pt x="208469" y="19939"/>
                      </a:cubicBezTo>
                      <a:cubicBezTo>
                        <a:pt x="185786" y="28485"/>
                        <a:pt x="163047" y="36881"/>
                        <a:pt x="140252" y="45128"/>
                      </a:cubicBezTo>
                      <a:cubicBezTo>
                        <a:pt x="95276" y="61410"/>
                        <a:pt x="49422" y="75571"/>
                        <a:pt x="4803" y="92776"/>
                      </a:cubicBezTo>
                      <a:cubicBezTo>
                        <a:pt x="-4940" y="96532"/>
                        <a:pt x="-1318" y="111580"/>
                        <a:pt x="9210" y="1087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2986;p51">
                  <a:extLst>
                    <a:ext uri="{FF2B5EF4-FFF2-40B4-BE49-F238E27FC236}">
                      <a16:creationId xmlns:a16="http://schemas.microsoft.com/office/drawing/2014/main" id="{29D3946E-3998-A2EE-A928-DAA5D5C4117F}"/>
                    </a:ext>
                  </a:extLst>
                </p:cNvPr>
                <p:cNvSpPr/>
                <p:nvPr/>
              </p:nvSpPr>
              <p:spPr>
                <a:xfrm rot="948924">
                  <a:off x="803515" y="2305825"/>
                  <a:ext cx="742251" cy="2167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014" h="3580240" extrusionOk="0">
                      <a:moveTo>
                        <a:pt x="1224637" y="3569914"/>
                      </a:moveTo>
                      <a:cubicBezTo>
                        <a:pt x="1141099" y="3340295"/>
                        <a:pt x="1054953" y="3111633"/>
                        <a:pt x="971908" y="2881828"/>
                      </a:cubicBezTo>
                      <a:cubicBezTo>
                        <a:pt x="888459" y="2650905"/>
                        <a:pt x="806546" y="2419437"/>
                        <a:pt x="726167" y="2187422"/>
                      </a:cubicBezTo>
                      <a:cubicBezTo>
                        <a:pt x="646159" y="1956513"/>
                        <a:pt x="567639" y="1725097"/>
                        <a:pt x="490609" y="1493173"/>
                      </a:cubicBezTo>
                      <a:cubicBezTo>
                        <a:pt x="413541" y="1261262"/>
                        <a:pt x="338006" y="1028852"/>
                        <a:pt x="264003" y="795941"/>
                      </a:cubicBezTo>
                      <a:cubicBezTo>
                        <a:pt x="189647" y="561917"/>
                        <a:pt x="116757" y="327443"/>
                        <a:pt x="45333" y="92518"/>
                      </a:cubicBezTo>
                      <a:cubicBezTo>
                        <a:pt x="36499" y="63578"/>
                        <a:pt x="27689" y="34632"/>
                        <a:pt x="18903" y="5677"/>
                      </a:cubicBezTo>
                      <a:cubicBezTo>
                        <a:pt x="17235" y="347"/>
                        <a:pt x="11556" y="-2623"/>
                        <a:pt x="6219" y="-957"/>
                      </a:cubicBezTo>
                      <a:cubicBezTo>
                        <a:pt x="1136" y="629"/>
                        <a:pt x="-1847" y="5877"/>
                        <a:pt x="-607" y="11049"/>
                      </a:cubicBezTo>
                      <a:cubicBezTo>
                        <a:pt x="69632" y="245112"/>
                        <a:pt x="141699" y="478620"/>
                        <a:pt x="215592" y="711572"/>
                      </a:cubicBezTo>
                      <a:cubicBezTo>
                        <a:pt x="289604" y="945700"/>
                        <a:pt x="365253" y="1179303"/>
                        <a:pt x="442540" y="1412383"/>
                      </a:cubicBezTo>
                      <a:cubicBezTo>
                        <a:pt x="519375" y="1644385"/>
                        <a:pt x="597801" y="1875851"/>
                        <a:pt x="677817" y="2106781"/>
                      </a:cubicBezTo>
                      <a:cubicBezTo>
                        <a:pt x="757813" y="2337719"/>
                        <a:pt x="839346" y="2568118"/>
                        <a:pt x="922414" y="2797979"/>
                      </a:cubicBezTo>
                      <a:cubicBezTo>
                        <a:pt x="1005865" y="3028939"/>
                        <a:pt x="1090404" y="3259540"/>
                        <a:pt x="1177737" y="3489067"/>
                      </a:cubicBezTo>
                      <a:cubicBezTo>
                        <a:pt x="1188506" y="3517369"/>
                        <a:pt x="1199383" y="3545627"/>
                        <a:pt x="1210370" y="3573840"/>
                      </a:cubicBezTo>
                      <a:cubicBezTo>
                        <a:pt x="1213773" y="3582548"/>
                        <a:pt x="1227923" y="3578944"/>
                        <a:pt x="1224637" y="35699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2987;p51">
                  <a:extLst>
                    <a:ext uri="{FF2B5EF4-FFF2-40B4-BE49-F238E27FC236}">
                      <a16:creationId xmlns:a16="http://schemas.microsoft.com/office/drawing/2014/main" id="{491AEC59-002B-5895-EA84-9135C072D6A8}"/>
                    </a:ext>
                  </a:extLst>
                </p:cNvPr>
                <p:cNvSpPr/>
                <p:nvPr/>
              </p:nvSpPr>
              <p:spPr>
                <a:xfrm rot="948924">
                  <a:off x="1120880" y="2191317"/>
                  <a:ext cx="33488" cy="7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14" h="117372" extrusionOk="0">
                      <a:moveTo>
                        <a:pt x="12279" y="112640"/>
                      </a:moveTo>
                      <a:cubicBezTo>
                        <a:pt x="22735" y="97055"/>
                        <a:pt x="31271" y="80268"/>
                        <a:pt x="37699" y="62641"/>
                      </a:cubicBezTo>
                      <a:cubicBezTo>
                        <a:pt x="44664" y="45346"/>
                        <a:pt x="50183" y="27505"/>
                        <a:pt x="54203" y="9301"/>
                      </a:cubicBezTo>
                      <a:cubicBezTo>
                        <a:pt x="56514" y="-1447"/>
                        <a:pt x="40245" y="-6067"/>
                        <a:pt x="37615" y="4734"/>
                      </a:cubicBezTo>
                      <a:cubicBezTo>
                        <a:pt x="33488" y="22264"/>
                        <a:pt x="28248" y="39512"/>
                        <a:pt x="21927" y="56377"/>
                      </a:cubicBezTo>
                      <a:cubicBezTo>
                        <a:pt x="15502" y="73141"/>
                        <a:pt x="7228" y="89073"/>
                        <a:pt x="-35" y="105451"/>
                      </a:cubicBezTo>
                      <a:cubicBezTo>
                        <a:pt x="-1901" y="108918"/>
                        <a:pt x="-600" y="113239"/>
                        <a:pt x="2872" y="115102"/>
                      </a:cubicBezTo>
                      <a:cubicBezTo>
                        <a:pt x="6169" y="116872"/>
                        <a:pt x="10275" y="115797"/>
                        <a:pt x="12278" y="1126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2988;p51">
                  <a:extLst>
                    <a:ext uri="{FF2B5EF4-FFF2-40B4-BE49-F238E27FC236}">
                      <a16:creationId xmlns:a16="http://schemas.microsoft.com/office/drawing/2014/main" id="{EC9645CE-4E6B-9E43-49F3-FFEAD1624CA9}"/>
                    </a:ext>
                  </a:extLst>
                </p:cNvPr>
                <p:cNvSpPr/>
                <p:nvPr/>
              </p:nvSpPr>
              <p:spPr>
                <a:xfrm rot="948924">
                  <a:off x="4289608" y="2074050"/>
                  <a:ext cx="835155" cy="2142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468" h="3538265" extrusionOk="0">
                      <a:moveTo>
                        <a:pt x="1378308" y="3529585"/>
                      </a:moveTo>
                      <a:cubicBezTo>
                        <a:pt x="1310305" y="3296352"/>
                        <a:pt x="1228808" y="3066712"/>
                        <a:pt x="1146189" y="2838306"/>
                      </a:cubicBezTo>
                      <a:cubicBezTo>
                        <a:pt x="1063467" y="2609612"/>
                        <a:pt x="976687" y="2382400"/>
                        <a:pt x="887722" y="2156061"/>
                      </a:cubicBezTo>
                      <a:cubicBezTo>
                        <a:pt x="798754" y="1929713"/>
                        <a:pt x="708596" y="1703822"/>
                        <a:pt x="617247" y="1478386"/>
                      </a:cubicBezTo>
                      <a:cubicBezTo>
                        <a:pt x="524203" y="1247990"/>
                        <a:pt x="430812" y="1017734"/>
                        <a:pt x="337077" y="787618"/>
                      </a:cubicBezTo>
                      <a:cubicBezTo>
                        <a:pt x="243003" y="556183"/>
                        <a:pt x="148962" y="324732"/>
                        <a:pt x="54957" y="93267"/>
                      </a:cubicBezTo>
                      <a:cubicBezTo>
                        <a:pt x="43057" y="63920"/>
                        <a:pt x="31148" y="34579"/>
                        <a:pt x="19226" y="5242"/>
                      </a:cubicBezTo>
                      <a:cubicBezTo>
                        <a:pt x="14435" y="-6544"/>
                        <a:pt x="-4973" y="-1390"/>
                        <a:pt x="-112" y="10567"/>
                      </a:cubicBezTo>
                      <a:cubicBezTo>
                        <a:pt x="93988" y="242011"/>
                        <a:pt x="188155" y="473426"/>
                        <a:pt x="282390" y="704813"/>
                      </a:cubicBezTo>
                      <a:cubicBezTo>
                        <a:pt x="376324" y="935797"/>
                        <a:pt x="470373" y="1166733"/>
                        <a:pt x="564538" y="1397621"/>
                      </a:cubicBezTo>
                      <a:cubicBezTo>
                        <a:pt x="656629" y="1622856"/>
                        <a:pt x="748988" y="1847942"/>
                        <a:pt x="838559" y="2074197"/>
                      </a:cubicBezTo>
                      <a:cubicBezTo>
                        <a:pt x="928081" y="2300332"/>
                        <a:pt x="1015605" y="2527274"/>
                        <a:pt x="1099335" y="2755617"/>
                      </a:cubicBezTo>
                      <a:cubicBezTo>
                        <a:pt x="1183042" y="2983898"/>
                        <a:pt x="1262463" y="3213676"/>
                        <a:pt x="1337598" y="3444950"/>
                      </a:cubicBezTo>
                      <a:cubicBezTo>
                        <a:pt x="1347127" y="3474289"/>
                        <a:pt x="1357063" y="3503489"/>
                        <a:pt x="1366876" y="3532733"/>
                      </a:cubicBezTo>
                      <a:cubicBezTo>
                        <a:pt x="1369281" y="3539897"/>
                        <a:pt x="1380459" y="3536966"/>
                        <a:pt x="1378308" y="35295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2989;p51">
                  <a:extLst>
                    <a:ext uri="{FF2B5EF4-FFF2-40B4-BE49-F238E27FC236}">
                      <a16:creationId xmlns:a16="http://schemas.microsoft.com/office/drawing/2014/main" id="{5A62896D-D9D4-DBF3-CAE9-C87AC875AE15}"/>
                    </a:ext>
                  </a:extLst>
                </p:cNvPr>
                <p:cNvSpPr/>
                <p:nvPr/>
              </p:nvSpPr>
              <p:spPr>
                <a:xfrm rot="948924">
                  <a:off x="4427588" y="1979209"/>
                  <a:ext cx="215091" cy="62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77" h="102895" extrusionOk="0">
                      <a:moveTo>
                        <a:pt x="5760" y="101329"/>
                      </a:moveTo>
                      <a:cubicBezTo>
                        <a:pt x="65230" y="91502"/>
                        <a:pt x="123285" y="74505"/>
                        <a:pt x="178656" y="50713"/>
                      </a:cubicBezTo>
                      <a:cubicBezTo>
                        <a:pt x="228005" y="29933"/>
                        <a:pt x="288065" y="-305"/>
                        <a:pt x="341518" y="23943"/>
                      </a:cubicBezTo>
                      <a:cubicBezTo>
                        <a:pt x="351300" y="28380"/>
                        <a:pt x="359885" y="13951"/>
                        <a:pt x="350021" y="9417"/>
                      </a:cubicBezTo>
                      <a:cubicBezTo>
                        <a:pt x="295169" y="-15795"/>
                        <a:pt x="237242" y="7965"/>
                        <a:pt x="185703" y="30129"/>
                      </a:cubicBezTo>
                      <a:cubicBezTo>
                        <a:pt x="156663" y="42897"/>
                        <a:pt x="126942" y="54064"/>
                        <a:pt x="96677" y="63580"/>
                      </a:cubicBezTo>
                      <a:cubicBezTo>
                        <a:pt x="65516" y="73114"/>
                        <a:pt x="33736" y="80426"/>
                        <a:pt x="2893" y="90942"/>
                      </a:cubicBezTo>
                      <a:cubicBezTo>
                        <a:pt x="50" y="91835"/>
                        <a:pt x="-1531" y="94861"/>
                        <a:pt x="-638" y="97701"/>
                      </a:cubicBezTo>
                      <a:cubicBezTo>
                        <a:pt x="211" y="100398"/>
                        <a:pt x="3005" y="101982"/>
                        <a:pt x="5760" y="1013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2990;p51">
                  <a:extLst>
                    <a:ext uri="{FF2B5EF4-FFF2-40B4-BE49-F238E27FC236}">
                      <a16:creationId xmlns:a16="http://schemas.microsoft.com/office/drawing/2014/main" id="{13D1EBF6-52C2-E2AC-6914-40120B29BDDB}"/>
                    </a:ext>
                  </a:extLst>
                </p:cNvPr>
                <p:cNvSpPr/>
                <p:nvPr/>
              </p:nvSpPr>
              <p:spPr>
                <a:xfrm rot="948924">
                  <a:off x="1622220" y="1717137"/>
                  <a:ext cx="3442896" cy="33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6806" h="5527368" extrusionOk="0">
                      <a:moveTo>
                        <a:pt x="5685325" y="3535901"/>
                      </a:moveTo>
                      <a:cubicBezTo>
                        <a:pt x="5596161" y="3303214"/>
                        <a:pt x="5506909" y="3070559"/>
                        <a:pt x="5417570" y="2837939"/>
                      </a:cubicBezTo>
                      <a:cubicBezTo>
                        <a:pt x="5328567" y="2606443"/>
                        <a:pt x="5239665" y="2374907"/>
                        <a:pt x="5150863" y="2143330"/>
                      </a:cubicBezTo>
                      <a:cubicBezTo>
                        <a:pt x="5061789" y="1911324"/>
                        <a:pt x="4972806" y="1679283"/>
                        <a:pt x="4883916" y="1447205"/>
                      </a:cubicBezTo>
                      <a:cubicBezTo>
                        <a:pt x="4796231" y="1218696"/>
                        <a:pt x="4708207" y="990311"/>
                        <a:pt x="4618083" y="762749"/>
                      </a:cubicBezTo>
                      <a:cubicBezTo>
                        <a:pt x="4528150" y="535671"/>
                        <a:pt x="4437335" y="308679"/>
                        <a:pt x="4340163" y="84574"/>
                      </a:cubicBezTo>
                      <a:cubicBezTo>
                        <a:pt x="4328181" y="56941"/>
                        <a:pt x="4316035" y="29411"/>
                        <a:pt x="4303493" y="2026"/>
                      </a:cubicBezTo>
                      <a:cubicBezTo>
                        <a:pt x="4300194" y="-5177"/>
                        <a:pt x="4287537" y="16"/>
                        <a:pt x="4290543" y="7479"/>
                      </a:cubicBezTo>
                      <a:lnTo>
                        <a:pt x="4290542" y="7481"/>
                      </a:lnTo>
                      <a:cubicBezTo>
                        <a:pt x="4381915" y="234427"/>
                        <a:pt x="4478487" y="459240"/>
                        <a:pt x="4568980" y="686579"/>
                      </a:cubicBezTo>
                      <a:cubicBezTo>
                        <a:pt x="4659495" y="913978"/>
                        <a:pt x="4747802" y="1142246"/>
                        <a:pt x="4835559" y="1370718"/>
                      </a:cubicBezTo>
                      <a:cubicBezTo>
                        <a:pt x="4924106" y="1601250"/>
                        <a:pt x="5012492" y="1831843"/>
                        <a:pt x="5100716" y="2062498"/>
                      </a:cubicBezTo>
                      <a:cubicBezTo>
                        <a:pt x="5189768" y="2295205"/>
                        <a:pt x="5278815" y="2527915"/>
                        <a:pt x="5367858" y="2760627"/>
                      </a:cubicBezTo>
                      <a:cubicBezTo>
                        <a:pt x="5456487" y="2992243"/>
                        <a:pt x="5545153" y="3223845"/>
                        <a:pt x="5633855" y="3455432"/>
                      </a:cubicBezTo>
                      <a:lnTo>
                        <a:pt x="5666674" y="3541036"/>
                      </a:lnTo>
                      <a:cubicBezTo>
                        <a:pt x="5666753" y="3541242"/>
                        <a:pt x="5666868" y="3541403"/>
                        <a:pt x="5666956" y="3541599"/>
                      </a:cubicBezTo>
                      <a:cubicBezTo>
                        <a:pt x="5640709" y="3535701"/>
                        <a:pt x="5614463" y="3529802"/>
                        <a:pt x="5588219" y="3523903"/>
                      </a:cubicBezTo>
                      <a:cubicBezTo>
                        <a:pt x="5582307" y="3522519"/>
                        <a:pt x="5576389" y="3526182"/>
                        <a:pt x="5575003" y="3532086"/>
                      </a:cubicBezTo>
                      <a:cubicBezTo>
                        <a:pt x="5574965" y="3532245"/>
                        <a:pt x="5574932" y="3532404"/>
                        <a:pt x="5574902" y="3532564"/>
                      </a:cubicBezTo>
                      <a:cubicBezTo>
                        <a:pt x="5421069" y="3607628"/>
                        <a:pt x="5266687" y="3681553"/>
                        <a:pt x="5111754" y="3754340"/>
                      </a:cubicBezTo>
                      <a:cubicBezTo>
                        <a:pt x="4956747" y="3827150"/>
                        <a:pt x="4801202" y="3898802"/>
                        <a:pt x="4645119" y="3969297"/>
                      </a:cubicBezTo>
                      <a:cubicBezTo>
                        <a:pt x="4489752" y="4039469"/>
                        <a:pt x="4333869" y="4108487"/>
                        <a:pt x="4177469" y="4176350"/>
                      </a:cubicBezTo>
                      <a:cubicBezTo>
                        <a:pt x="4019804" y="4244762"/>
                        <a:pt x="3861633" y="4311989"/>
                        <a:pt x="3702952" y="4378032"/>
                      </a:cubicBezTo>
                      <a:cubicBezTo>
                        <a:pt x="3544829" y="4443836"/>
                        <a:pt x="3386243" y="4508517"/>
                        <a:pt x="3227193" y="4572077"/>
                      </a:cubicBezTo>
                      <a:cubicBezTo>
                        <a:pt x="3209624" y="4579104"/>
                        <a:pt x="3192143" y="4586313"/>
                        <a:pt x="3174750" y="4593705"/>
                      </a:cubicBezTo>
                      <a:cubicBezTo>
                        <a:pt x="3174455" y="4593421"/>
                        <a:pt x="3174144" y="4593155"/>
                        <a:pt x="3173820" y="4592905"/>
                      </a:cubicBezTo>
                      <a:cubicBezTo>
                        <a:pt x="3097546" y="4525543"/>
                        <a:pt x="2995879" y="4494319"/>
                        <a:pt x="2894882" y="4507238"/>
                      </a:cubicBezTo>
                      <a:cubicBezTo>
                        <a:pt x="2794863" y="4521334"/>
                        <a:pt x="2706231" y="4578944"/>
                        <a:pt x="2652830" y="4664569"/>
                      </a:cubicBezTo>
                      <a:cubicBezTo>
                        <a:pt x="2624578" y="4709097"/>
                        <a:pt x="2606905" y="4759490"/>
                        <a:pt x="2601164" y="4811892"/>
                      </a:cubicBezTo>
                      <a:cubicBezTo>
                        <a:pt x="2263578" y="4869217"/>
                        <a:pt x="1927612" y="4935146"/>
                        <a:pt x="1593265" y="5009684"/>
                      </a:cubicBezTo>
                      <a:cubicBezTo>
                        <a:pt x="1256761" y="5084768"/>
                        <a:pt x="922364" y="5168557"/>
                        <a:pt x="590071" y="5261057"/>
                      </a:cubicBezTo>
                      <a:cubicBezTo>
                        <a:pt x="402404" y="5313361"/>
                        <a:pt x="215964" y="5369213"/>
                        <a:pt x="30968" y="5430268"/>
                      </a:cubicBezTo>
                      <a:cubicBezTo>
                        <a:pt x="27653" y="5431304"/>
                        <a:pt x="25805" y="5434826"/>
                        <a:pt x="26843" y="5438138"/>
                      </a:cubicBezTo>
                      <a:cubicBezTo>
                        <a:pt x="27830" y="5441291"/>
                        <a:pt x="31093" y="5443140"/>
                        <a:pt x="34309" y="5442371"/>
                      </a:cubicBezTo>
                      <a:lnTo>
                        <a:pt x="34309" y="5442369"/>
                      </a:lnTo>
                      <a:cubicBezTo>
                        <a:pt x="365405" y="5346400"/>
                        <a:pt x="696824" y="5251290"/>
                        <a:pt x="1030982" y="5166400"/>
                      </a:cubicBezTo>
                      <a:cubicBezTo>
                        <a:pt x="1365143" y="5081509"/>
                        <a:pt x="1701357" y="5005307"/>
                        <a:pt x="2039625" y="4937793"/>
                      </a:cubicBezTo>
                      <a:cubicBezTo>
                        <a:pt x="2230149" y="4899771"/>
                        <a:pt x="2421203" y="4864537"/>
                        <a:pt x="2612783" y="4832094"/>
                      </a:cubicBezTo>
                      <a:cubicBezTo>
                        <a:pt x="2617479" y="4843328"/>
                        <a:pt x="2622141" y="4854575"/>
                        <a:pt x="2626925" y="4865772"/>
                      </a:cubicBezTo>
                      <a:cubicBezTo>
                        <a:pt x="2456938" y="4893388"/>
                        <a:pt x="2287390" y="4923539"/>
                        <a:pt x="2118281" y="4956227"/>
                      </a:cubicBezTo>
                      <a:cubicBezTo>
                        <a:pt x="1944219" y="4989928"/>
                        <a:pt x="1770713" y="5026342"/>
                        <a:pt x="1597763" y="5065471"/>
                      </a:cubicBezTo>
                      <a:cubicBezTo>
                        <a:pt x="1425669" y="5104402"/>
                        <a:pt x="1254208" y="5145998"/>
                        <a:pt x="1083379" y="5190261"/>
                      </a:cubicBezTo>
                      <a:cubicBezTo>
                        <a:pt x="911759" y="5234730"/>
                        <a:pt x="740867" y="5281886"/>
                        <a:pt x="570703" y="5331729"/>
                      </a:cubicBezTo>
                      <a:cubicBezTo>
                        <a:pt x="401333" y="5381373"/>
                        <a:pt x="233013" y="5434327"/>
                        <a:pt x="65744" y="5490591"/>
                      </a:cubicBezTo>
                      <a:cubicBezTo>
                        <a:pt x="44790" y="5497680"/>
                        <a:pt x="24121" y="5505446"/>
                        <a:pt x="3481" y="5513389"/>
                      </a:cubicBezTo>
                      <a:cubicBezTo>
                        <a:pt x="-4009" y="5516272"/>
                        <a:pt x="-1203" y="5527912"/>
                        <a:pt x="6869" y="5525662"/>
                      </a:cubicBezTo>
                      <a:lnTo>
                        <a:pt x="6869" y="5525664"/>
                      </a:lnTo>
                      <a:cubicBezTo>
                        <a:pt x="91775" y="5502011"/>
                        <a:pt x="175487" y="5473947"/>
                        <a:pt x="259759" y="5448121"/>
                      </a:cubicBezTo>
                      <a:cubicBezTo>
                        <a:pt x="344095" y="5422276"/>
                        <a:pt x="428529" y="5396740"/>
                        <a:pt x="513058" y="5371516"/>
                      </a:cubicBezTo>
                      <a:cubicBezTo>
                        <a:pt x="683022" y="5321107"/>
                        <a:pt x="853740" y="5273324"/>
                        <a:pt x="1025211" y="5228169"/>
                      </a:cubicBezTo>
                      <a:cubicBezTo>
                        <a:pt x="1195836" y="5183244"/>
                        <a:pt x="1367132" y="5140973"/>
                        <a:pt x="1539098" y="5101360"/>
                      </a:cubicBezTo>
                      <a:cubicBezTo>
                        <a:pt x="1711864" y="5061562"/>
                        <a:pt x="1885225" y="5024466"/>
                        <a:pt x="2059181" y="4990074"/>
                      </a:cubicBezTo>
                      <a:cubicBezTo>
                        <a:pt x="2232275" y="4955853"/>
                        <a:pt x="2405876" y="4924327"/>
                        <a:pt x="2579982" y="4895496"/>
                      </a:cubicBezTo>
                      <a:cubicBezTo>
                        <a:pt x="2601740" y="4891894"/>
                        <a:pt x="2623507" y="4888332"/>
                        <a:pt x="2645282" y="4884814"/>
                      </a:cubicBezTo>
                      <a:cubicBezTo>
                        <a:pt x="2650884" y="4883416"/>
                        <a:pt x="2654290" y="4877745"/>
                        <a:pt x="2652889" y="4872150"/>
                      </a:cubicBezTo>
                      <a:cubicBezTo>
                        <a:pt x="2652810" y="4871833"/>
                        <a:pt x="2652716" y="4871521"/>
                        <a:pt x="2652608" y="4871214"/>
                      </a:cubicBezTo>
                      <a:cubicBezTo>
                        <a:pt x="2656444" y="4876486"/>
                        <a:pt x="2665979" y="4877605"/>
                        <a:pt x="2667086" y="4869493"/>
                      </a:cubicBezTo>
                      <a:cubicBezTo>
                        <a:pt x="2669423" y="4846063"/>
                        <a:pt x="2673666" y="4822861"/>
                        <a:pt x="2679774" y="4800119"/>
                      </a:cubicBezTo>
                      <a:cubicBezTo>
                        <a:pt x="2686588" y="4777840"/>
                        <a:pt x="2696233" y="4756525"/>
                        <a:pt x="2708476" y="4736697"/>
                      </a:cubicBezTo>
                      <a:cubicBezTo>
                        <a:pt x="2733126" y="4696388"/>
                        <a:pt x="2768206" y="4663465"/>
                        <a:pt x="2810020" y="4641394"/>
                      </a:cubicBezTo>
                      <a:cubicBezTo>
                        <a:pt x="2897605" y="4597676"/>
                        <a:pt x="3002166" y="4605581"/>
                        <a:pt x="3082161" y="4661971"/>
                      </a:cubicBezTo>
                      <a:cubicBezTo>
                        <a:pt x="3099997" y="4674713"/>
                        <a:pt x="3123667" y="4697715"/>
                        <a:pt x="3147660" y="4686852"/>
                      </a:cubicBezTo>
                      <a:cubicBezTo>
                        <a:pt x="3149493" y="4688908"/>
                        <a:pt x="3152426" y="4689589"/>
                        <a:pt x="3154979" y="4688547"/>
                      </a:cubicBezTo>
                      <a:lnTo>
                        <a:pt x="3154980" y="4688549"/>
                      </a:lnTo>
                      <a:cubicBezTo>
                        <a:pt x="3322258" y="4621886"/>
                        <a:pt x="3487785" y="4551063"/>
                        <a:pt x="3653253" y="4480055"/>
                      </a:cubicBezTo>
                      <a:cubicBezTo>
                        <a:pt x="3819472" y="4408725"/>
                        <a:pt x="3985420" y="4336770"/>
                        <a:pt x="4151097" y="4264190"/>
                      </a:cubicBezTo>
                      <a:cubicBezTo>
                        <a:pt x="4314529" y="4192594"/>
                        <a:pt x="4477650" y="4120297"/>
                        <a:pt x="4640461" y="4047298"/>
                      </a:cubicBezTo>
                      <a:cubicBezTo>
                        <a:pt x="4803732" y="3973925"/>
                        <a:pt x="4966487" y="3899418"/>
                        <a:pt x="5128722" y="3823774"/>
                      </a:cubicBezTo>
                      <a:cubicBezTo>
                        <a:pt x="5290875" y="3747993"/>
                        <a:pt x="5452283" y="3670649"/>
                        <a:pt x="5612947" y="3591742"/>
                      </a:cubicBezTo>
                      <a:cubicBezTo>
                        <a:pt x="5632837" y="3581952"/>
                        <a:pt x="5652712" y="3572133"/>
                        <a:pt x="5672574" y="3562285"/>
                      </a:cubicBezTo>
                      <a:cubicBezTo>
                        <a:pt x="5677611" y="3559183"/>
                        <a:pt x="5679305" y="3552668"/>
                        <a:pt x="5676417" y="3547510"/>
                      </a:cubicBezTo>
                      <a:cubicBezTo>
                        <a:pt x="5681108" y="3548037"/>
                        <a:pt x="5685339" y="3544665"/>
                        <a:pt x="5685866" y="3539980"/>
                      </a:cubicBezTo>
                      <a:cubicBezTo>
                        <a:pt x="5686021" y="3538597"/>
                        <a:pt x="5685836" y="3537196"/>
                        <a:pt x="5685325" y="3535901"/>
                      </a:cubicBezTo>
                      <a:close/>
                      <a:moveTo>
                        <a:pt x="3147073" y="4644011"/>
                      </a:moveTo>
                      <a:cubicBezTo>
                        <a:pt x="3144451" y="4655400"/>
                        <a:pt x="3144212" y="4671173"/>
                        <a:pt x="3128848" y="4666274"/>
                      </a:cubicBezTo>
                      <a:cubicBezTo>
                        <a:pt x="3119232" y="4662461"/>
                        <a:pt x="3110363" y="4656990"/>
                        <a:pt x="3102643" y="4650113"/>
                      </a:cubicBezTo>
                      <a:cubicBezTo>
                        <a:pt x="3092496" y="4642186"/>
                        <a:pt x="3081785" y="4635005"/>
                        <a:pt x="3070598" y="4628626"/>
                      </a:cubicBezTo>
                      <a:cubicBezTo>
                        <a:pt x="3028761" y="4605161"/>
                        <a:pt x="2981762" y="4592394"/>
                        <a:pt x="2933788" y="4591463"/>
                      </a:cubicBezTo>
                      <a:cubicBezTo>
                        <a:pt x="2837985" y="4589566"/>
                        <a:pt x="2748020" y="4637300"/>
                        <a:pt x="2695971" y="4717643"/>
                      </a:cubicBezTo>
                      <a:cubicBezTo>
                        <a:pt x="2681688" y="4739434"/>
                        <a:pt x="2670403" y="4763042"/>
                        <a:pt x="2662418" y="4787834"/>
                      </a:cubicBezTo>
                      <a:cubicBezTo>
                        <a:pt x="2653449" y="4813119"/>
                        <a:pt x="2649556" y="4839922"/>
                        <a:pt x="2650961" y="4866710"/>
                      </a:cubicBezTo>
                      <a:cubicBezTo>
                        <a:pt x="2642131" y="4846169"/>
                        <a:pt x="2633235" y="4825671"/>
                        <a:pt x="2624048" y="4805279"/>
                      </a:cubicBezTo>
                      <a:lnTo>
                        <a:pt x="2624035" y="4805258"/>
                      </a:lnTo>
                      <a:cubicBezTo>
                        <a:pt x="2636379" y="4718840"/>
                        <a:pt x="2682499" y="4640825"/>
                        <a:pt x="2752302" y="4588283"/>
                      </a:cubicBezTo>
                      <a:cubicBezTo>
                        <a:pt x="2829422" y="4531489"/>
                        <a:pt x="2928048" y="4512386"/>
                        <a:pt x="3020838" y="4536272"/>
                      </a:cubicBezTo>
                      <a:cubicBezTo>
                        <a:pt x="3070747" y="4548574"/>
                        <a:pt x="3116999" y="4572584"/>
                        <a:pt x="3155755" y="4606310"/>
                      </a:cubicBezTo>
                      <a:cubicBezTo>
                        <a:pt x="3152861" y="4618877"/>
                        <a:pt x="3149968" y="4631445"/>
                        <a:pt x="3147073" y="4644011"/>
                      </a:cubicBezTo>
                      <a:close/>
                      <a:moveTo>
                        <a:pt x="5180091" y="3775576"/>
                      </a:moveTo>
                      <a:cubicBezTo>
                        <a:pt x="5018101" y="3851728"/>
                        <a:pt x="4855491" y="3926546"/>
                        <a:pt x="4692262" y="4000030"/>
                      </a:cubicBezTo>
                      <a:cubicBezTo>
                        <a:pt x="4529848" y="4073324"/>
                        <a:pt x="4367035" y="4145724"/>
                        <a:pt x="4203822" y="4217231"/>
                      </a:cubicBezTo>
                      <a:cubicBezTo>
                        <a:pt x="4038213" y="4289963"/>
                        <a:pt x="3872332" y="4362072"/>
                        <a:pt x="3706177" y="4433558"/>
                      </a:cubicBezTo>
                      <a:cubicBezTo>
                        <a:pt x="3540851" y="4504686"/>
                        <a:pt x="3374873" y="4574327"/>
                        <a:pt x="3210057" y="4646620"/>
                      </a:cubicBezTo>
                      <a:cubicBezTo>
                        <a:pt x="3194616" y="4653393"/>
                        <a:pt x="3179196" y="4660214"/>
                        <a:pt x="3163794" y="4667080"/>
                      </a:cubicBezTo>
                      <a:cubicBezTo>
                        <a:pt x="3164855" y="4663937"/>
                        <a:pt x="3165715" y="4660670"/>
                        <a:pt x="3166480" y="4657372"/>
                      </a:cubicBezTo>
                      <a:cubicBezTo>
                        <a:pt x="3169811" y="4643008"/>
                        <a:pt x="3173121" y="4628640"/>
                        <a:pt x="3176407" y="4614264"/>
                      </a:cubicBezTo>
                      <a:cubicBezTo>
                        <a:pt x="3177120" y="4614184"/>
                        <a:pt x="3177821" y="4614020"/>
                        <a:pt x="3178495" y="4613773"/>
                      </a:cubicBezTo>
                      <a:lnTo>
                        <a:pt x="3178496" y="4613775"/>
                      </a:lnTo>
                      <a:cubicBezTo>
                        <a:pt x="3258824" y="4584379"/>
                        <a:pt x="3337911" y="4551173"/>
                        <a:pt x="3417174" y="4519035"/>
                      </a:cubicBezTo>
                      <a:cubicBezTo>
                        <a:pt x="3496531" y="4486858"/>
                        <a:pt x="3575767" y="4454386"/>
                        <a:pt x="3654882" y="4421618"/>
                      </a:cubicBezTo>
                      <a:cubicBezTo>
                        <a:pt x="3812552" y="4356318"/>
                        <a:pt x="3969733" y="4289857"/>
                        <a:pt x="4126425" y="4222232"/>
                      </a:cubicBezTo>
                      <a:cubicBezTo>
                        <a:pt x="4283667" y="4154371"/>
                        <a:pt x="4440396" y="4085340"/>
                        <a:pt x="4596612" y="4015139"/>
                      </a:cubicBezTo>
                      <a:cubicBezTo>
                        <a:pt x="4752823" y="3944943"/>
                        <a:pt x="4908504" y="3873585"/>
                        <a:pt x="5063656" y="3801068"/>
                      </a:cubicBezTo>
                      <a:cubicBezTo>
                        <a:pt x="5219505" y="3728223"/>
                        <a:pt x="5374803" y="3654215"/>
                        <a:pt x="5529549" y="3579043"/>
                      </a:cubicBezTo>
                      <a:cubicBezTo>
                        <a:pt x="5548453" y="3569860"/>
                        <a:pt x="5567350" y="3560658"/>
                        <a:pt x="5586238" y="3551439"/>
                      </a:cubicBezTo>
                      <a:cubicBezTo>
                        <a:pt x="5588280" y="3550521"/>
                        <a:pt x="5589948" y="3548936"/>
                        <a:pt x="5590968" y="3546945"/>
                      </a:cubicBezTo>
                      <a:cubicBezTo>
                        <a:pt x="5605450" y="3550201"/>
                        <a:pt x="5619933" y="3553457"/>
                        <a:pt x="5634417" y="3556713"/>
                      </a:cubicBezTo>
                      <a:cubicBezTo>
                        <a:pt x="5483713" y="3631181"/>
                        <a:pt x="5332272" y="3704136"/>
                        <a:pt x="5180091" y="37755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2991;p51">
                  <a:extLst>
                    <a:ext uri="{FF2B5EF4-FFF2-40B4-BE49-F238E27FC236}">
                      <a16:creationId xmlns:a16="http://schemas.microsoft.com/office/drawing/2014/main" id="{8B88F549-D035-0A7B-BADC-4141798E292C}"/>
                    </a:ext>
                  </a:extLst>
                </p:cNvPr>
                <p:cNvSpPr/>
                <p:nvPr/>
              </p:nvSpPr>
              <p:spPr>
                <a:xfrm rot="948924">
                  <a:off x="3806581" y="1682340"/>
                  <a:ext cx="394475" cy="500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574" h="826170" extrusionOk="0">
                      <a:moveTo>
                        <a:pt x="649745" y="565514"/>
                      </a:moveTo>
                      <a:cubicBezTo>
                        <a:pt x="591658" y="430174"/>
                        <a:pt x="566237" y="283095"/>
                        <a:pt x="575534" y="136141"/>
                      </a:cubicBezTo>
                      <a:cubicBezTo>
                        <a:pt x="578229" y="94330"/>
                        <a:pt x="583800" y="52753"/>
                        <a:pt x="592211" y="11705"/>
                      </a:cubicBezTo>
                      <a:cubicBezTo>
                        <a:pt x="593605" y="6017"/>
                        <a:pt x="590118" y="277"/>
                        <a:pt x="584423" y="-1116"/>
                      </a:cubicBezTo>
                      <a:cubicBezTo>
                        <a:pt x="580923" y="-1971"/>
                        <a:pt x="577229" y="-997"/>
                        <a:pt x="574609" y="1473"/>
                      </a:cubicBezTo>
                      <a:cubicBezTo>
                        <a:pt x="476551" y="98665"/>
                        <a:pt x="395019" y="211175"/>
                        <a:pt x="333224" y="334575"/>
                      </a:cubicBezTo>
                      <a:cubicBezTo>
                        <a:pt x="232402" y="277650"/>
                        <a:pt x="142256" y="203660"/>
                        <a:pt x="66808" y="115906"/>
                      </a:cubicBezTo>
                      <a:cubicBezTo>
                        <a:pt x="63073" y="112300"/>
                        <a:pt x="57118" y="112402"/>
                        <a:pt x="53508" y="116132"/>
                      </a:cubicBezTo>
                      <a:cubicBezTo>
                        <a:pt x="52451" y="117223"/>
                        <a:pt x="51676" y="118553"/>
                        <a:pt x="51247" y="120009"/>
                      </a:cubicBezTo>
                      <a:cubicBezTo>
                        <a:pt x="-12203" y="299108"/>
                        <a:pt x="-17882" y="493557"/>
                        <a:pt x="35008" y="676045"/>
                      </a:cubicBezTo>
                      <a:cubicBezTo>
                        <a:pt x="49172" y="726984"/>
                        <a:pt x="69330" y="776066"/>
                        <a:pt x="95060" y="822268"/>
                      </a:cubicBezTo>
                      <a:cubicBezTo>
                        <a:pt x="97998" y="827382"/>
                        <a:pt x="107311" y="823897"/>
                        <a:pt x="104916" y="818119"/>
                      </a:cubicBezTo>
                      <a:cubicBezTo>
                        <a:pt x="69341" y="732260"/>
                        <a:pt x="40102" y="645211"/>
                        <a:pt x="26728" y="552938"/>
                      </a:cubicBezTo>
                      <a:cubicBezTo>
                        <a:pt x="13442" y="461082"/>
                        <a:pt x="14454" y="367728"/>
                        <a:pt x="29728" y="276181"/>
                      </a:cubicBezTo>
                      <a:cubicBezTo>
                        <a:pt x="37518" y="230228"/>
                        <a:pt x="48948" y="184964"/>
                        <a:pt x="63911" y="140817"/>
                      </a:cubicBezTo>
                      <a:cubicBezTo>
                        <a:pt x="140302" y="227962"/>
                        <a:pt x="231070" y="301400"/>
                        <a:pt x="332283" y="357950"/>
                      </a:cubicBezTo>
                      <a:cubicBezTo>
                        <a:pt x="337225" y="360766"/>
                        <a:pt x="343514" y="359119"/>
                        <a:pt x="346437" y="354244"/>
                      </a:cubicBezTo>
                      <a:cubicBezTo>
                        <a:pt x="403080" y="239236"/>
                        <a:pt x="476973" y="133538"/>
                        <a:pt x="565563" y="40804"/>
                      </a:cubicBezTo>
                      <a:cubicBezTo>
                        <a:pt x="542648" y="179196"/>
                        <a:pt x="550502" y="320930"/>
                        <a:pt x="588569" y="455952"/>
                      </a:cubicBezTo>
                      <a:cubicBezTo>
                        <a:pt x="600239" y="496891"/>
                        <a:pt x="614713" y="536981"/>
                        <a:pt x="631890" y="575937"/>
                      </a:cubicBezTo>
                      <a:cubicBezTo>
                        <a:pt x="637234" y="588114"/>
                        <a:pt x="654936" y="577575"/>
                        <a:pt x="649745" y="5655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4" name="Google Shape;2992;p51">
                  <a:extLst>
                    <a:ext uri="{FF2B5EF4-FFF2-40B4-BE49-F238E27FC236}">
                      <a16:creationId xmlns:a16="http://schemas.microsoft.com/office/drawing/2014/main" id="{3C86FA0D-C221-6B58-9FF1-2C14EB7AB823}"/>
                    </a:ext>
                  </a:extLst>
                </p:cNvPr>
                <p:cNvGrpSpPr/>
                <p:nvPr/>
              </p:nvGrpSpPr>
              <p:grpSpPr>
                <a:xfrm rot="944005">
                  <a:off x="1463593" y="2014335"/>
                  <a:ext cx="3022108" cy="1904768"/>
                  <a:chOff x="3232242" y="1839056"/>
                  <a:chExt cx="4993787" cy="3147474"/>
                </a:xfrm>
              </p:grpSpPr>
              <p:sp>
                <p:nvSpPr>
                  <p:cNvPr id="1968" name="Google Shape;2993;p51">
                    <a:extLst>
                      <a:ext uri="{FF2B5EF4-FFF2-40B4-BE49-F238E27FC236}">
                        <a16:creationId xmlns:a16="http://schemas.microsoft.com/office/drawing/2014/main" id="{E8EEE9B5-57D6-A8C7-2B3B-0E6932ED4CE6}"/>
                      </a:ext>
                    </a:extLst>
                  </p:cNvPr>
                  <p:cNvSpPr/>
                  <p:nvPr/>
                </p:nvSpPr>
                <p:spPr>
                  <a:xfrm>
                    <a:off x="5640609" y="1839056"/>
                    <a:ext cx="1893041" cy="79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041" h="794475" extrusionOk="0">
                        <a:moveTo>
                          <a:pt x="1882872" y="-800"/>
                        </a:moveTo>
                        <a:cubicBezTo>
                          <a:pt x="1811049" y="29135"/>
                          <a:pt x="1739012" y="58561"/>
                          <a:pt x="1667110" y="88309"/>
                        </a:cubicBezTo>
                        <a:cubicBezTo>
                          <a:pt x="1633834" y="101290"/>
                          <a:pt x="1602001" y="117698"/>
                          <a:pt x="1572129" y="137266"/>
                        </a:cubicBezTo>
                        <a:cubicBezTo>
                          <a:pt x="1543512" y="156794"/>
                          <a:pt x="1516207" y="178447"/>
                          <a:pt x="1485523" y="194787"/>
                        </a:cubicBezTo>
                        <a:cubicBezTo>
                          <a:pt x="1367956" y="257397"/>
                          <a:pt x="1232718" y="268896"/>
                          <a:pt x="1102313" y="279540"/>
                        </a:cubicBezTo>
                        <a:cubicBezTo>
                          <a:pt x="958744" y="291257"/>
                          <a:pt x="815161" y="305469"/>
                          <a:pt x="674977" y="339995"/>
                        </a:cubicBezTo>
                        <a:cubicBezTo>
                          <a:pt x="540868" y="373025"/>
                          <a:pt x="409757" y="422063"/>
                          <a:pt x="292256" y="495300"/>
                        </a:cubicBezTo>
                        <a:cubicBezTo>
                          <a:pt x="186377" y="561294"/>
                          <a:pt x="91878" y="646198"/>
                          <a:pt x="23390" y="750963"/>
                        </a:cubicBezTo>
                        <a:cubicBezTo>
                          <a:pt x="14968" y="763845"/>
                          <a:pt x="6949" y="776973"/>
                          <a:pt x="-667" y="790350"/>
                        </a:cubicBezTo>
                        <a:cubicBezTo>
                          <a:pt x="-1148" y="791243"/>
                          <a:pt x="-813" y="792357"/>
                          <a:pt x="82" y="792836"/>
                        </a:cubicBezTo>
                        <a:cubicBezTo>
                          <a:pt x="932" y="793293"/>
                          <a:pt x="1990" y="793016"/>
                          <a:pt x="2506" y="792201"/>
                        </a:cubicBezTo>
                        <a:cubicBezTo>
                          <a:pt x="72144" y="688393"/>
                          <a:pt x="167010" y="602161"/>
                          <a:pt x="272294" y="535389"/>
                        </a:cubicBezTo>
                        <a:cubicBezTo>
                          <a:pt x="386032" y="463255"/>
                          <a:pt x="512731" y="414453"/>
                          <a:pt x="643147" y="382039"/>
                        </a:cubicBezTo>
                        <a:cubicBezTo>
                          <a:pt x="782695" y="347354"/>
                          <a:pt x="924734" y="331800"/>
                          <a:pt x="1067480" y="317479"/>
                        </a:cubicBezTo>
                        <a:cubicBezTo>
                          <a:pt x="1196520" y="304534"/>
                          <a:pt x="1330219" y="289249"/>
                          <a:pt x="1448820" y="233062"/>
                        </a:cubicBezTo>
                        <a:cubicBezTo>
                          <a:pt x="1478612" y="218955"/>
                          <a:pt x="1507184" y="202410"/>
                          <a:pt x="1534242" y="183594"/>
                        </a:cubicBezTo>
                        <a:cubicBezTo>
                          <a:pt x="1563253" y="163392"/>
                          <a:pt x="1590774" y="141011"/>
                          <a:pt x="1622396" y="124853"/>
                        </a:cubicBezTo>
                        <a:cubicBezTo>
                          <a:pt x="1655697" y="107837"/>
                          <a:pt x="1691071" y="94731"/>
                          <a:pt x="1725615" y="80494"/>
                        </a:cubicBezTo>
                        <a:cubicBezTo>
                          <a:pt x="1761660" y="65639"/>
                          <a:pt x="1797704" y="50783"/>
                          <a:pt x="1833748" y="35927"/>
                        </a:cubicBezTo>
                        <a:cubicBezTo>
                          <a:pt x="1851479" y="28619"/>
                          <a:pt x="1869230" y="21362"/>
                          <a:pt x="1887000" y="14157"/>
                        </a:cubicBezTo>
                        <a:cubicBezTo>
                          <a:pt x="1896159" y="10425"/>
                          <a:pt x="1892072" y="-4634"/>
                          <a:pt x="1882872" y="-800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2994;p51">
                    <a:extLst>
                      <a:ext uri="{FF2B5EF4-FFF2-40B4-BE49-F238E27FC236}">
                        <a16:creationId xmlns:a16="http://schemas.microsoft.com/office/drawing/2014/main" id="{23E66402-7644-A047-4F15-58AAECD5E263}"/>
                      </a:ext>
                    </a:extLst>
                  </p:cNvPr>
                  <p:cNvSpPr/>
                  <p:nvPr/>
                </p:nvSpPr>
                <p:spPr>
                  <a:xfrm>
                    <a:off x="5893028" y="2286944"/>
                    <a:ext cx="1757714" cy="714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7714" h="714437" extrusionOk="0">
                        <a:moveTo>
                          <a:pt x="1734892" y="2088"/>
                        </a:moveTo>
                        <a:cubicBezTo>
                          <a:pt x="1713194" y="23835"/>
                          <a:pt x="1683027" y="34969"/>
                          <a:pt x="1652381" y="32539"/>
                        </a:cubicBezTo>
                        <a:cubicBezTo>
                          <a:pt x="1635060" y="31037"/>
                          <a:pt x="1618944" y="23355"/>
                          <a:pt x="1601490" y="22358"/>
                        </a:cubicBezTo>
                        <a:cubicBezTo>
                          <a:pt x="1584739" y="21720"/>
                          <a:pt x="1568544" y="28425"/>
                          <a:pt x="1557158" y="40711"/>
                        </a:cubicBezTo>
                        <a:cubicBezTo>
                          <a:pt x="1546448" y="51474"/>
                          <a:pt x="1538038" y="64472"/>
                          <a:pt x="1528227" y="76038"/>
                        </a:cubicBezTo>
                        <a:cubicBezTo>
                          <a:pt x="1518790" y="87167"/>
                          <a:pt x="1508811" y="97807"/>
                          <a:pt x="1498292" y="107958"/>
                        </a:cubicBezTo>
                        <a:cubicBezTo>
                          <a:pt x="1477960" y="127554"/>
                          <a:pt x="1455860" y="145234"/>
                          <a:pt x="1432274" y="160774"/>
                        </a:cubicBezTo>
                        <a:cubicBezTo>
                          <a:pt x="1333657" y="225984"/>
                          <a:pt x="1215064" y="256431"/>
                          <a:pt x="1098935" y="271334"/>
                        </a:cubicBezTo>
                        <a:cubicBezTo>
                          <a:pt x="965838" y="288412"/>
                          <a:pt x="831184" y="283805"/>
                          <a:pt x="697507" y="293084"/>
                        </a:cubicBezTo>
                        <a:cubicBezTo>
                          <a:pt x="559556" y="302659"/>
                          <a:pt x="419358" y="325782"/>
                          <a:pt x="298224" y="396237"/>
                        </a:cubicBezTo>
                        <a:cubicBezTo>
                          <a:pt x="242486" y="429311"/>
                          <a:pt x="191356" y="469576"/>
                          <a:pt x="146154" y="515993"/>
                        </a:cubicBezTo>
                        <a:cubicBezTo>
                          <a:pt x="99956" y="561864"/>
                          <a:pt x="59179" y="612876"/>
                          <a:pt x="24627" y="668030"/>
                        </a:cubicBezTo>
                        <a:cubicBezTo>
                          <a:pt x="16059" y="682034"/>
                          <a:pt x="7713" y="696184"/>
                          <a:pt x="-606" y="710336"/>
                        </a:cubicBezTo>
                        <a:cubicBezTo>
                          <a:pt x="-1822" y="712406"/>
                          <a:pt x="1223" y="714088"/>
                          <a:pt x="2566" y="712188"/>
                        </a:cubicBezTo>
                        <a:cubicBezTo>
                          <a:pt x="21937" y="684810"/>
                          <a:pt x="43061" y="658745"/>
                          <a:pt x="63783" y="632389"/>
                        </a:cubicBezTo>
                        <a:cubicBezTo>
                          <a:pt x="84156" y="606478"/>
                          <a:pt x="105382" y="581283"/>
                          <a:pt x="127997" y="557287"/>
                        </a:cubicBezTo>
                        <a:cubicBezTo>
                          <a:pt x="171996" y="509741"/>
                          <a:pt x="221716" y="467815"/>
                          <a:pt x="276027" y="432466"/>
                        </a:cubicBezTo>
                        <a:cubicBezTo>
                          <a:pt x="393698" y="357409"/>
                          <a:pt x="530161" y="328467"/>
                          <a:pt x="667808" y="318603"/>
                        </a:cubicBezTo>
                        <a:cubicBezTo>
                          <a:pt x="802469" y="308954"/>
                          <a:pt x="937957" y="314856"/>
                          <a:pt x="1072327" y="300585"/>
                        </a:cubicBezTo>
                        <a:cubicBezTo>
                          <a:pt x="1190360" y="288050"/>
                          <a:pt x="1309816" y="261785"/>
                          <a:pt x="1413750" y="202389"/>
                        </a:cubicBezTo>
                        <a:cubicBezTo>
                          <a:pt x="1464644" y="173808"/>
                          <a:pt x="1510014" y="136372"/>
                          <a:pt x="1547718" y="91848"/>
                        </a:cubicBezTo>
                        <a:cubicBezTo>
                          <a:pt x="1556613" y="79428"/>
                          <a:pt x="1566354" y="67634"/>
                          <a:pt x="1576870" y="56549"/>
                        </a:cubicBezTo>
                        <a:cubicBezTo>
                          <a:pt x="1590277" y="44359"/>
                          <a:pt x="1605402" y="47704"/>
                          <a:pt x="1621455" y="52172"/>
                        </a:cubicBezTo>
                        <a:cubicBezTo>
                          <a:pt x="1652232" y="61864"/>
                          <a:pt x="1685468" y="60218"/>
                          <a:pt x="1715132" y="47533"/>
                        </a:cubicBezTo>
                        <a:cubicBezTo>
                          <a:pt x="1729545" y="41161"/>
                          <a:pt x="1742529" y="31963"/>
                          <a:pt x="1753315" y="20486"/>
                        </a:cubicBezTo>
                        <a:cubicBezTo>
                          <a:pt x="1758231" y="15234"/>
                          <a:pt x="1757952" y="6997"/>
                          <a:pt x="1752694" y="2088"/>
                        </a:cubicBezTo>
                        <a:cubicBezTo>
                          <a:pt x="1747684" y="-2589"/>
                          <a:pt x="1739901" y="-2589"/>
                          <a:pt x="1734892" y="2088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0" name="Google Shape;2995;p51">
                    <a:extLst>
                      <a:ext uri="{FF2B5EF4-FFF2-40B4-BE49-F238E27FC236}">
                        <a16:creationId xmlns:a16="http://schemas.microsoft.com/office/drawing/2014/main" id="{B332373A-B89B-C5CA-F54B-41F1E482AEAB}"/>
                      </a:ext>
                    </a:extLst>
                  </p:cNvPr>
                  <p:cNvSpPr/>
                  <p:nvPr/>
                </p:nvSpPr>
                <p:spPr>
                  <a:xfrm>
                    <a:off x="6079586" y="2783385"/>
                    <a:ext cx="1660474" cy="6520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0474" h="652017" extrusionOk="0">
                        <a:moveTo>
                          <a:pt x="1636740" y="6835"/>
                        </a:moveTo>
                        <a:cubicBezTo>
                          <a:pt x="1628174" y="53734"/>
                          <a:pt x="1577583" y="73901"/>
                          <a:pt x="1539330" y="92473"/>
                        </a:cubicBezTo>
                        <a:cubicBezTo>
                          <a:pt x="1512698" y="105168"/>
                          <a:pt x="1487322" y="120339"/>
                          <a:pt x="1463539" y="137787"/>
                        </a:cubicBezTo>
                        <a:cubicBezTo>
                          <a:pt x="1437707" y="156958"/>
                          <a:pt x="1412845" y="177418"/>
                          <a:pt x="1385245" y="194078"/>
                        </a:cubicBezTo>
                        <a:cubicBezTo>
                          <a:pt x="1279996" y="257606"/>
                          <a:pt x="1153194" y="269682"/>
                          <a:pt x="1032752" y="266453"/>
                        </a:cubicBezTo>
                        <a:cubicBezTo>
                          <a:pt x="896332" y="262797"/>
                          <a:pt x="760613" y="238994"/>
                          <a:pt x="623894" y="246898"/>
                        </a:cubicBezTo>
                        <a:cubicBezTo>
                          <a:pt x="558371" y="250007"/>
                          <a:pt x="493672" y="262808"/>
                          <a:pt x="431911" y="284881"/>
                        </a:cubicBezTo>
                        <a:cubicBezTo>
                          <a:pt x="377643" y="305210"/>
                          <a:pt x="326103" y="332167"/>
                          <a:pt x="278464" y="365136"/>
                        </a:cubicBezTo>
                        <a:cubicBezTo>
                          <a:pt x="181477" y="431571"/>
                          <a:pt x="97098" y="517833"/>
                          <a:pt x="25950" y="611002"/>
                        </a:cubicBezTo>
                        <a:cubicBezTo>
                          <a:pt x="17036" y="622673"/>
                          <a:pt x="8247" y="634438"/>
                          <a:pt x="-417" y="646296"/>
                        </a:cubicBezTo>
                        <a:cubicBezTo>
                          <a:pt x="-2306" y="648874"/>
                          <a:pt x="1974" y="652198"/>
                          <a:pt x="4041" y="649730"/>
                        </a:cubicBezTo>
                        <a:cubicBezTo>
                          <a:pt x="80626" y="558329"/>
                          <a:pt x="161851" y="468738"/>
                          <a:pt x="258573" y="398083"/>
                        </a:cubicBezTo>
                        <a:cubicBezTo>
                          <a:pt x="306215" y="362689"/>
                          <a:pt x="358044" y="333294"/>
                          <a:pt x="412888" y="310563"/>
                        </a:cubicBezTo>
                        <a:cubicBezTo>
                          <a:pt x="472805" y="286650"/>
                          <a:pt x="536063" y="272130"/>
                          <a:pt x="600421" y="267516"/>
                        </a:cubicBezTo>
                        <a:cubicBezTo>
                          <a:pt x="739604" y="256827"/>
                          <a:pt x="877674" y="282634"/>
                          <a:pt x="1016400" y="288457"/>
                        </a:cubicBezTo>
                        <a:cubicBezTo>
                          <a:pt x="1137657" y="293546"/>
                          <a:pt x="1265013" y="284491"/>
                          <a:pt x="1374400" y="227351"/>
                        </a:cubicBezTo>
                        <a:cubicBezTo>
                          <a:pt x="1430836" y="197872"/>
                          <a:pt x="1475425" y="150528"/>
                          <a:pt x="1532449" y="122319"/>
                        </a:cubicBezTo>
                        <a:cubicBezTo>
                          <a:pt x="1573616" y="101954"/>
                          <a:pt x="1625671" y="85693"/>
                          <a:pt x="1649739" y="43231"/>
                        </a:cubicBezTo>
                        <a:cubicBezTo>
                          <a:pt x="1655377" y="32964"/>
                          <a:pt x="1658721" y="21599"/>
                          <a:pt x="1659540" y="9917"/>
                        </a:cubicBezTo>
                        <a:cubicBezTo>
                          <a:pt x="1660725" y="-2987"/>
                          <a:pt x="1639089" y="-6023"/>
                          <a:pt x="1636740" y="6835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1" name="Google Shape;2996;p51">
                    <a:extLst>
                      <a:ext uri="{FF2B5EF4-FFF2-40B4-BE49-F238E27FC236}">
                        <a16:creationId xmlns:a16="http://schemas.microsoft.com/office/drawing/2014/main" id="{0A9964C6-3B10-B18E-D4F9-D89072BF24E6}"/>
                      </a:ext>
                    </a:extLst>
                  </p:cNvPr>
                  <p:cNvSpPr/>
                  <p:nvPr/>
                </p:nvSpPr>
                <p:spPr>
                  <a:xfrm>
                    <a:off x="6356282" y="3459667"/>
                    <a:ext cx="1611453" cy="445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1453" h="445576" extrusionOk="0">
                        <a:moveTo>
                          <a:pt x="1600381" y="-609"/>
                        </a:moveTo>
                        <a:cubicBezTo>
                          <a:pt x="1574469" y="13446"/>
                          <a:pt x="1549873" y="29591"/>
                          <a:pt x="1524241" y="44132"/>
                        </a:cubicBezTo>
                        <a:cubicBezTo>
                          <a:pt x="1499046" y="58425"/>
                          <a:pt x="1473209" y="71643"/>
                          <a:pt x="1446815" y="83584"/>
                        </a:cubicBezTo>
                        <a:cubicBezTo>
                          <a:pt x="1285029" y="155619"/>
                          <a:pt x="1107168" y="184067"/>
                          <a:pt x="930947" y="166095"/>
                        </a:cubicBezTo>
                        <a:cubicBezTo>
                          <a:pt x="811370" y="154643"/>
                          <a:pt x="693302" y="130197"/>
                          <a:pt x="573289" y="122744"/>
                        </a:cubicBezTo>
                        <a:cubicBezTo>
                          <a:pt x="459483" y="115674"/>
                          <a:pt x="341515" y="125192"/>
                          <a:pt x="238664" y="178205"/>
                        </a:cubicBezTo>
                        <a:cubicBezTo>
                          <a:pt x="184253" y="206249"/>
                          <a:pt x="136300" y="245225"/>
                          <a:pt x="89154" y="283819"/>
                        </a:cubicBezTo>
                        <a:cubicBezTo>
                          <a:pt x="51342" y="314773"/>
                          <a:pt x="7454" y="354497"/>
                          <a:pt x="111" y="405551"/>
                        </a:cubicBezTo>
                        <a:cubicBezTo>
                          <a:pt x="-1535" y="417230"/>
                          <a:pt x="-1143" y="429104"/>
                          <a:pt x="1271" y="440649"/>
                        </a:cubicBezTo>
                        <a:cubicBezTo>
                          <a:pt x="2535" y="446865"/>
                          <a:pt x="11464" y="444075"/>
                          <a:pt x="10612" y="438076"/>
                        </a:cubicBezTo>
                        <a:cubicBezTo>
                          <a:pt x="2899" y="383708"/>
                          <a:pt x="46741" y="338859"/>
                          <a:pt x="84495" y="306357"/>
                        </a:cubicBezTo>
                        <a:cubicBezTo>
                          <a:pt x="129202" y="266430"/>
                          <a:pt x="177726" y="230981"/>
                          <a:pt x="229367" y="200522"/>
                        </a:cubicBezTo>
                        <a:cubicBezTo>
                          <a:pt x="279376" y="172609"/>
                          <a:pt x="334079" y="154074"/>
                          <a:pt x="390771" y="145831"/>
                        </a:cubicBezTo>
                        <a:cubicBezTo>
                          <a:pt x="447733" y="138315"/>
                          <a:pt x="505359" y="137234"/>
                          <a:pt x="562563" y="142610"/>
                        </a:cubicBezTo>
                        <a:cubicBezTo>
                          <a:pt x="680453" y="151859"/>
                          <a:pt x="796358" y="177221"/>
                          <a:pt x="913869" y="189802"/>
                        </a:cubicBezTo>
                        <a:cubicBezTo>
                          <a:pt x="1029338" y="203388"/>
                          <a:pt x="1146276" y="197406"/>
                          <a:pt x="1259751" y="172107"/>
                        </a:cubicBezTo>
                        <a:cubicBezTo>
                          <a:pt x="1372421" y="145866"/>
                          <a:pt x="1479474" y="99690"/>
                          <a:pt x="1575843" y="35762"/>
                        </a:cubicBezTo>
                        <a:cubicBezTo>
                          <a:pt x="1587333" y="27930"/>
                          <a:pt x="1598238" y="19276"/>
                          <a:pt x="1608475" y="9869"/>
                        </a:cubicBezTo>
                        <a:cubicBezTo>
                          <a:pt x="1614263" y="4666"/>
                          <a:pt x="1606879" y="-4135"/>
                          <a:pt x="1600381" y="-609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2997;p51">
                    <a:extLst>
                      <a:ext uri="{FF2B5EF4-FFF2-40B4-BE49-F238E27FC236}">
                        <a16:creationId xmlns:a16="http://schemas.microsoft.com/office/drawing/2014/main" id="{CD0F60FF-2AD8-ED71-FE64-BFF81946156A}"/>
                      </a:ext>
                    </a:extLst>
                  </p:cNvPr>
                  <p:cNvSpPr/>
                  <p:nvPr/>
                </p:nvSpPr>
                <p:spPr>
                  <a:xfrm>
                    <a:off x="6533018" y="3848573"/>
                    <a:ext cx="1693011" cy="552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3011" h="552727" extrusionOk="0">
                        <a:moveTo>
                          <a:pt x="1672598" y="1362"/>
                        </a:moveTo>
                        <a:cubicBezTo>
                          <a:pt x="1625046" y="40834"/>
                          <a:pt x="1573839" y="75698"/>
                          <a:pt x="1519672" y="105480"/>
                        </a:cubicBezTo>
                        <a:cubicBezTo>
                          <a:pt x="1465205" y="134657"/>
                          <a:pt x="1407644" y="157662"/>
                          <a:pt x="1348059" y="174065"/>
                        </a:cubicBezTo>
                        <a:cubicBezTo>
                          <a:pt x="1289028" y="190429"/>
                          <a:pt x="1228340" y="200101"/>
                          <a:pt x="1167140" y="202899"/>
                        </a:cubicBezTo>
                        <a:cubicBezTo>
                          <a:pt x="1099861" y="204982"/>
                          <a:pt x="1032544" y="200112"/>
                          <a:pt x="966268" y="188364"/>
                        </a:cubicBezTo>
                        <a:cubicBezTo>
                          <a:pt x="895293" y="176792"/>
                          <a:pt x="824859" y="161875"/>
                          <a:pt x="753398" y="153399"/>
                        </a:cubicBezTo>
                        <a:cubicBezTo>
                          <a:pt x="578478" y="130607"/>
                          <a:pt x="401157" y="170941"/>
                          <a:pt x="253375" y="267136"/>
                        </a:cubicBezTo>
                        <a:cubicBezTo>
                          <a:pt x="159771" y="327098"/>
                          <a:pt x="74288" y="408133"/>
                          <a:pt x="19188" y="505343"/>
                        </a:cubicBezTo>
                        <a:cubicBezTo>
                          <a:pt x="12136" y="517782"/>
                          <a:pt x="5664" y="530417"/>
                          <a:pt x="-248" y="543435"/>
                        </a:cubicBezTo>
                        <a:cubicBezTo>
                          <a:pt x="-1647" y="546032"/>
                          <a:pt x="-672" y="549271"/>
                          <a:pt x="1929" y="550669"/>
                        </a:cubicBezTo>
                        <a:cubicBezTo>
                          <a:pt x="4401" y="551997"/>
                          <a:pt x="7480" y="551191"/>
                          <a:pt x="8981" y="548822"/>
                        </a:cubicBezTo>
                        <a:cubicBezTo>
                          <a:pt x="38671" y="501181"/>
                          <a:pt x="72503" y="456242"/>
                          <a:pt x="110084" y="414527"/>
                        </a:cubicBezTo>
                        <a:cubicBezTo>
                          <a:pt x="148372" y="373004"/>
                          <a:pt x="191279" y="335977"/>
                          <a:pt x="237970" y="304166"/>
                        </a:cubicBezTo>
                        <a:cubicBezTo>
                          <a:pt x="330777" y="240796"/>
                          <a:pt x="436454" y="198677"/>
                          <a:pt x="547448" y="180818"/>
                        </a:cubicBezTo>
                        <a:cubicBezTo>
                          <a:pt x="606689" y="171851"/>
                          <a:pt x="666821" y="170310"/>
                          <a:pt x="726445" y="176230"/>
                        </a:cubicBezTo>
                        <a:cubicBezTo>
                          <a:pt x="797482" y="182811"/>
                          <a:pt x="867421" y="197410"/>
                          <a:pt x="937647" y="209478"/>
                        </a:cubicBezTo>
                        <a:cubicBezTo>
                          <a:pt x="1004636" y="222259"/>
                          <a:pt x="1072653" y="228903"/>
                          <a:pt x="1140852" y="229329"/>
                        </a:cubicBezTo>
                        <a:cubicBezTo>
                          <a:pt x="1202458" y="228514"/>
                          <a:pt x="1263789" y="220957"/>
                          <a:pt x="1323746" y="206792"/>
                        </a:cubicBezTo>
                        <a:cubicBezTo>
                          <a:pt x="1444428" y="178363"/>
                          <a:pt x="1557442" y="123973"/>
                          <a:pt x="1654898" y="47417"/>
                        </a:cubicBezTo>
                        <a:cubicBezTo>
                          <a:pt x="1666718" y="38110"/>
                          <a:pt x="1677669" y="27665"/>
                          <a:pt x="1688542" y="17282"/>
                        </a:cubicBezTo>
                        <a:cubicBezTo>
                          <a:pt x="1699239" y="7065"/>
                          <a:pt x="1683621" y="-7596"/>
                          <a:pt x="1672598" y="1362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3" name="Google Shape;2998;p51">
                    <a:extLst>
                      <a:ext uri="{FF2B5EF4-FFF2-40B4-BE49-F238E27FC236}">
                        <a16:creationId xmlns:a16="http://schemas.microsoft.com/office/drawing/2014/main" id="{22D342DE-FA21-6BD2-11C5-B8460653A647}"/>
                      </a:ext>
                    </a:extLst>
                  </p:cNvPr>
                  <p:cNvSpPr/>
                  <p:nvPr/>
                </p:nvSpPr>
                <p:spPr>
                  <a:xfrm>
                    <a:off x="7521820" y="4456791"/>
                    <a:ext cx="446361" cy="64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361" h="64171" extrusionOk="0">
                        <a:moveTo>
                          <a:pt x="439179" y="-1315"/>
                        </a:moveTo>
                        <a:cubicBezTo>
                          <a:pt x="411105" y="4444"/>
                          <a:pt x="383862" y="13934"/>
                          <a:pt x="356065" y="20976"/>
                        </a:cubicBezTo>
                        <a:cubicBezTo>
                          <a:pt x="328250" y="28021"/>
                          <a:pt x="300154" y="33817"/>
                          <a:pt x="271779" y="38360"/>
                        </a:cubicBezTo>
                        <a:cubicBezTo>
                          <a:pt x="215123" y="47398"/>
                          <a:pt x="157795" y="51567"/>
                          <a:pt x="100425" y="50819"/>
                        </a:cubicBezTo>
                        <a:cubicBezTo>
                          <a:pt x="67867" y="50405"/>
                          <a:pt x="35421" y="49066"/>
                          <a:pt x="3040" y="45541"/>
                        </a:cubicBezTo>
                        <a:cubicBezTo>
                          <a:pt x="-1407" y="45057"/>
                          <a:pt x="-2501" y="52776"/>
                          <a:pt x="1974" y="53403"/>
                        </a:cubicBezTo>
                        <a:cubicBezTo>
                          <a:pt x="117515" y="69830"/>
                          <a:pt x="235111" y="64575"/>
                          <a:pt x="348721" y="37908"/>
                        </a:cubicBezTo>
                        <a:cubicBezTo>
                          <a:pt x="381211" y="31529"/>
                          <a:pt x="412845" y="21384"/>
                          <a:pt x="442978" y="7677"/>
                        </a:cubicBezTo>
                        <a:cubicBezTo>
                          <a:pt x="448200" y="5052"/>
                          <a:pt x="444398" y="-2387"/>
                          <a:pt x="439179" y="-1315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2999;p51">
                    <a:extLst>
                      <a:ext uri="{FF2B5EF4-FFF2-40B4-BE49-F238E27FC236}">
                        <a16:creationId xmlns:a16="http://schemas.microsoft.com/office/drawing/2014/main" id="{BDF4599F-7A00-8911-76EE-1109B6EEE22E}"/>
                      </a:ext>
                    </a:extLst>
                  </p:cNvPr>
                  <p:cNvSpPr/>
                  <p:nvPr/>
                </p:nvSpPr>
                <p:spPr>
                  <a:xfrm>
                    <a:off x="3232242" y="2727402"/>
                    <a:ext cx="1810780" cy="510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0780" h="510064" extrusionOk="0">
                        <a:moveTo>
                          <a:pt x="1804990" y="47720"/>
                        </a:moveTo>
                        <a:cubicBezTo>
                          <a:pt x="1754373" y="14307"/>
                          <a:pt x="1689622" y="2853"/>
                          <a:pt x="1629943" y="-652"/>
                        </a:cubicBezTo>
                        <a:cubicBezTo>
                          <a:pt x="1568072" y="-3691"/>
                          <a:pt x="1506090" y="2300"/>
                          <a:pt x="1445951" y="17131"/>
                        </a:cubicBezTo>
                        <a:cubicBezTo>
                          <a:pt x="1319406" y="47185"/>
                          <a:pt x="1204112" y="112167"/>
                          <a:pt x="1091271" y="174619"/>
                        </a:cubicBezTo>
                        <a:cubicBezTo>
                          <a:pt x="974263" y="239379"/>
                          <a:pt x="856037" y="301211"/>
                          <a:pt x="733094" y="354100"/>
                        </a:cubicBezTo>
                        <a:cubicBezTo>
                          <a:pt x="617598" y="403785"/>
                          <a:pt x="498002" y="450513"/>
                          <a:pt x="374385" y="475517"/>
                        </a:cubicBezTo>
                        <a:cubicBezTo>
                          <a:pt x="263898" y="497864"/>
                          <a:pt x="145029" y="500322"/>
                          <a:pt x="41041" y="451387"/>
                        </a:cubicBezTo>
                        <a:cubicBezTo>
                          <a:pt x="28287" y="445355"/>
                          <a:pt x="15901" y="438579"/>
                          <a:pt x="3946" y="431093"/>
                        </a:cubicBezTo>
                        <a:cubicBezTo>
                          <a:pt x="214" y="428767"/>
                          <a:pt x="-2790" y="434353"/>
                          <a:pt x="574" y="436853"/>
                        </a:cubicBezTo>
                        <a:cubicBezTo>
                          <a:pt x="92624" y="505202"/>
                          <a:pt x="209818" y="517332"/>
                          <a:pt x="320802" y="503693"/>
                        </a:cubicBezTo>
                        <a:cubicBezTo>
                          <a:pt x="443077" y="488664"/>
                          <a:pt x="560300" y="446459"/>
                          <a:pt x="674129" y="401034"/>
                        </a:cubicBezTo>
                        <a:cubicBezTo>
                          <a:pt x="799091" y="350783"/>
                          <a:pt x="920930" y="293113"/>
                          <a:pt x="1038997" y="228336"/>
                        </a:cubicBezTo>
                        <a:cubicBezTo>
                          <a:pt x="1154053" y="165608"/>
                          <a:pt x="1267912" y="98748"/>
                          <a:pt x="1393807" y="59645"/>
                        </a:cubicBezTo>
                        <a:cubicBezTo>
                          <a:pt x="1509942" y="23573"/>
                          <a:pt x="1637219" y="11285"/>
                          <a:pt x="1753690" y="52928"/>
                        </a:cubicBezTo>
                        <a:cubicBezTo>
                          <a:pt x="1767936" y="58022"/>
                          <a:pt x="1782321" y="62626"/>
                          <a:pt x="1796626" y="67536"/>
                        </a:cubicBezTo>
                        <a:cubicBezTo>
                          <a:pt x="1808755" y="71699"/>
                          <a:pt x="1814822" y="54211"/>
                          <a:pt x="1804990" y="47720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3000;p51">
                    <a:extLst>
                      <a:ext uri="{FF2B5EF4-FFF2-40B4-BE49-F238E27FC236}">
                        <a16:creationId xmlns:a16="http://schemas.microsoft.com/office/drawing/2014/main" id="{7E8B9BC1-2105-BCF9-FC69-009D6DD9FB1F}"/>
                      </a:ext>
                    </a:extLst>
                  </p:cNvPr>
                  <p:cNvSpPr/>
                  <p:nvPr/>
                </p:nvSpPr>
                <p:spPr>
                  <a:xfrm>
                    <a:off x="3395320" y="3211069"/>
                    <a:ext cx="1805901" cy="481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901" h="481761" extrusionOk="0">
                        <a:moveTo>
                          <a:pt x="1795544" y="20950"/>
                        </a:moveTo>
                        <a:cubicBezTo>
                          <a:pt x="1739372" y="1217"/>
                          <a:pt x="1676416" y="-3214"/>
                          <a:pt x="1617258" y="-837"/>
                        </a:cubicBezTo>
                        <a:cubicBezTo>
                          <a:pt x="1556504" y="2029"/>
                          <a:pt x="1496299" y="12023"/>
                          <a:pt x="1437884" y="28938"/>
                        </a:cubicBezTo>
                        <a:cubicBezTo>
                          <a:pt x="1318272" y="62731"/>
                          <a:pt x="1207934" y="120334"/>
                          <a:pt x="1100529" y="181704"/>
                        </a:cubicBezTo>
                        <a:cubicBezTo>
                          <a:pt x="992897" y="243205"/>
                          <a:pt x="887216" y="308915"/>
                          <a:pt x="773677" y="359297"/>
                        </a:cubicBezTo>
                        <a:cubicBezTo>
                          <a:pt x="660950" y="409218"/>
                          <a:pt x="541061" y="441120"/>
                          <a:pt x="418406" y="453832"/>
                        </a:cubicBezTo>
                        <a:cubicBezTo>
                          <a:pt x="295718" y="466075"/>
                          <a:pt x="171886" y="459976"/>
                          <a:pt x="50999" y="435738"/>
                        </a:cubicBezTo>
                        <a:cubicBezTo>
                          <a:pt x="35752" y="432732"/>
                          <a:pt x="20591" y="429612"/>
                          <a:pt x="5283" y="426927"/>
                        </a:cubicBezTo>
                        <a:cubicBezTo>
                          <a:pt x="2587" y="426290"/>
                          <a:pt x="-114" y="427957"/>
                          <a:pt x="-752" y="430648"/>
                        </a:cubicBezTo>
                        <a:cubicBezTo>
                          <a:pt x="-1356" y="433201"/>
                          <a:pt x="114" y="435787"/>
                          <a:pt x="2619" y="436577"/>
                        </a:cubicBezTo>
                        <a:cubicBezTo>
                          <a:pt x="59847" y="456885"/>
                          <a:pt x="121614" y="466545"/>
                          <a:pt x="181785" y="473365"/>
                        </a:cubicBezTo>
                        <a:cubicBezTo>
                          <a:pt x="242844" y="480143"/>
                          <a:pt x="304353" y="481986"/>
                          <a:pt x="365710" y="478877"/>
                        </a:cubicBezTo>
                        <a:cubicBezTo>
                          <a:pt x="489041" y="473139"/>
                          <a:pt x="610678" y="447880"/>
                          <a:pt x="726077" y="404045"/>
                        </a:cubicBezTo>
                        <a:cubicBezTo>
                          <a:pt x="842034" y="359679"/>
                          <a:pt x="949383" y="296833"/>
                          <a:pt x="1056495" y="234813"/>
                        </a:cubicBezTo>
                        <a:cubicBezTo>
                          <a:pt x="1163237" y="173007"/>
                          <a:pt x="1271088" y="111685"/>
                          <a:pt x="1388310" y="71740"/>
                        </a:cubicBezTo>
                        <a:cubicBezTo>
                          <a:pt x="1501719" y="33092"/>
                          <a:pt x="1625033" y="12582"/>
                          <a:pt x="1743833" y="36900"/>
                        </a:cubicBezTo>
                        <a:cubicBezTo>
                          <a:pt x="1758725" y="39949"/>
                          <a:pt x="1773559" y="43509"/>
                          <a:pt x="1788351" y="47003"/>
                        </a:cubicBezTo>
                        <a:cubicBezTo>
                          <a:pt x="1795627" y="48725"/>
                          <a:pt x="1802924" y="44230"/>
                          <a:pt x="1804648" y="36963"/>
                        </a:cubicBezTo>
                        <a:cubicBezTo>
                          <a:pt x="1806283" y="30068"/>
                          <a:pt x="1802311" y="23081"/>
                          <a:pt x="1795544" y="20950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3001;p51">
                    <a:extLst>
                      <a:ext uri="{FF2B5EF4-FFF2-40B4-BE49-F238E27FC236}">
                        <a16:creationId xmlns:a16="http://schemas.microsoft.com/office/drawing/2014/main" id="{713122FB-A7BB-F493-EB2A-2305488B0C61}"/>
                      </a:ext>
                    </a:extLst>
                  </p:cNvPr>
                  <p:cNvSpPr/>
                  <p:nvPr/>
                </p:nvSpPr>
                <p:spPr>
                  <a:xfrm>
                    <a:off x="3598035" y="3798304"/>
                    <a:ext cx="1909236" cy="542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9236" h="542714" extrusionOk="0">
                        <a:moveTo>
                          <a:pt x="1904931" y="39440"/>
                        </a:moveTo>
                        <a:cubicBezTo>
                          <a:pt x="1830219" y="-25118"/>
                          <a:pt x="1709357" y="-8413"/>
                          <a:pt x="1640163" y="56236"/>
                        </a:cubicBezTo>
                        <a:cubicBezTo>
                          <a:pt x="1623106" y="72231"/>
                          <a:pt x="1609360" y="91415"/>
                          <a:pt x="1599706" y="112699"/>
                        </a:cubicBezTo>
                        <a:cubicBezTo>
                          <a:pt x="1492650" y="94459"/>
                          <a:pt x="1383175" y="95702"/>
                          <a:pt x="1276562" y="116368"/>
                        </a:cubicBezTo>
                        <a:cubicBezTo>
                          <a:pt x="1165975" y="137607"/>
                          <a:pt x="1060448" y="179677"/>
                          <a:pt x="965617" y="240329"/>
                        </a:cubicBezTo>
                        <a:cubicBezTo>
                          <a:pt x="867235" y="303575"/>
                          <a:pt x="780142" y="383227"/>
                          <a:pt x="674642" y="435327"/>
                        </a:cubicBezTo>
                        <a:cubicBezTo>
                          <a:pt x="577604" y="482767"/>
                          <a:pt x="472082" y="510442"/>
                          <a:pt x="364225" y="516742"/>
                        </a:cubicBezTo>
                        <a:cubicBezTo>
                          <a:pt x="256295" y="523232"/>
                          <a:pt x="148116" y="509064"/>
                          <a:pt x="45511" y="475002"/>
                        </a:cubicBezTo>
                        <a:cubicBezTo>
                          <a:pt x="32828" y="470784"/>
                          <a:pt x="20167" y="466518"/>
                          <a:pt x="7525" y="462206"/>
                        </a:cubicBezTo>
                        <a:cubicBezTo>
                          <a:pt x="3881" y="461313"/>
                          <a:pt x="203" y="463540"/>
                          <a:pt x="-691" y="467179"/>
                        </a:cubicBezTo>
                        <a:cubicBezTo>
                          <a:pt x="-1390" y="470026"/>
                          <a:pt x="-179" y="473001"/>
                          <a:pt x="2313" y="474552"/>
                        </a:cubicBezTo>
                        <a:cubicBezTo>
                          <a:pt x="50960" y="497587"/>
                          <a:pt x="102335" y="514367"/>
                          <a:pt x="155210" y="524494"/>
                        </a:cubicBezTo>
                        <a:cubicBezTo>
                          <a:pt x="207696" y="535349"/>
                          <a:pt x="261132" y="540970"/>
                          <a:pt x="314730" y="541274"/>
                        </a:cubicBezTo>
                        <a:cubicBezTo>
                          <a:pt x="422865" y="542037"/>
                          <a:pt x="530122" y="521840"/>
                          <a:pt x="630553" y="481804"/>
                        </a:cubicBezTo>
                        <a:cubicBezTo>
                          <a:pt x="682051" y="461030"/>
                          <a:pt x="731319" y="435124"/>
                          <a:pt x="777611" y="404481"/>
                        </a:cubicBezTo>
                        <a:cubicBezTo>
                          <a:pt x="827923" y="371280"/>
                          <a:pt x="875340" y="334000"/>
                          <a:pt x="924380" y="299004"/>
                        </a:cubicBezTo>
                        <a:cubicBezTo>
                          <a:pt x="1016321" y="231810"/>
                          <a:pt x="1119972" y="182275"/>
                          <a:pt x="1230048" y="152927"/>
                        </a:cubicBezTo>
                        <a:cubicBezTo>
                          <a:pt x="1338682" y="124837"/>
                          <a:pt x="1451717" y="117904"/>
                          <a:pt x="1562977" y="132504"/>
                        </a:cubicBezTo>
                        <a:cubicBezTo>
                          <a:pt x="1576714" y="134342"/>
                          <a:pt x="1590394" y="136595"/>
                          <a:pt x="1604025" y="139107"/>
                        </a:cubicBezTo>
                        <a:cubicBezTo>
                          <a:pt x="1610766" y="140717"/>
                          <a:pt x="1617605" y="136840"/>
                          <a:pt x="1619673" y="130233"/>
                        </a:cubicBezTo>
                        <a:cubicBezTo>
                          <a:pt x="1649904" y="51461"/>
                          <a:pt x="1746187" y="10433"/>
                          <a:pt x="1826108" y="27981"/>
                        </a:cubicBezTo>
                        <a:cubicBezTo>
                          <a:pt x="1849564" y="33211"/>
                          <a:pt x="1871704" y="43173"/>
                          <a:pt x="1891168" y="57253"/>
                        </a:cubicBezTo>
                        <a:cubicBezTo>
                          <a:pt x="1901577" y="64739"/>
                          <a:pt x="1914662" y="47850"/>
                          <a:pt x="1904931" y="39440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7" name="Google Shape;3002;p51">
                    <a:extLst>
                      <a:ext uri="{FF2B5EF4-FFF2-40B4-BE49-F238E27FC236}">
                        <a16:creationId xmlns:a16="http://schemas.microsoft.com/office/drawing/2014/main" id="{C3F54DBE-3759-22C0-EF78-3DDA79823959}"/>
                      </a:ext>
                    </a:extLst>
                  </p:cNvPr>
                  <p:cNvSpPr/>
                  <p:nvPr/>
                </p:nvSpPr>
                <p:spPr>
                  <a:xfrm>
                    <a:off x="3827923" y="4422471"/>
                    <a:ext cx="1740319" cy="5640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0319" h="564059" extrusionOk="0">
                        <a:moveTo>
                          <a:pt x="1732619" y="17102"/>
                        </a:moveTo>
                        <a:cubicBezTo>
                          <a:pt x="1676440" y="-2123"/>
                          <a:pt x="1615182" y="-4318"/>
                          <a:pt x="1556430" y="1236"/>
                        </a:cubicBezTo>
                        <a:cubicBezTo>
                          <a:pt x="1496528" y="7305"/>
                          <a:pt x="1437629" y="20876"/>
                          <a:pt x="1381120" y="41629"/>
                        </a:cubicBezTo>
                        <a:cubicBezTo>
                          <a:pt x="1266059" y="83028"/>
                          <a:pt x="1162399" y="147542"/>
                          <a:pt x="1062427" y="216882"/>
                        </a:cubicBezTo>
                        <a:cubicBezTo>
                          <a:pt x="962393" y="286266"/>
                          <a:pt x="864867" y="360001"/>
                          <a:pt x="758038" y="418924"/>
                        </a:cubicBezTo>
                        <a:cubicBezTo>
                          <a:pt x="651013" y="478406"/>
                          <a:pt x="533776" y="517336"/>
                          <a:pt x="412395" y="533701"/>
                        </a:cubicBezTo>
                        <a:cubicBezTo>
                          <a:pt x="291236" y="549028"/>
                          <a:pt x="168307" y="542535"/>
                          <a:pt x="49444" y="514527"/>
                        </a:cubicBezTo>
                        <a:cubicBezTo>
                          <a:pt x="34694" y="511140"/>
                          <a:pt x="19998" y="507498"/>
                          <a:pt x="5283" y="503963"/>
                        </a:cubicBezTo>
                        <a:cubicBezTo>
                          <a:pt x="2587" y="503326"/>
                          <a:pt x="-115" y="504993"/>
                          <a:pt x="-751" y="507684"/>
                        </a:cubicBezTo>
                        <a:cubicBezTo>
                          <a:pt x="-1356" y="510237"/>
                          <a:pt x="115" y="512823"/>
                          <a:pt x="2620" y="513612"/>
                        </a:cubicBezTo>
                        <a:cubicBezTo>
                          <a:pt x="59761" y="534600"/>
                          <a:pt x="119230" y="548623"/>
                          <a:pt x="179737" y="555379"/>
                        </a:cubicBezTo>
                        <a:cubicBezTo>
                          <a:pt x="240370" y="562973"/>
                          <a:pt x="301604" y="564615"/>
                          <a:pt x="362558" y="560280"/>
                        </a:cubicBezTo>
                        <a:cubicBezTo>
                          <a:pt x="484077" y="551990"/>
                          <a:pt x="602924" y="520793"/>
                          <a:pt x="712817" y="468338"/>
                        </a:cubicBezTo>
                        <a:cubicBezTo>
                          <a:pt x="822875" y="415812"/>
                          <a:pt x="922381" y="344581"/>
                          <a:pt x="1021777" y="274668"/>
                        </a:cubicBezTo>
                        <a:cubicBezTo>
                          <a:pt x="1121688" y="204391"/>
                          <a:pt x="1222798" y="134772"/>
                          <a:pt x="1335451" y="86168"/>
                        </a:cubicBezTo>
                        <a:cubicBezTo>
                          <a:pt x="1443928" y="39362"/>
                          <a:pt x="1564929" y="11320"/>
                          <a:pt x="1683204" y="29409"/>
                        </a:cubicBezTo>
                        <a:cubicBezTo>
                          <a:pt x="1697934" y="31661"/>
                          <a:pt x="1712733" y="33409"/>
                          <a:pt x="1727426" y="35917"/>
                        </a:cubicBezTo>
                        <a:cubicBezTo>
                          <a:pt x="1732686" y="37145"/>
                          <a:pt x="1737945" y="33882"/>
                          <a:pt x="1739174" y="28630"/>
                        </a:cubicBezTo>
                        <a:cubicBezTo>
                          <a:pt x="1740335" y="23668"/>
                          <a:pt x="1737481" y="18648"/>
                          <a:pt x="1732619" y="17102"/>
                        </a:cubicBezTo>
                        <a:close/>
                      </a:path>
                    </a:pathLst>
                  </a:custGeom>
                  <a:solidFill>
                    <a:srgbClr val="F1BFBF">
                      <a:alpha val="402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5" name="Google Shape;3003;p51">
                  <a:extLst>
                    <a:ext uri="{FF2B5EF4-FFF2-40B4-BE49-F238E27FC236}">
                      <a16:creationId xmlns:a16="http://schemas.microsoft.com/office/drawing/2014/main" id="{16BF23FD-B45A-FE7B-8A11-17E4E623BBB8}"/>
                    </a:ext>
                  </a:extLst>
                </p:cNvPr>
                <p:cNvSpPr/>
                <p:nvPr/>
              </p:nvSpPr>
              <p:spPr>
                <a:xfrm rot="983114">
                  <a:off x="1221631" y="4424243"/>
                  <a:ext cx="30299" cy="59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7" h="31872" extrusionOk="0">
                      <a:moveTo>
                        <a:pt x="7766" y="16513"/>
                      </a:moveTo>
                      <a:cubicBezTo>
                        <a:pt x="5985" y="19662"/>
                        <a:pt x="3656" y="22467"/>
                        <a:pt x="888" y="24797"/>
                      </a:cubicBezTo>
                      <a:cubicBezTo>
                        <a:pt x="1780" y="27165"/>
                        <a:pt x="2658" y="29539"/>
                        <a:pt x="3551" y="31907"/>
                      </a:cubicBezTo>
                      <a:lnTo>
                        <a:pt x="5607" y="31131"/>
                      </a:lnTo>
                      <a:cubicBezTo>
                        <a:pt x="10926" y="23602"/>
                        <a:pt x="14228" y="14837"/>
                        <a:pt x="15199" y="5670"/>
                      </a:cubicBezTo>
                      <a:lnTo>
                        <a:pt x="15183" y="5625"/>
                      </a:lnTo>
                      <a:cubicBezTo>
                        <a:pt x="15784" y="5463"/>
                        <a:pt x="16414" y="5241"/>
                        <a:pt x="17016" y="5079"/>
                      </a:cubicBezTo>
                      <a:lnTo>
                        <a:pt x="16295" y="2752"/>
                      </a:lnTo>
                      <a:cubicBezTo>
                        <a:pt x="15890" y="1848"/>
                        <a:pt x="15502" y="939"/>
                        <a:pt x="15098" y="35"/>
                      </a:cubicBezTo>
                      <a:cubicBezTo>
                        <a:pt x="13223" y="5763"/>
                        <a:pt x="10766" y="11284"/>
                        <a:pt x="7766" y="16513"/>
                      </a:cubicBezTo>
                      <a:close/>
                    </a:path>
                  </a:pathLst>
                </a:custGeom>
                <a:solidFill>
                  <a:srgbClr val="9DCCC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6" name="Google Shape;3004;p51">
                  <a:extLst>
                    <a:ext uri="{FF2B5EF4-FFF2-40B4-BE49-F238E27FC236}">
                      <a16:creationId xmlns:a16="http://schemas.microsoft.com/office/drawing/2014/main" id="{3B8BE9BD-AAFC-E441-3B4C-03395B63C6E2}"/>
                    </a:ext>
                  </a:extLst>
                </p:cNvPr>
                <p:cNvGrpSpPr/>
                <p:nvPr/>
              </p:nvGrpSpPr>
              <p:grpSpPr>
                <a:xfrm rot="7308726">
                  <a:off x="1589814" y="3432985"/>
                  <a:ext cx="660338" cy="253005"/>
                  <a:chOff x="3314646" y="4362453"/>
                  <a:chExt cx="333577" cy="127806"/>
                </a:xfrm>
              </p:grpSpPr>
              <p:sp>
                <p:nvSpPr>
                  <p:cNvPr id="1944" name="Google Shape;3005;p51">
                    <a:extLst>
                      <a:ext uri="{FF2B5EF4-FFF2-40B4-BE49-F238E27FC236}">
                        <a16:creationId xmlns:a16="http://schemas.microsoft.com/office/drawing/2014/main" id="{4B557A41-BC54-B735-A0AC-CD26EE14C0E7}"/>
                      </a:ext>
                    </a:extLst>
                  </p:cNvPr>
                  <p:cNvSpPr/>
                  <p:nvPr/>
                </p:nvSpPr>
                <p:spPr>
                  <a:xfrm>
                    <a:off x="3318971" y="4363437"/>
                    <a:ext cx="326322" cy="123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22" h="123787" extrusionOk="0">
                        <a:moveTo>
                          <a:pt x="888" y="4868"/>
                        </a:moveTo>
                        <a:lnTo>
                          <a:pt x="2915" y="35"/>
                        </a:lnTo>
                        <a:cubicBezTo>
                          <a:pt x="58028" y="8885"/>
                          <a:pt x="112962" y="18907"/>
                          <a:pt x="167717" y="30100"/>
                        </a:cubicBezTo>
                        <a:cubicBezTo>
                          <a:pt x="159157" y="44445"/>
                          <a:pt x="150597" y="58790"/>
                          <a:pt x="142036" y="73135"/>
                        </a:cubicBezTo>
                        <a:cubicBezTo>
                          <a:pt x="204908" y="85524"/>
                          <a:pt x="266796" y="102464"/>
                          <a:pt x="327211" y="123822"/>
                        </a:cubicBezTo>
                        <a:cubicBezTo>
                          <a:pt x="251031" y="120954"/>
                          <a:pt x="175073" y="113786"/>
                          <a:pt x="99701" y="102352"/>
                        </a:cubicBezTo>
                        <a:cubicBezTo>
                          <a:pt x="106192" y="86148"/>
                          <a:pt x="113417" y="70248"/>
                          <a:pt x="121379" y="54650"/>
                        </a:cubicBezTo>
                        <a:cubicBezTo>
                          <a:pt x="81128" y="38228"/>
                          <a:pt x="40964" y="21634"/>
                          <a:pt x="888" y="486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7" name="Google Shape;3006;p51">
                    <a:extLst>
                      <a:ext uri="{FF2B5EF4-FFF2-40B4-BE49-F238E27FC236}">
                        <a16:creationId xmlns:a16="http://schemas.microsoft.com/office/drawing/2014/main" id="{26BA1D99-805A-EDCE-C1FB-FB839D59394C}"/>
                      </a:ext>
                    </a:extLst>
                  </p:cNvPr>
                  <p:cNvSpPr/>
                  <p:nvPr/>
                </p:nvSpPr>
                <p:spPr>
                  <a:xfrm>
                    <a:off x="3314646" y="4362453"/>
                    <a:ext cx="333577" cy="12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577" h="127806" extrusionOk="0">
                        <a:moveTo>
                          <a:pt x="332347" y="121877"/>
                        </a:moveTo>
                        <a:cubicBezTo>
                          <a:pt x="285361" y="105277"/>
                          <a:pt x="237477" y="91337"/>
                          <a:pt x="188922" y="80125"/>
                        </a:cubicBezTo>
                        <a:cubicBezTo>
                          <a:pt x="176365" y="77229"/>
                          <a:pt x="163767" y="74525"/>
                          <a:pt x="151127" y="72014"/>
                        </a:cubicBezTo>
                        <a:cubicBezTo>
                          <a:pt x="158963" y="58881"/>
                          <a:pt x="166783" y="45738"/>
                          <a:pt x="174586" y="32585"/>
                        </a:cubicBezTo>
                        <a:cubicBezTo>
                          <a:pt x="175395" y="31167"/>
                          <a:pt x="174902" y="29363"/>
                          <a:pt x="173484" y="28554"/>
                        </a:cubicBezTo>
                        <a:cubicBezTo>
                          <a:pt x="173279" y="28437"/>
                          <a:pt x="173061" y="28345"/>
                          <a:pt x="172834" y="28280"/>
                        </a:cubicBezTo>
                        <a:cubicBezTo>
                          <a:pt x="129840" y="19603"/>
                          <a:pt x="86736" y="11647"/>
                          <a:pt x="43425" y="4712"/>
                        </a:cubicBezTo>
                        <a:cubicBezTo>
                          <a:pt x="31404" y="2786"/>
                          <a:pt x="19329" y="1302"/>
                          <a:pt x="7223" y="40"/>
                        </a:cubicBezTo>
                        <a:cubicBezTo>
                          <a:pt x="6141" y="-73"/>
                          <a:pt x="5911" y="1704"/>
                          <a:pt x="6966" y="1935"/>
                        </a:cubicBezTo>
                        <a:cubicBezTo>
                          <a:pt x="49310" y="11217"/>
                          <a:pt x="92166" y="18235"/>
                          <a:pt x="134706" y="26578"/>
                        </a:cubicBezTo>
                        <a:cubicBezTo>
                          <a:pt x="145617" y="28718"/>
                          <a:pt x="156518" y="30910"/>
                          <a:pt x="167408" y="33154"/>
                        </a:cubicBezTo>
                        <a:cubicBezTo>
                          <a:pt x="159514" y="46294"/>
                          <a:pt x="151627" y="59438"/>
                          <a:pt x="143749" y="72588"/>
                        </a:cubicBezTo>
                        <a:cubicBezTo>
                          <a:pt x="142915" y="74049"/>
                          <a:pt x="143423" y="75910"/>
                          <a:pt x="144885" y="76745"/>
                        </a:cubicBezTo>
                        <a:cubicBezTo>
                          <a:pt x="145096" y="76865"/>
                          <a:pt x="145321" y="76960"/>
                          <a:pt x="145556" y="77028"/>
                        </a:cubicBezTo>
                        <a:cubicBezTo>
                          <a:pt x="194447" y="86672"/>
                          <a:pt x="242756" y="99063"/>
                          <a:pt x="290252" y="114144"/>
                        </a:cubicBezTo>
                        <a:cubicBezTo>
                          <a:pt x="297128" y="116329"/>
                          <a:pt x="303985" y="118571"/>
                          <a:pt x="310823" y="120871"/>
                        </a:cubicBezTo>
                        <a:cubicBezTo>
                          <a:pt x="258612" y="118365"/>
                          <a:pt x="206551" y="113865"/>
                          <a:pt x="154638" y="107371"/>
                        </a:cubicBezTo>
                        <a:cubicBezTo>
                          <a:pt x="139150" y="105424"/>
                          <a:pt x="123687" y="103284"/>
                          <a:pt x="108251" y="100951"/>
                        </a:cubicBezTo>
                        <a:cubicBezTo>
                          <a:pt x="114325" y="86086"/>
                          <a:pt x="121006" y="71492"/>
                          <a:pt x="128295" y="57169"/>
                        </a:cubicBezTo>
                        <a:cubicBezTo>
                          <a:pt x="129117" y="55677"/>
                          <a:pt x="128574" y="53800"/>
                          <a:pt x="127081" y="52978"/>
                        </a:cubicBezTo>
                        <a:cubicBezTo>
                          <a:pt x="126893" y="52874"/>
                          <a:pt x="126694" y="52790"/>
                          <a:pt x="126487" y="52727"/>
                        </a:cubicBezTo>
                        <a:cubicBezTo>
                          <a:pt x="85769" y="36059"/>
                          <a:pt x="45115" y="19235"/>
                          <a:pt x="4524" y="2255"/>
                        </a:cubicBezTo>
                        <a:cubicBezTo>
                          <a:pt x="907" y="742"/>
                          <a:pt x="-670" y="6639"/>
                          <a:pt x="2903" y="8136"/>
                        </a:cubicBezTo>
                        <a:cubicBezTo>
                          <a:pt x="42378" y="24670"/>
                          <a:pt x="81928" y="41022"/>
                          <a:pt x="121553" y="57193"/>
                        </a:cubicBezTo>
                        <a:cubicBezTo>
                          <a:pt x="114133" y="72022"/>
                          <a:pt x="107337" y="87139"/>
                          <a:pt x="101167" y="102542"/>
                        </a:cubicBezTo>
                        <a:cubicBezTo>
                          <a:pt x="100730" y="104133"/>
                          <a:pt x="101664" y="105778"/>
                          <a:pt x="103255" y="106218"/>
                        </a:cubicBezTo>
                        <a:cubicBezTo>
                          <a:pt x="162048" y="115080"/>
                          <a:pt x="221140" y="121428"/>
                          <a:pt x="280531" y="125262"/>
                        </a:cubicBezTo>
                        <a:cubicBezTo>
                          <a:pt x="297522" y="126336"/>
                          <a:pt x="314525" y="127194"/>
                          <a:pt x="331540" y="127838"/>
                        </a:cubicBezTo>
                        <a:cubicBezTo>
                          <a:pt x="335124" y="127974"/>
                          <a:pt x="335441" y="122969"/>
                          <a:pt x="332347" y="12187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3007;p51">
                  <a:extLst>
                    <a:ext uri="{FF2B5EF4-FFF2-40B4-BE49-F238E27FC236}">
                      <a16:creationId xmlns:a16="http://schemas.microsoft.com/office/drawing/2014/main" id="{E715A7B2-955B-C460-C52D-8BFCC27D220E}"/>
                    </a:ext>
                  </a:extLst>
                </p:cNvPr>
                <p:cNvGrpSpPr/>
                <p:nvPr/>
              </p:nvGrpSpPr>
              <p:grpSpPr>
                <a:xfrm rot="982775">
                  <a:off x="3633660" y="2632714"/>
                  <a:ext cx="427740" cy="480947"/>
                  <a:chOff x="4907319" y="4515390"/>
                  <a:chExt cx="216092" cy="242960"/>
                </a:xfrm>
              </p:grpSpPr>
              <p:sp>
                <p:nvSpPr>
                  <p:cNvPr id="1942" name="Google Shape;3008;p51">
                    <a:extLst>
                      <a:ext uri="{FF2B5EF4-FFF2-40B4-BE49-F238E27FC236}">
                        <a16:creationId xmlns:a16="http://schemas.microsoft.com/office/drawing/2014/main" id="{79F469B1-39CD-3479-1C23-97CDD14C04BF}"/>
                      </a:ext>
                    </a:extLst>
                  </p:cNvPr>
                  <p:cNvSpPr/>
                  <p:nvPr/>
                </p:nvSpPr>
                <p:spPr>
                  <a:xfrm>
                    <a:off x="4910974" y="4518811"/>
                    <a:ext cx="208892" cy="236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892" h="236959" extrusionOk="0">
                        <a:moveTo>
                          <a:pt x="8741" y="43855"/>
                        </a:moveTo>
                        <a:cubicBezTo>
                          <a:pt x="-5631" y="61356"/>
                          <a:pt x="2183" y="87616"/>
                          <a:pt x="12613" y="107702"/>
                        </a:cubicBezTo>
                        <a:cubicBezTo>
                          <a:pt x="39692" y="159682"/>
                          <a:pt x="79647" y="203856"/>
                          <a:pt x="128664" y="236007"/>
                        </a:cubicBezTo>
                        <a:lnTo>
                          <a:pt x="130161" y="236994"/>
                        </a:lnTo>
                        <a:cubicBezTo>
                          <a:pt x="167936" y="179002"/>
                          <a:pt x="205430" y="116806"/>
                          <a:pt x="209522" y="47689"/>
                        </a:cubicBezTo>
                        <a:cubicBezTo>
                          <a:pt x="210131" y="37708"/>
                          <a:pt x="209916" y="27366"/>
                          <a:pt x="206051" y="18138"/>
                        </a:cubicBezTo>
                        <a:cubicBezTo>
                          <a:pt x="202139" y="8917"/>
                          <a:pt x="193828" y="969"/>
                          <a:pt x="183857" y="116"/>
                        </a:cubicBezTo>
                        <a:cubicBezTo>
                          <a:pt x="171000" y="-989"/>
                          <a:pt x="160112" y="9342"/>
                          <a:pt x="152148" y="19534"/>
                        </a:cubicBezTo>
                        <a:cubicBezTo>
                          <a:pt x="137515" y="38257"/>
                          <a:pt x="126005" y="59221"/>
                          <a:pt x="118063" y="81615"/>
                        </a:cubicBezTo>
                        <a:cubicBezTo>
                          <a:pt x="106147" y="58555"/>
                          <a:pt x="85445" y="41261"/>
                          <a:pt x="60626" y="33637"/>
                        </a:cubicBezTo>
                        <a:cubicBezTo>
                          <a:pt x="42694" y="28210"/>
                          <a:pt x="20620" y="29422"/>
                          <a:pt x="8741" y="4385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3" name="Google Shape;3009;p51">
                    <a:extLst>
                      <a:ext uri="{FF2B5EF4-FFF2-40B4-BE49-F238E27FC236}">
                        <a16:creationId xmlns:a16="http://schemas.microsoft.com/office/drawing/2014/main" id="{D408C86B-2C31-6C3E-EF88-5B7D6F0B17B1}"/>
                      </a:ext>
                    </a:extLst>
                  </p:cNvPr>
                  <p:cNvSpPr/>
                  <p:nvPr/>
                </p:nvSpPr>
                <p:spPr>
                  <a:xfrm>
                    <a:off x="4907319" y="4515390"/>
                    <a:ext cx="216092" cy="242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92" h="242960" extrusionOk="0">
                        <a:moveTo>
                          <a:pt x="214815" y="25882"/>
                        </a:moveTo>
                        <a:cubicBezTo>
                          <a:pt x="211854" y="15056"/>
                          <a:pt x="204471" y="5036"/>
                          <a:pt x="193551" y="1312"/>
                        </a:cubicBezTo>
                        <a:cubicBezTo>
                          <a:pt x="182533" y="-2446"/>
                          <a:pt x="171512" y="2593"/>
                          <a:pt x="163243" y="9831"/>
                        </a:cubicBezTo>
                        <a:cubicBezTo>
                          <a:pt x="152676" y="19082"/>
                          <a:pt x="144517" y="31788"/>
                          <a:pt x="137361" y="43742"/>
                        </a:cubicBezTo>
                        <a:cubicBezTo>
                          <a:pt x="131041" y="54368"/>
                          <a:pt x="125607" y="65496"/>
                          <a:pt x="121114" y="77013"/>
                        </a:cubicBezTo>
                        <a:cubicBezTo>
                          <a:pt x="109177" y="57662"/>
                          <a:pt x="91037" y="42920"/>
                          <a:pt x="69649" y="35189"/>
                        </a:cubicBezTo>
                        <a:cubicBezTo>
                          <a:pt x="48857" y="27740"/>
                          <a:pt x="20580" y="27963"/>
                          <a:pt x="7231" y="48500"/>
                        </a:cubicBezTo>
                        <a:cubicBezTo>
                          <a:pt x="-6773" y="70044"/>
                          <a:pt x="5236" y="98178"/>
                          <a:pt x="16119" y="118238"/>
                        </a:cubicBezTo>
                        <a:cubicBezTo>
                          <a:pt x="43446" y="168430"/>
                          <a:pt x="82762" y="211092"/>
                          <a:pt x="130569" y="242424"/>
                        </a:cubicBezTo>
                        <a:cubicBezTo>
                          <a:pt x="131587" y="243175"/>
                          <a:pt x="132973" y="243187"/>
                          <a:pt x="134005" y="242454"/>
                        </a:cubicBezTo>
                        <a:cubicBezTo>
                          <a:pt x="134372" y="242393"/>
                          <a:pt x="134704" y="242197"/>
                          <a:pt x="134933" y="241903"/>
                        </a:cubicBezTo>
                        <a:cubicBezTo>
                          <a:pt x="151491" y="221553"/>
                          <a:pt x="164999" y="198220"/>
                          <a:pt x="177360" y="175134"/>
                        </a:cubicBezTo>
                        <a:cubicBezTo>
                          <a:pt x="190026" y="152132"/>
                          <a:pt x="200190" y="127840"/>
                          <a:pt x="207680" y="102674"/>
                        </a:cubicBezTo>
                        <a:cubicBezTo>
                          <a:pt x="211197" y="90358"/>
                          <a:pt x="213759" y="77790"/>
                          <a:pt x="215345" y="65081"/>
                        </a:cubicBezTo>
                        <a:cubicBezTo>
                          <a:pt x="216933" y="52271"/>
                          <a:pt x="218266" y="38502"/>
                          <a:pt x="214815" y="25882"/>
                        </a:cubicBezTo>
                        <a:close/>
                        <a:moveTo>
                          <a:pt x="208456" y="65081"/>
                        </a:moveTo>
                        <a:cubicBezTo>
                          <a:pt x="206928" y="76997"/>
                          <a:pt x="204497" y="88780"/>
                          <a:pt x="201185" y="100328"/>
                        </a:cubicBezTo>
                        <a:cubicBezTo>
                          <a:pt x="194307" y="123720"/>
                          <a:pt x="185016" y="146333"/>
                          <a:pt x="173460" y="167804"/>
                        </a:cubicBezTo>
                        <a:cubicBezTo>
                          <a:pt x="167024" y="180074"/>
                          <a:pt x="160135" y="192100"/>
                          <a:pt x="152959" y="203951"/>
                        </a:cubicBezTo>
                        <a:cubicBezTo>
                          <a:pt x="146468" y="214671"/>
                          <a:pt x="139802" y="225301"/>
                          <a:pt x="133926" y="236370"/>
                        </a:cubicBezTo>
                        <a:cubicBezTo>
                          <a:pt x="92062" y="208829"/>
                          <a:pt x="56799" y="172386"/>
                          <a:pt x="30658" y="129643"/>
                        </a:cubicBezTo>
                        <a:cubicBezTo>
                          <a:pt x="24042" y="119346"/>
                          <a:pt x="18352" y="108484"/>
                          <a:pt x="13653" y="97183"/>
                        </a:cubicBezTo>
                        <a:cubicBezTo>
                          <a:pt x="9572" y="86661"/>
                          <a:pt x="6423" y="74699"/>
                          <a:pt x="8646" y="63384"/>
                        </a:cubicBezTo>
                        <a:cubicBezTo>
                          <a:pt x="10635" y="52730"/>
                          <a:pt x="18116" y="43925"/>
                          <a:pt x="28312" y="40239"/>
                        </a:cubicBezTo>
                        <a:cubicBezTo>
                          <a:pt x="38570" y="36860"/>
                          <a:pt x="49598" y="36586"/>
                          <a:pt x="60011" y="39452"/>
                        </a:cubicBezTo>
                        <a:cubicBezTo>
                          <a:pt x="85411" y="46192"/>
                          <a:pt x="106756" y="63392"/>
                          <a:pt x="118737" y="86773"/>
                        </a:cubicBezTo>
                        <a:cubicBezTo>
                          <a:pt x="119754" y="88409"/>
                          <a:pt x="121906" y="88912"/>
                          <a:pt x="123543" y="87895"/>
                        </a:cubicBezTo>
                        <a:cubicBezTo>
                          <a:pt x="124261" y="87449"/>
                          <a:pt x="124792" y="86758"/>
                          <a:pt x="125039" y="85950"/>
                        </a:cubicBezTo>
                        <a:cubicBezTo>
                          <a:pt x="133088" y="62659"/>
                          <a:pt x="145263" y="41006"/>
                          <a:pt x="160983" y="22025"/>
                        </a:cubicBezTo>
                        <a:cubicBezTo>
                          <a:pt x="167586" y="14286"/>
                          <a:pt x="176893" y="5640"/>
                          <a:pt x="187938" y="7044"/>
                        </a:cubicBezTo>
                        <a:cubicBezTo>
                          <a:pt x="198436" y="8378"/>
                          <a:pt x="205572" y="18171"/>
                          <a:pt x="208171" y="27713"/>
                        </a:cubicBezTo>
                        <a:cubicBezTo>
                          <a:pt x="211434" y="39695"/>
                          <a:pt x="209963" y="52926"/>
                          <a:pt x="208456" y="6508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" name="Google Shape;3010;p51">
                  <a:extLst>
                    <a:ext uri="{FF2B5EF4-FFF2-40B4-BE49-F238E27FC236}">
                      <a16:creationId xmlns:a16="http://schemas.microsoft.com/office/drawing/2014/main" id="{2708166E-6AC5-7481-E737-D405F6291D85}"/>
                    </a:ext>
                  </a:extLst>
                </p:cNvPr>
                <p:cNvGrpSpPr/>
                <p:nvPr/>
              </p:nvGrpSpPr>
              <p:grpSpPr>
                <a:xfrm rot="982775">
                  <a:off x="3216127" y="2979242"/>
                  <a:ext cx="207926" cy="212172"/>
                  <a:chOff x="4737418" y="4761234"/>
                  <a:chExt cx="105043" cy="107183"/>
                </a:xfrm>
              </p:grpSpPr>
              <p:sp>
                <p:nvSpPr>
                  <p:cNvPr id="1939" name="Google Shape;3011;p51">
                    <a:extLst>
                      <a:ext uri="{FF2B5EF4-FFF2-40B4-BE49-F238E27FC236}">
                        <a16:creationId xmlns:a16="http://schemas.microsoft.com/office/drawing/2014/main" id="{EA7BA776-B6E8-B253-423E-E6BDC37DEF28}"/>
                      </a:ext>
                    </a:extLst>
                  </p:cNvPr>
                  <p:cNvSpPr/>
                  <p:nvPr/>
                </p:nvSpPr>
                <p:spPr>
                  <a:xfrm>
                    <a:off x="4740659" y="4764321"/>
                    <a:ext cx="98625" cy="1011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25" h="101192" extrusionOk="0">
                        <a:moveTo>
                          <a:pt x="21057" y="78464"/>
                        </a:moveTo>
                        <a:cubicBezTo>
                          <a:pt x="41413" y="90619"/>
                          <a:pt x="64149" y="98247"/>
                          <a:pt x="87719" y="100831"/>
                        </a:cubicBezTo>
                        <a:lnTo>
                          <a:pt x="89190" y="101227"/>
                        </a:lnTo>
                        <a:cubicBezTo>
                          <a:pt x="95794" y="77080"/>
                          <a:pt x="102044" y="52054"/>
                          <a:pt x="98476" y="27285"/>
                        </a:cubicBezTo>
                        <a:cubicBezTo>
                          <a:pt x="97835" y="19966"/>
                          <a:pt x="95142" y="12977"/>
                          <a:pt x="90706" y="7119"/>
                        </a:cubicBezTo>
                        <a:cubicBezTo>
                          <a:pt x="85960" y="1561"/>
                          <a:pt x="77916" y="-1674"/>
                          <a:pt x="71104" y="974"/>
                        </a:cubicBezTo>
                        <a:cubicBezTo>
                          <a:pt x="64937" y="3363"/>
                          <a:pt x="61279" y="9747"/>
                          <a:pt x="59072" y="15991"/>
                        </a:cubicBezTo>
                        <a:cubicBezTo>
                          <a:pt x="55808" y="25262"/>
                          <a:pt x="54612" y="35134"/>
                          <a:pt x="55568" y="44916"/>
                        </a:cubicBezTo>
                        <a:cubicBezTo>
                          <a:pt x="46781" y="38049"/>
                          <a:pt x="36587" y="31993"/>
                          <a:pt x="25442" y="31757"/>
                        </a:cubicBezTo>
                        <a:cubicBezTo>
                          <a:pt x="14278" y="31526"/>
                          <a:pt x="2356" y="38978"/>
                          <a:pt x="1022" y="50053"/>
                        </a:cubicBezTo>
                        <a:cubicBezTo>
                          <a:pt x="-452" y="62249"/>
                          <a:pt x="10507" y="72166"/>
                          <a:pt x="21057" y="7846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0" name="Google Shape;3012;p51">
                    <a:extLst>
                      <a:ext uri="{FF2B5EF4-FFF2-40B4-BE49-F238E27FC236}">
                        <a16:creationId xmlns:a16="http://schemas.microsoft.com/office/drawing/2014/main" id="{4538F789-B8A9-F670-A62D-A9961154689A}"/>
                      </a:ext>
                    </a:extLst>
                  </p:cNvPr>
                  <p:cNvSpPr/>
                  <p:nvPr/>
                </p:nvSpPr>
                <p:spPr>
                  <a:xfrm>
                    <a:off x="4795038" y="4764322"/>
                    <a:ext cx="26455" cy="45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55" h="45329" extrusionOk="0">
                        <a:moveTo>
                          <a:pt x="22478" y="5649"/>
                        </a:moveTo>
                        <a:cubicBezTo>
                          <a:pt x="13061" y="16769"/>
                          <a:pt x="7771" y="30797"/>
                          <a:pt x="7501" y="45364"/>
                        </a:cubicBezTo>
                        <a:cubicBezTo>
                          <a:pt x="5389" y="44838"/>
                          <a:pt x="3248" y="44207"/>
                          <a:pt x="1092" y="43547"/>
                        </a:cubicBezTo>
                        <a:cubicBezTo>
                          <a:pt x="364" y="34211"/>
                          <a:pt x="1591" y="24825"/>
                          <a:pt x="4693" y="15990"/>
                        </a:cubicBezTo>
                        <a:cubicBezTo>
                          <a:pt x="6900" y="9745"/>
                          <a:pt x="10558" y="3361"/>
                          <a:pt x="16726" y="972"/>
                        </a:cubicBezTo>
                        <a:cubicBezTo>
                          <a:pt x="20155" y="-282"/>
                          <a:pt x="23918" y="-278"/>
                          <a:pt x="27344" y="984"/>
                        </a:cubicBezTo>
                        <a:cubicBezTo>
                          <a:pt x="25575" y="2378"/>
                          <a:pt x="23945" y="3940"/>
                          <a:pt x="22478" y="5649"/>
                        </a:cubicBezTo>
                        <a:close/>
                      </a:path>
                    </a:pathLst>
                  </a:custGeom>
                  <a:solidFill>
                    <a:srgbClr val="E58989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3013;p51">
                    <a:extLst>
                      <a:ext uri="{FF2B5EF4-FFF2-40B4-BE49-F238E27FC236}">
                        <a16:creationId xmlns:a16="http://schemas.microsoft.com/office/drawing/2014/main" id="{E72E738A-20E2-5DD9-02C6-21216F17541A}"/>
                      </a:ext>
                    </a:extLst>
                  </p:cNvPr>
                  <p:cNvSpPr/>
                  <p:nvPr/>
                </p:nvSpPr>
                <p:spPr>
                  <a:xfrm>
                    <a:off x="4737418" y="4761234"/>
                    <a:ext cx="105043" cy="1071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43" h="107183" extrusionOk="0">
                        <a:moveTo>
                          <a:pt x="104697" y="28522"/>
                        </a:moveTo>
                        <a:cubicBezTo>
                          <a:pt x="103100" y="18274"/>
                          <a:pt x="98899" y="7292"/>
                          <a:pt x="89087" y="2332"/>
                        </a:cubicBezTo>
                        <a:cubicBezTo>
                          <a:pt x="80085" y="-2503"/>
                          <a:pt x="68872" y="525"/>
                          <a:pt x="63530" y="9235"/>
                        </a:cubicBezTo>
                        <a:cubicBezTo>
                          <a:pt x="57406" y="18269"/>
                          <a:pt x="55200" y="30339"/>
                          <a:pt x="55295" y="41479"/>
                        </a:cubicBezTo>
                        <a:cubicBezTo>
                          <a:pt x="46772" y="35657"/>
                          <a:pt x="37037" y="31000"/>
                          <a:pt x="26581" y="31661"/>
                        </a:cubicBezTo>
                        <a:cubicBezTo>
                          <a:pt x="16303" y="32311"/>
                          <a:pt x="5787" y="38316"/>
                          <a:pt x="2118" y="48308"/>
                        </a:cubicBezTo>
                        <a:cubicBezTo>
                          <a:pt x="-1924" y="59317"/>
                          <a:pt x="4613" y="70160"/>
                          <a:pt x="12762" y="77227"/>
                        </a:cubicBezTo>
                        <a:cubicBezTo>
                          <a:pt x="22542" y="85710"/>
                          <a:pt x="34936" y="91488"/>
                          <a:pt x="46870" y="96247"/>
                        </a:cubicBezTo>
                        <a:cubicBezTo>
                          <a:pt x="61013" y="101834"/>
                          <a:pt x="75842" y="105496"/>
                          <a:pt x="90960" y="107135"/>
                        </a:cubicBezTo>
                        <a:cubicBezTo>
                          <a:pt x="91191" y="107162"/>
                          <a:pt x="91424" y="107164"/>
                          <a:pt x="91656" y="107144"/>
                        </a:cubicBezTo>
                        <a:cubicBezTo>
                          <a:pt x="92810" y="107445"/>
                          <a:pt x="93999" y="106799"/>
                          <a:pt x="94374" y="105668"/>
                        </a:cubicBezTo>
                        <a:cubicBezTo>
                          <a:pt x="99224" y="93252"/>
                          <a:pt x="102530" y="80287"/>
                          <a:pt x="104219" y="67065"/>
                        </a:cubicBezTo>
                        <a:cubicBezTo>
                          <a:pt x="106330" y="54315"/>
                          <a:pt x="106491" y="41320"/>
                          <a:pt x="104697" y="28522"/>
                        </a:cubicBezTo>
                        <a:close/>
                        <a:moveTo>
                          <a:pt x="97705" y="67103"/>
                        </a:moveTo>
                        <a:cubicBezTo>
                          <a:pt x="95906" y="78396"/>
                          <a:pt x="92607" y="89400"/>
                          <a:pt x="90685" y="100650"/>
                        </a:cubicBezTo>
                        <a:cubicBezTo>
                          <a:pt x="67785" y="98067"/>
                          <a:pt x="45704" y="90607"/>
                          <a:pt x="25930" y="78774"/>
                        </a:cubicBezTo>
                        <a:cubicBezTo>
                          <a:pt x="18120" y="74069"/>
                          <a:pt x="8632" y="66960"/>
                          <a:pt x="7458" y="57172"/>
                        </a:cubicBezTo>
                        <a:cubicBezTo>
                          <a:pt x="6326" y="47737"/>
                          <a:pt x="14359" y="40757"/>
                          <a:pt x="22842" y="38706"/>
                        </a:cubicBezTo>
                        <a:cubicBezTo>
                          <a:pt x="35049" y="35753"/>
                          <a:pt x="47270" y="43118"/>
                          <a:pt x="56529" y="50292"/>
                        </a:cubicBezTo>
                        <a:cubicBezTo>
                          <a:pt x="58465" y="51792"/>
                          <a:pt x="62330" y="51130"/>
                          <a:pt x="62047" y="48008"/>
                        </a:cubicBezTo>
                        <a:cubicBezTo>
                          <a:pt x="60916" y="37569"/>
                          <a:pt x="62435" y="27013"/>
                          <a:pt x="66462" y="17315"/>
                        </a:cubicBezTo>
                        <a:cubicBezTo>
                          <a:pt x="67975" y="13138"/>
                          <a:pt x="70911" y="9627"/>
                          <a:pt x="74754" y="7398"/>
                        </a:cubicBezTo>
                        <a:cubicBezTo>
                          <a:pt x="78791" y="5735"/>
                          <a:pt x="83390" y="6180"/>
                          <a:pt x="87034" y="8585"/>
                        </a:cubicBezTo>
                        <a:cubicBezTo>
                          <a:pt x="95452" y="13557"/>
                          <a:pt x="97831" y="24303"/>
                          <a:pt x="98863" y="33303"/>
                        </a:cubicBezTo>
                        <a:cubicBezTo>
                          <a:pt x="100009" y="44570"/>
                          <a:pt x="99620" y="55940"/>
                          <a:pt x="97705" y="671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" name="Google Shape;3014;p51">
                  <a:extLst>
                    <a:ext uri="{FF2B5EF4-FFF2-40B4-BE49-F238E27FC236}">
                      <a16:creationId xmlns:a16="http://schemas.microsoft.com/office/drawing/2014/main" id="{876448E0-1B70-03B7-7801-A71F4777202D}"/>
                    </a:ext>
                  </a:extLst>
                </p:cNvPr>
                <p:cNvGrpSpPr/>
                <p:nvPr/>
              </p:nvGrpSpPr>
              <p:grpSpPr>
                <a:xfrm rot="982775">
                  <a:off x="3743017" y="3460354"/>
                  <a:ext cx="211552" cy="216096"/>
                  <a:chOff x="5061578" y="4919055"/>
                  <a:chExt cx="106875" cy="109165"/>
                </a:xfrm>
              </p:grpSpPr>
              <p:sp>
                <p:nvSpPr>
                  <p:cNvPr id="1936" name="Google Shape;3015;p51">
                    <a:extLst>
                      <a:ext uri="{FF2B5EF4-FFF2-40B4-BE49-F238E27FC236}">
                        <a16:creationId xmlns:a16="http://schemas.microsoft.com/office/drawing/2014/main" id="{C40995D0-FC6F-E4E2-828E-323630EED27A}"/>
                      </a:ext>
                    </a:extLst>
                  </p:cNvPr>
                  <p:cNvSpPr/>
                  <p:nvPr/>
                </p:nvSpPr>
                <p:spPr>
                  <a:xfrm>
                    <a:off x="5064818" y="4922298"/>
                    <a:ext cx="100401" cy="1033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401" h="103357" extrusionOk="0">
                        <a:moveTo>
                          <a:pt x="1633" y="36208"/>
                        </a:moveTo>
                        <a:cubicBezTo>
                          <a:pt x="5061" y="59662"/>
                          <a:pt x="13503" y="82102"/>
                          <a:pt x="26384" y="102002"/>
                        </a:cubicBezTo>
                        <a:lnTo>
                          <a:pt x="27005" y="103392"/>
                        </a:lnTo>
                        <a:cubicBezTo>
                          <a:pt x="49905" y="93262"/>
                          <a:pt x="73263" y="82301"/>
                          <a:pt x="90222" y="63894"/>
                        </a:cubicBezTo>
                        <a:cubicBezTo>
                          <a:pt x="95494" y="58775"/>
                          <a:pt x="99214" y="52273"/>
                          <a:pt x="100956" y="45136"/>
                        </a:cubicBezTo>
                        <a:cubicBezTo>
                          <a:pt x="102270" y="37947"/>
                          <a:pt x="99699" y="29670"/>
                          <a:pt x="93344" y="26063"/>
                        </a:cubicBezTo>
                        <a:cubicBezTo>
                          <a:pt x="87597" y="22791"/>
                          <a:pt x="80334" y="23988"/>
                          <a:pt x="74098" y="26221"/>
                        </a:cubicBezTo>
                        <a:cubicBezTo>
                          <a:pt x="64845" y="29545"/>
                          <a:pt x="56432" y="34853"/>
                          <a:pt x="49449" y="41771"/>
                        </a:cubicBezTo>
                        <a:cubicBezTo>
                          <a:pt x="49227" y="30624"/>
                          <a:pt x="47486" y="18898"/>
                          <a:pt x="40631" y="10111"/>
                        </a:cubicBezTo>
                        <a:cubicBezTo>
                          <a:pt x="33760" y="1312"/>
                          <a:pt x="20451" y="-3223"/>
                          <a:pt x="11018" y="2738"/>
                        </a:cubicBezTo>
                        <a:cubicBezTo>
                          <a:pt x="627" y="9297"/>
                          <a:pt x="-144" y="24053"/>
                          <a:pt x="1633" y="3620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7" name="Google Shape;3016;p51">
                    <a:extLst>
                      <a:ext uri="{FF2B5EF4-FFF2-40B4-BE49-F238E27FC236}">
                        <a16:creationId xmlns:a16="http://schemas.microsoft.com/office/drawing/2014/main" id="{47AE2B29-5A13-BB40-8F7A-07F84BE24F16}"/>
                      </a:ext>
                    </a:extLst>
                  </p:cNvPr>
                  <p:cNvSpPr/>
                  <p:nvPr/>
                </p:nvSpPr>
                <p:spPr>
                  <a:xfrm>
                    <a:off x="5114378" y="4946311"/>
                    <a:ext cx="49592" cy="22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92" h="22900" extrusionOk="0">
                        <a:moveTo>
                          <a:pt x="43789" y="9462"/>
                        </a:moveTo>
                        <a:cubicBezTo>
                          <a:pt x="29217" y="9186"/>
                          <a:pt x="14996" y="13945"/>
                          <a:pt x="3526" y="22935"/>
                        </a:cubicBezTo>
                        <a:cubicBezTo>
                          <a:pt x="2600" y="20966"/>
                          <a:pt x="1738" y="18908"/>
                          <a:pt x="888" y="16820"/>
                        </a:cubicBezTo>
                        <a:cubicBezTo>
                          <a:pt x="7670" y="10360"/>
                          <a:pt x="15724" y="5384"/>
                          <a:pt x="24537" y="2208"/>
                        </a:cubicBezTo>
                        <a:cubicBezTo>
                          <a:pt x="30774" y="-25"/>
                          <a:pt x="38036" y="-1221"/>
                          <a:pt x="43784" y="2050"/>
                        </a:cubicBezTo>
                        <a:cubicBezTo>
                          <a:pt x="46922" y="3916"/>
                          <a:pt x="49295" y="6835"/>
                          <a:pt x="50481" y="10288"/>
                        </a:cubicBezTo>
                        <a:cubicBezTo>
                          <a:pt x="48282" y="9797"/>
                          <a:pt x="46041" y="9521"/>
                          <a:pt x="43789" y="9462"/>
                        </a:cubicBezTo>
                        <a:close/>
                      </a:path>
                    </a:pathLst>
                  </a:custGeom>
                  <a:solidFill>
                    <a:srgbClr val="E58989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3017;p51">
                    <a:extLst>
                      <a:ext uri="{FF2B5EF4-FFF2-40B4-BE49-F238E27FC236}">
                        <a16:creationId xmlns:a16="http://schemas.microsoft.com/office/drawing/2014/main" id="{664BF11A-1CDD-1DC6-8158-EC81DA974AF1}"/>
                      </a:ext>
                    </a:extLst>
                  </p:cNvPr>
                  <p:cNvSpPr/>
                  <p:nvPr/>
                </p:nvSpPr>
                <p:spPr>
                  <a:xfrm>
                    <a:off x="5061578" y="4919055"/>
                    <a:ext cx="106875" cy="109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875" h="109165" extrusionOk="0">
                        <a:moveTo>
                          <a:pt x="107681" y="42875"/>
                        </a:moveTo>
                        <a:cubicBezTo>
                          <a:pt x="106728" y="31565"/>
                          <a:pt x="98258" y="23302"/>
                          <a:pt x="86646" y="24124"/>
                        </a:cubicBezTo>
                        <a:cubicBezTo>
                          <a:pt x="75415" y="24919"/>
                          <a:pt x="64390" y="30840"/>
                          <a:pt x="55552" y="38123"/>
                        </a:cubicBezTo>
                        <a:cubicBezTo>
                          <a:pt x="54671" y="28010"/>
                          <a:pt x="52101" y="17873"/>
                          <a:pt x="45331" y="10072"/>
                        </a:cubicBezTo>
                        <a:cubicBezTo>
                          <a:pt x="38421" y="2110"/>
                          <a:pt x="26182" y="-2508"/>
                          <a:pt x="16022" y="1514"/>
                        </a:cubicBezTo>
                        <a:cubicBezTo>
                          <a:pt x="5446" y="5700"/>
                          <a:pt x="1423" y="16835"/>
                          <a:pt x="951" y="27413"/>
                        </a:cubicBezTo>
                        <a:cubicBezTo>
                          <a:pt x="394" y="39889"/>
                          <a:pt x="3622" y="52908"/>
                          <a:pt x="7250" y="64745"/>
                        </a:cubicBezTo>
                        <a:cubicBezTo>
                          <a:pt x="11821" y="79616"/>
                          <a:pt x="18413" y="93790"/>
                          <a:pt x="26843" y="106868"/>
                        </a:cubicBezTo>
                        <a:cubicBezTo>
                          <a:pt x="27020" y="107138"/>
                          <a:pt x="27235" y="107381"/>
                          <a:pt x="27480" y="107591"/>
                        </a:cubicBezTo>
                        <a:cubicBezTo>
                          <a:pt x="27736" y="108706"/>
                          <a:pt x="28849" y="109403"/>
                          <a:pt x="29965" y="109146"/>
                        </a:cubicBezTo>
                        <a:cubicBezTo>
                          <a:pt x="30016" y="109135"/>
                          <a:pt x="30067" y="109121"/>
                          <a:pt x="30117" y="109105"/>
                        </a:cubicBezTo>
                        <a:cubicBezTo>
                          <a:pt x="41812" y="105353"/>
                          <a:pt x="53043" y="100286"/>
                          <a:pt x="63595" y="94002"/>
                        </a:cubicBezTo>
                        <a:cubicBezTo>
                          <a:pt x="74295" y="88139"/>
                          <a:pt x="84158" y="80866"/>
                          <a:pt x="92921" y="72377"/>
                        </a:cubicBezTo>
                        <a:cubicBezTo>
                          <a:pt x="100671" y="64651"/>
                          <a:pt x="108662" y="54503"/>
                          <a:pt x="107681" y="42875"/>
                        </a:cubicBezTo>
                        <a:close/>
                        <a:moveTo>
                          <a:pt x="85400" y="70625"/>
                        </a:moveTo>
                        <a:cubicBezTo>
                          <a:pt x="77752" y="77495"/>
                          <a:pt x="69339" y="83464"/>
                          <a:pt x="60327" y="88412"/>
                        </a:cubicBezTo>
                        <a:cubicBezTo>
                          <a:pt x="51086" y="93643"/>
                          <a:pt x="41236" y="97750"/>
                          <a:pt x="31992" y="102943"/>
                        </a:cubicBezTo>
                        <a:cubicBezTo>
                          <a:pt x="19156" y="83153"/>
                          <a:pt x="10898" y="60748"/>
                          <a:pt x="7822" y="37363"/>
                        </a:cubicBezTo>
                        <a:cubicBezTo>
                          <a:pt x="6814" y="28894"/>
                          <a:pt x="6674" y="18115"/>
                          <a:pt x="12807" y="11376"/>
                        </a:cubicBezTo>
                        <a:cubicBezTo>
                          <a:pt x="19591" y="3921"/>
                          <a:pt x="30924" y="5950"/>
                          <a:pt x="37997" y="11898"/>
                        </a:cubicBezTo>
                        <a:cubicBezTo>
                          <a:pt x="47432" y="19832"/>
                          <a:pt x="49181" y="33461"/>
                          <a:pt x="49457" y="45021"/>
                        </a:cubicBezTo>
                        <a:cubicBezTo>
                          <a:pt x="49506" y="46826"/>
                          <a:pt x="51009" y="48249"/>
                          <a:pt x="52815" y="48200"/>
                        </a:cubicBezTo>
                        <a:cubicBezTo>
                          <a:pt x="53620" y="48178"/>
                          <a:pt x="54390" y="47860"/>
                          <a:pt x="54975" y="47306"/>
                        </a:cubicBezTo>
                        <a:cubicBezTo>
                          <a:pt x="62578" y="39614"/>
                          <a:pt x="72090" y="34082"/>
                          <a:pt x="82536" y="31275"/>
                        </a:cubicBezTo>
                        <a:cubicBezTo>
                          <a:pt x="87394" y="30100"/>
                          <a:pt x="93055" y="29958"/>
                          <a:pt x="96964" y="33566"/>
                        </a:cubicBezTo>
                        <a:cubicBezTo>
                          <a:pt x="99939" y="36609"/>
                          <a:pt x="101507" y="40756"/>
                          <a:pt x="101288" y="45006"/>
                        </a:cubicBezTo>
                        <a:cubicBezTo>
                          <a:pt x="101116" y="55355"/>
                          <a:pt x="92515" y="64066"/>
                          <a:pt x="85400" y="7062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3018;p51">
                  <a:extLst>
                    <a:ext uri="{FF2B5EF4-FFF2-40B4-BE49-F238E27FC236}">
                      <a16:creationId xmlns:a16="http://schemas.microsoft.com/office/drawing/2014/main" id="{2262CD61-46BB-261D-8E6A-778D88DAE1E2}"/>
                    </a:ext>
                  </a:extLst>
                </p:cNvPr>
                <p:cNvGrpSpPr/>
                <p:nvPr/>
              </p:nvGrpSpPr>
              <p:grpSpPr>
                <a:xfrm rot="-4242884">
                  <a:off x="2076963" y="2613643"/>
                  <a:ext cx="660343" cy="253010"/>
                  <a:chOff x="3314646" y="4362453"/>
                  <a:chExt cx="333577" cy="127806"/>
                </a:xfrm>
              </p:grpSpPr>
              <p:sp>
                <p:nvSpPr>
                  <p:cNvPr id="1934" name="Google Shape;3019;p51">
                    <a:extLst>
                      <a:ext uri="{FF2B5EF4-FFF2-40B4-BE49-F238E27FC236}">
                        <a16:creationId xmlns:a16="http://schemas.microsoft.com/office/drawing/2014/main" id="{EFA4C3A5-4227-9D3C-C8DB-0CFD532F43EC}"/>
                      </a:ext>
                    </a:extLst>
                  </p:cNvPr>
                  <p:cNvSpPr/>
                  <p:nvPr/>
                </p:nvSpPr>
                <p:spPr>
                  <a:xfrm>
                    <a:off x="3318971" y="4363437"/>
                    <a:ext cx="326322" cy="123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22" h="123787" extrusionOk="0">
                        <a:moveTo>
                          <a:pt x="888" y="4868"/>
                        </a:moveTo>
                        <a:lnTo>
                          <a:pt x="2915" y="35"/>
                        </a:lnTo>
                        <a:cubicBezTo>
                          <a:pt x="58028" y="8885"/>
                          <a:pt x="112962" y="18907"/>
                          <a:pt x="167717" y="30100"/>
                        </a:cubicBezTo>
                        <a:cubicBezTo>
                          <a:pt x="159157" y="44445"/>
                          <a:pt x="150597" y="58790"/>
                          <a:pt x="142036" y="73135"/>
                        </a:cubicBezTo>
                        <a:cubicBezTo>
                          <a:pt x="204908" y="85524"/>
                          <a:pt x="266796" y="102464"/>
                          <a:pt x="327211" y="123822"/>
                        </a:cubicBezTo>
                        <a:cubicBezTo>
                          <a:pt x="251031" y="120954"/>
                          <a:pt x="175073" y="113786"/>
                          <a:pt x="99701" y="102352"/>
                        </a:cubicBezTo>
                        <a:cubicBezTo>
                          <a:pt x="106192" y="86148"/>
                          <a:pt x="113417" y="70248"/>
                          <a:pt x="121379" y="54650"/>
                        </a:cubicBezTo>
                        <a:cubicBezTo>
                          <a:pt x="81128" y="38228"/>
                          <a:pt x="40964" y="21634"/>
                          <a:pt x="888" y="486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3020;p51">
                    <a:extLst>
                      <a:ext uri="{FF2B5EF4-FFF2-40B4-BE49-F238E27FC236}">
                        <a16:creationId xmlns:a16="http://schemas.microsoft.com/office/drawing/2014/main" id="{998AC65E-7D48-79A8-ED8C-0476876F020E}"/>
                      </a:ext>
                    </a:extLst>
                  </p:cNvPr>
                  <p:cNvSpPr/>
                  <p:nvPr/>
                </p:nvSpPr>
                <p:spPr>
                  <a:xfrm>
                    <a:off x="3314646" y="4362453"/>
                    <a:ext cx="333577" cy="12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577" h="127806" extrusionOk="0">
                        <a:moveTo>
                          <a:pt x="332347" y="121877"/>
                        </a:moveTo>
                        <a:cubicBezTo>
                          <a:pt x="285361" y="105277"/>
                          <a:pt x="237477" y="91337"/>
                          <a:pt x="188922" y="80125"/>
                        </a:cubicBezTo>
                        <a:cubicBezTo>
                          <a:pt x="176365" y="77229"/>
                          <a:pt x="163767" y="74525"/>
                          <a:pt x="151127" y="72014"/>
                        </a:cubicBezTo>
                        <a:cubicBezTo>
                          <a:pt x="158963" y="58881"/>
                          <a:pt x="166783" y="45738"/>
                          <a:pt x="174586" y="32585"/>
                        </a:cubicBezTo>
                        <a:cubicBezTo>
                          <a:pt x="175395" y="31167"/>
                          <a:pt x="174902" y="29363"/>
                          <a:pt x="173484" y="28554"/>
                        </a:cubicBezTo>
                        <a:cubicBezTo>
                          <a:pt x="173279" y="28437"/>
                          <a:pt x="173061" y="28345"/>
                          <a:pt x="172834" y="28280"/>
                        </a:cubicBezTo>
                        <a:cubicBezTo>
                          <a:pt x="129840" y="19603"/>
                          <a:pt x="86736" y="11647"/>
                          <a:pt x="43425" y="4712"/>
                        </a:cubicBezTo>
                        <a:cubicBezTo>
                          <a:pt x="31404" y="2786"/>
                          <a:pt x="19329" y="1302"/>
                          <a:pt x="7223" y="40"/>
                        </a:cubicBezTo>
                        <a:cubicBezTo>
                          <a:pt x="6141" y="-73"/>
                          <a:pt x="5911" y="1704"/>
                          <a:pt x="6966" y="1935"/>
                        </a:cubicBezTo>
                        <a:cubicBezTo>
                          <a:pt x="49310" y="11217"/>
                          <a:pt x="92166" y="18235"/>
                          <a:pt x="134706" y="26578"/>
                        </a:cubicBezTo>
                        <a:cubicBezTo>
                          <a:pt x="145617" y="28718"/>
                          <a:pt x="156518" y="30910"/>
                          <a:pt x="167408" y="33154"/>
                        </a:cubicBezTo>
                        <a:cubicBezTo>
                          <a:pt x="159514" y="46294"/>
                          <a:pt x="151627" y="59438"/>
                          <a:pt x="143749" y="72588"/>
                        </a:cubicBezTo>
                        <a:cubicBezTo>
                          <a:pt x="142915" y="74049"/>
                          <a:pt x="143423" y="75910"/>
                          <a:pt x="144885" y="76745"/>
                        </a:cubicBezTo>
                        <a:cubicBezTo>
                          <a:pt x="145096" y="76865"/>
                          <a:pt x="145321" y="76960"/>
                          <a:pt x="145556" y="77028"/>
                        </a:cubicBezTo>
                        <a:cubicBezTo>
                          <a:pt x="194447" y="86672"/>
                          <a:pt x="242756" y="99063"/>
                          <a:pt x="290252" y="114144"/>
                        </a:cubicBezTo>
                        <a:cubicBezTo>
                          <a:pt x="297128" y="116329"/>
                          <a:pt x="303985" y="118571"/>
                          <a:pt x="310823" y="120871"/>
                        </a:cubicBezTo>
                        <a:cubicBezTo>
                          <a:pt x="258612" y="118365"/>
                          <a:pt x="206551" y="113865"/>
                          <a:pt x="154638" y="107371"/>
                        </a:cubicBezTo>
                        <a:cubicBezTo>
                          <a:pt x="139150" y="105424"/>
                          <a:pt x="123687" y="103284"/>
                          <a:pt x="108251" y="100951"/>
                        </a:cubicBezTo>
                        <a:cubicBezTo>
                          <a:pt x="114325" y="86086"/>
                          <a:pt x="121006" y="71492"/>
                          <a:pt x="128295" y="57169"/>
                        </a:cubicBezTo>
                        <a:cubicBezTo>
                          <a:pt x="129117" y="55677"/>
                          <a:pt x="128574" y="53800"/>
                          <a:pt x="127081" y="52978"/>
                        </a:cubicBezTo>
                        <a:cubicBezTo>
                          <a:pt x="126893" y="52874"/>
                          <a:pt x="126694" y="52790"/>
                          <a:pt x="126487" y="52727"/>
                        </a:cubicBezTo>
                        <a:cubicBezTo>
                          <a:pt x="85769" y="36059"/>
                          <a:pt x="45115" y="19235"/>
                          <a:pt x="4524" y="2255"/>
                        </a:cubicBezTo>
                        <a:cubicBezTo>
                          <a:pt x="907" y="742"/>
                          <a:pt x="-670" y="6639"/>
                          <a:pt x="2903" y="8136"/>
                        </a:cubicBezTo>
                        <a:cubicBezTo>
                          <a:pt x="42378" y="24670"/>
                          <a:pt x="81928" y="41022"/>
                          <a:pt x="121553" y="57193"/>
                        </a:cubicBezTo>
                        <a:cubicBezTo>
                          <a:pt x="114133" y="72022"/>
                          <a:pt x="107337" y="87139"/>
                          <a:pt x="101167" y="102542"/>
                        </a:cubicBezTo>
                        <a:cubicBezTo>
                          <a:pt x="100730" y="104133"/>
                          <a:pt x="101664" y="105778"/>
                          <a:pt x="103255" y="106218"/>
                        </a:cubicBezTo>
                        <a:cubicBezTo>
                          <a:pt x="162048" y="115080"/>
                          <a:pt x="221140" y="121428"/>
                          <a:pt x="280531" y="125262"/>
                        </a:cubicBezTo>
                        <a:cubicBezTo>
                          <a:pt x="297522" y="126336"/>
                          <a:pt x="314525" y="127194"/>
                          <a:pt x="331540" y="127838"/>
                        </a:cubicBezTo>
                        <a:cubicBezTo>
                          <a:pt x="335124" y="127974"/>
                          <a:pt x="335441" y="122969"/>
                          <a:pt x="332347" y="12187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Google Shape;3021;p51">
                  <a:extLst>
                    <a:ext uri="{FF2B5EF4-FFF2-40B4-BE49-F238E27FC236}">
                      <a16:creationId xmlns:a16="http://schemas.microsoft.com/office/drawing/2014/main" id="{97912257-4028-A750-1DEC-3BF406978975}"/>
                    </a:ext>
                  </a:extLst>
                </p:cNvPr>
                <p:cNvGrpSpPr/>
                <p:nvPr/>
              </p:nvGrpSpPr>
              <p:grpSpPr>
                <a:xfrm rot="-7752025">
                  <a:off x="2262116" y="3490682"/>
                  <a:ext cx="660362" cy="253008"/>
                  <a:chOff x="3314646" y="4362453"/>
                  <a:chExt cx="333577" cy="127806"/>
                </a:xfrm>
              </p:grpSpPr>
              <p:sp>
                <p:nvSpPr>
                  <p:cNvPr id="63" name="Google Shape;3022;p51">
                    <a:extLst>
                      <a:ext uri="{FF2B5EF4-FFF2-40B4-BE49-F238E27FC236}">
                        <a16:creationId xmlns:a16="http://schemas.microsoft.com/office/drawing/2014/main" id="{15FBB8ED-D4E7-7E39-BDD9-00CF2C413DFA}"/>
                      </a:ext>
                    </a:extLst>
                  </p:cNvPr>
                  <p:cNvSpPr/>
                  <p:nvPr/>
                </p:nvSpPr>
                <p:spPr>
                  <a:xfrm>
                    <a:off x="3318971" y="4363437"/>
                    <a:ext cx="326322" cy="123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22" h="123787" extrusionOk="0">
                        <a:moveTo>
                          <a:pt x="888" y="4868"/>
                        </a:moveTo>
                        <a:lnTo>
                          <a:pt x="2915" y="35"/>
                        </a:lnTo>
                        <a:cubicBezTo>
                          <a:pt x="58028" y="8885"/>
                          <a:pt x="112962" y="18907"/>
                          <a:pt x="167717" y="30100"/>
                        </a:cubicBezTo>
                        <a:cubicBezTo>
                          <a:pt x="159157" y="44445"/>
                          <a:pt x="150597" y="58790"/>
                          <a:pt x="142036" y="73135"/>
                        </a:cubicBezTo>
                        <a:cubicBezTo>
                          <a:pt x="204908" y="85524"/>
                          <a:pt x="266796" y="102464"/>
                          <a:pt x="327211" y="123822"/>
                        </a:cubicBezTo>
                        <a:cubicBezTo>
                          <a:pt x="251031" y="120954"/>
                          <a:pt x="175073" y="113786"/>
                          <a:pt x="99701" y="102352"/>
                        </a:cubicBezTo>
                        <a:cubicBezTo>
                          <a:pt x="106192" y="86148"/>
                          <a:pt x="113417" y="70248"/>
                          <a:pt x="121379" y="54650"/>
                        </a:cubicBezTo>
                        <a:cubicBezTo>
                          <a:pt x="81128" y="38228"/>
                          <a:pt x="40964" y="21634"/>
                          <a:pt x="888" y="486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3" name="Google Shape;3023;p51">
                    <a:extLst>
                      <a:ext uri="{FF2B5EF4-FFF2-40B4-BE49-F238E27FC236}">
                        <a16:creationId xmlns:a16="http://schemas.microsoft.com/office/drawing/2014/main" id="{F92E48D1-B5B6-C69C-F8E3-C0B9A7C3457E}"/>
                      </a:ext>
                    </a:extLst>
                  </p:cNvPr>
                  <p:cNvSpPr/>
                  <p:nvPr/>
                </p:nvSpPr>
                <p:spPr>
                  <a:xfrm>
                    <a:off x="3314646" y="4362453"/>
                    <a:ext cx="333577" cy="12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577" h="127806" extrusionOk="0">
                        <a:moveTo>
                          <a:pt x="332347" y="121877"/>
                        </a:moveTo>
                        <a:cubicBezTo>
                          <a:pt x="285361" y="105277"/>
                          <a:pt x="237477" y="91337"/>
                          <a:pt x="188922" y="80125"/>
                        </a:cubicBezTo>
                        <a:cubicBezTo>
                          <a:pt x="176365" y="77229"/>
                          <a:pt x="163767" y="74525"/>
                          <a:pt x="151127" y="72014"/>
                        </a:cubicBezTo>
                        <a:cubicBezTo>
                          <a:pt x="158963" y="58881"/>
                          <a:pt x="166783" y="45738"/>
                          <a:pt x="174586" y="32585"/>
                        </a:cubicBezTo>
                        <a:cubicBezTo>
                          <a:pt x="175395" y="31167"/>
                          <a:pt x="174902" y="29363"/>
                          <a:pt x="173484" y="28554"/>
                        </a:cubicBezTo>
                        <a:cubicBezTo>
                          <a:pt x="173279" y="28437"/>
                          <a:pt x="173061" y="28345"/>
                          <a:pt x="172834" y="28280"/>
                        </a:cubicBezTo>
                        <a:cubicBezTo>
                          <a:pt x="129840" y="19603"/>
                          <a:pt x="86736" y="11647"/>
                          <a:pt x="43425" y="4712"/>
                        </a:cubicBezTo>
                        <a:cubicBezTo>
                          <a:pt x="31404" y="2786"/>
                          <a:pt x="19329" y="1302"/>
                          <a:pt x="7223" y="40"/>
                        </a:cubicBezTo>
                        <a:cubicBezTo>
                          <a:pt x="6141" y="-73"/>
                          <a:pt x="5911" y="1704"/>
                          <a:pt x="6966" y="1935"/>
                        </a:cubicBezTo>
                        <a:cubicBezTo>
                          <a:pt x="49310" y="11217"/>
                          <a:pt x="92166" y="18235"/>
                          <a:pt x="134706" y="26578"/>
                        </a:cubicBezTo>
                        <a:cubicBezTo>
                          <a:pt x="145617" y="28718"/>
                          <a:pt x="156518" y="30910"/>
                          <a:pt x="167408" y="33154"/>
                        </a:cubicBezTo>
                        <a:cubicBezTo>
                          <a:pt x="159514" y="46294"/>
                          <a:pt x="151627" y="59438"/>
                          <a:pt x="143749" y="72588"/>
                        </a:cubicBezTo>
                        <a:cubicBezTo>
                          <a:pt x="142915" y="74049"/>
                          <a:pt x="143423" y="75910"/>
                          <a:pt x="144885" y="76745"/>
                        </a:cubicBezTo>
                        <a:cubicBezTo>
                          <a:pt x="145096" y="76865"/>
                          <a:pt x="145321" y="76960"/>
                          <a:pt x="145556" y="77028"/>
                        </a:cubicBezTo>
                        <a:cubicBezTo>
                          <a:pt x="194447" y="86672"/>
                          <a:pt x="242756" y="99063"/>
                          <a:pt x="290252" y="114144"/>
                        </a:cubicBezTo>
                        <a:cubicBezTo>
                          <a:pt x="297128" y="116329"/>
                          <a:pt x="303985" y="118571"/>
                          <a:pt x="310823" y="120871"/>
                        </a:cubicBezTo>
                        <a:cubicBezTo>
                          <a:pt x="258612" y="118365"/>
                          <a:pt x="206551" y="113865"/>
                          <a:pt x="154638" y="107371"/>
                        </a:cubicBezTo>
                        <a:cubicBezTo>
                          <a:pt x="139150" y="105424"/>
                          <a:pt x="123687" y="103284"/>
                          <a:pt x="108251" y="100951"/>
                        </a:cubicBezTo>
                        <a:cubicBezTo>
                          <a:pt x="114325" y="86086"/>
                          <a:pt x="121006" y="71492"/>
                          <a:pt x="128295" y="57169"/>
                        </a:cubicBezTo>
                        <a:cubicBezTo>
                          <a:pt x="129117" y="55677"/>
                          <a:pt x="128574" y="53800"/>
                          <a:pt x="127081" y="52978"/>
                        </a:cubicBezTo>
                        <a:cubicBezTo>
                          <a:pt x="126893" y="52874"/>
                          <a:pt x="126694" y="52790"/>
                          <a:pt x="126487" y="52727"/>
                        </a:cubicBezTo>
                        <a:cubicBezTo>
                          <a:pt x="85769" y="36059"/>
                          <a:pt x="45115" y="19235"/>
                          <a:pt x="4524" y="2255"/>
                        </a:cubicBezTo>
                        <a:cubicBezTo>
                          <a:pt x="907" y="742"/>
                          <a:pt x="-670" y="6639"/>
                          <a:pt x="2903" y="8136"/>
                        </a:cubicBezTo>
                        <a:cubicBezTo>
                          <a:pt x="42378" y="24670"/>
                          <a:pt x="81928" y="41022"/>
                          <a:pt x="121553" y="57193"/>
                        </a:cubicBezTo>
                        <a:cubicBezTo>
                          <a:pt x="114133" y="72022"/>
                          <a:pt x="107337" y="87139"/>
                          <a:pt x="101167" y="102542"/>
                        </a:cubicBezTo>
                        <a:cubicBezTo>
                          <a:pt x="100730" y="104133"/>
                          <a:pt x="101664" y="105778"/>
                          <a:pt x="103255" y="106218"/>
                        </a:cubicBezTo>
                        <a:cubicBezTo>
                          <a:pt x="162048" y="115080"/>
                          <a:pt x="221140" y="121428"/>
                          <a:pt x="280531" y="125262"/>
                        </a:cubicBezTo>
                        <a:cubicBezTo>
                          <a:pt x="297522" y="126336"/>
                          <a:pt x="314525" y="127194"/>
                          <a:pt x="331540" y="127838"/>
                        </a:cubicBezTo>
                        <a:cubicBezTo>
                          <a:pt x="335124" y="127974"/>
                          <a:pt x="335441" y="122969"/>
                          <a:pt x="332347" y="12187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" name="Google Shape;3024;p51">
                  <a:extLst>
                    <a:ext uri="{FF2B5EF4-FFF2-40B4-BE49-F238E27FC236}">
                      <a16:creationId xmlns:a16="http://schemas.microsoft.com/office/drawing/2014/main" id="{0A80DC5D-7762-A7DF-9574-6CEC32FD8662}"/>
                    </a:ext>
                  </a:extLst>
                </p:cNvPr>
                <p:cNvSpPr/>
                <p:nvPr/>
              </p:nvSpPr>
              <p:spPr>
                <a:xfrm>
                  <a:off x="1472400" y="4208611"/>
                  <a:ext cx="10200" cy="102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Medium"/>
                    <a:ea typeface="Assistant Medium"/>
                    <a:cs typeface="Assistant Medium"/>
                    <a:sym typeface="Assistant Medium"/>
                  </a:endParaRPr>
                </a:p>
              </p:txBody>
            </p:sp>
          </p:grpSp>
          <p:grpSp>
            <p:nvGrpSpPr>
              <p:cNvPr id="7" name="Google Shape;3025;p51">
                <a:extLst>
                  <a:ext uri="{FF2B5EF4-FFF2-40B4-BE49-F238E27FC236}">
                    <a16:creationId xmlns:a16="http://schemas.microsoft.com/office/drawing/2014/main" id="{DC11C7A2-DDC6-B903-662A-2A225035CFF8}"/>
                  </a:ext>
                </a:extLst>
              </p:cNvPr>
              <p:cNvGrpSpPr/>
              <p:nvPr/>
            </p:nvGrpSpPr>
            <p:grpSpPr>
              <a:xfrm>
                <a:off x="712579" y="1199930"/>
                <a:ext cx="1786785" cy="2028489"/>
                <a:chOff x="712579" y="1199930"/>
                <a:chExt cx="1786785" cy="2028489"/>
              </a:xfrm>
            </p:grpSpPr>
            <p:sp>
              <p:nvSpPr>
                <p:cNvPr id="8" name="Google Shape;3026;p51">
                  <a:extLst>
                    <a:ext uri="{FF2B5EF4-FFF2-40B4-BE49-F238E27FC236}">
                      <a16:creationId xmlns:a16="http://schemas.microsoft.com/office/drawing/2014/main" id="{DA328986-2D80-8ECD-612E-DE1EAB24390D}"/>
                    </a:ext>
                  </a:extLst>
                </p:cNvPr>
                <p:cNvSpPr/>
                <p:nvPr/>
              </p:nvSpPr>
              <p:spPr>
                <a:xfrm rot="3071557">
                  <a:off x="1166371" y="2121999"/>
                  <a:ext cx="1281263" cy="746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087" h="1231216" extrusionOk="0">
                      <a:moveTo>
                        <a:pt x="2111709" y="1159066"/>
                      </a:moveTo>
                      <a:cubicBezTo>
                        <a:pt x="2094484" y="1129596"/>
                        <a:pt x="2071489" y="1103894"/>
                        <a:pt x="2044098" y="1083495"/>
                      </a:cubicBezTo>
                      <a:cubicBezTo>
                        <a:pt x="2008337" y="1057194"/>
                        <a:pt x="1966672" y="1040038"/>
                        <a:pt x="1922741" y="1033525"/>
                      </a:cubicBezTo>
                      <a:cubicBezTo>
                        <a:pt x="1910980" y="993704"/>
                        <a:pt x="1895372" y="955119"/>
                        <a:pt x="1876133" y="918315"/>
                      </a:cubicBezTo>
                      <a:cubicBezTo>
                        <a:pt x="1843652" y="851674"/>
                        <a:pt x="1805554" y="787913"/>
                        <a:pt x="1762253" y="727720"/>
                      </a:cubicBezTo>
                      <a:cubicBezTo>
                        <a:pt x="1676362" y="607338"/>
                        <a:pt x="1569449" y="503401"/>
                        <a:pt x="1446640" y="420889"/>
                      </a:cubicBezTo>
                      <a:cubicBezTo>
                        <a:pt x="1314345" y="332944"/>
                        <a:pt x="1152467" y="259799"/>
                        <a:pt x="989980" y="275000"/>
                      </a:cubicBezTo>
                      <a:cubicBezTo>
                        <a:pt x="944189" y="279425"/>
                        <a:pt x="899539" y="291890"/>
                        <a:pt x="858089" y="311822"/>
                      </a:cubicBezTo>
                      <a:cubicBezTo>
                        <a:pt x="848543" y="299338"/>
                        <a:pt x="838623" y="287207"/>
                        <a:pt x="828452" y="275486"/>
                      </a:cubicBezTo>
                      <a:cubicBezTo>
                        <a:pt x="740691" y="174347"/>
                        <a:pt x="624346" y="100282"/>
                        <a:pt x="498916" y="54695"/>
                      </a:cubicBezTo>
                      <a:cubicBezTo>
                        <a:pt x="370503" y="8258"/>
                        <a:pt x="233502" y="-9691"/>
                        <a:pt x="97440" y="2092"/>
                      </a:cubicBezTo>
                      <a:cubicBezTo>
                        <a:pt x="64929" y="5033"/>
                        <a:pt x="32673" y="10305"/>
                        <a:pt x="920" y="17868"/>
                      </a:cubicBezTo>
                      <a:cubicBezTo>
                        <a:pt x="-2285" y="18618"/>
                        <a:pt x="-841" y="23117"/>
                        <a:pt x="2247" y="22674"/>
                      </a:cubicBezTo>
                      <a:cubicBezTo>
                        <a:pt x="128939" y="4468"/>
                        <a:pt x="257513" y="4486"/>
                        <a:pt x="382782" y="32636"/>
                      </a:cubicBezTo>
                      <a:cubicBezTo>
                        <a:pt x="505363" y="60182"/>
                        <a:pt x="623668" y="112582"/>
                        <a:pt x="722076" y="191224"/>
                      </a:cubicBezTo>
                      <a:cubicBezTo>
                        <a:pt x="768461" y="228129"/>
                        <a:pt x="809981" y="270751"/>
                        <a:pt x="845642" y="318073"/>
                      </a:cubicBezTo>
                      <a:cubicBezTo>
                        <a:pt x="768253" y="358773"/>
                        <a:pt x="705493" y="425797"/>
                        <a:pt x="685333" y="513024"/>
                      </a:cubicBezTo>
                      <a:cubicBezTo>
                        <a:pt x="671126" y="574491"/>
                        <a:pt x="682347" y="656744"/>
                        <a:pt x="744361" y="688682"/>
                      </a:cubicBezTo>
                      <a:cubicBezTo>
                        <a:pt x="795328" y="714931"/>
                        <a:pt x="858010" y="693974"/>
                        <a:pt x="897893" y="657223"/>
                      </a:cubicBezTo>
                      <a:cubicBezTo>
                        <a:pt x="951216" y="608089"/>
                        <a:pt x="956830" y="531526"/>
                        <a:pt x="938510" y="464938"/>
                      </a:cubicBezTo>
                      <a:cubicBezTo>
                        <a:pt x="924102" y="416088"/>
                        <a:pt x="901233" y="370139"/>
                        <a:pt x="870942" y="329172"/>
                      </a:cubicBezTo>
                      <a:cubicBezTo>
                        <a:pt x="874516" y="327481"/>
                        <a:pt x="878041" y="325671"/>
                        <a:pt x="881660" y="324101"/>
                      </a:cubicBezTo>
                      <a:cubicBezTo>
                        <a:pt x="1023542" y="262557"/>
                        <a:pt x="1187314" y="306308"/>
                        <a:pt x="1319222" y="372260"/>
                      </a:cubicBezTo>
                      <a:cubicBezTo>
                        <a:pt x="1441751" y="434281"/>
                        <a:pt x="1552131" y="517774"/>
                        <a:pt x="1645102" y="618763"/>
                      </a:cubicBezTo>
                      <a:cubicBezTo>
                        <a:pt x="1738173" y="719442"/>
                        <a:pt x="1814537" y="834324"/>
                        <a:pt x="1871309" y="959065"/>
                      </a:cubicBezTo>
                      <a:cubicBezTo>
                        <a:pt x="1882301" y="982310"/>
                        <a:pt x="1891559" y="1006333"/>
                        <a:pt x="1899008" y="1030939"/>
                      </a:cubicBezTo>
                      <a:cubicBezTo>
                        <a:pt x="1845632" y="1027581"/>
                        <a:pt x="1789077" y="1040041"/>
                        <a:pt x="1754141" y="1080877"/>
                      </a:cubicBezTo>
                      <a:cubicBezTo>
                        <a:pt x="1731846" y="1106255"/>
                        <a:pt x="1723433" y="1140938"/>
                        <a:pt x="1731627" y="1173691"/>
                      </a:cubicBezTo>
                      <a:cubicBezTo>
                        <a:pt x="1739465" y="1200698"/>
                        <a:pt x="1761415" y="1221295"/>
                        <a:pt x="1788893" y="1227431"/>
                      </a:cubicBezTo>
                      <a:cubicBezTo>
                        <a:pt x="1845642" y="1240005"/>
                        <a:pt x="1905598" y="1200888"/>
                        <a:pt x="1923199" y="1147279"/>
                      </a:cubicBezTo>
                      <a:cubicBezTo>
                        <a:pt x="1933102" y="1114579"/>
                        <a:pt x="1934031" y="1079824"/>
                        <a:pt x="1925890" y="1046642"/>
                      </a:cubicBezTo>
                      <a:cubicBezTo>
                        <a:pt x="1966112" y="1052714"/>
                        <a:pt x="2004299" y="1068298"/>
                        <a:pt x="2037268" y="1092095"/>
                      </a:cubicBezTo>
                      <a:cubicBezTo>
                        <a:pt x="2064193" y="1111133"/>
                        <a:pt x="2087085" y="1135298"/>
                        <a:pt x="2104629" y="1163199"/>
                      </a:cubicBezTo>
                      <a:cubicBezTo>
                        <a:pt x="2105841" y="1165111"/>
                        <a:pt x="2108375" y="1165681"/>
                        <a:pt x="2110290" y="1164471"/>
                      </a:cubicBezTo>
                      <a:cubicBezTo>
                        <a:pt x="2112111" y="1163321"/>
                        <a:pt x="2112730" y="1160960"/>
                        <a:pt x="2111710" y="1159066"/>
                      </a:cubicBezTo>
                      <a:close/>
                      <a:moveTo>
                        <a:pt x="933984" y="525693"/>
                      </a:moveTo>
                      <a:cubicBezTo>
                        <a:pt x="936098" y="559075"/>
                        <a:pt x="927843" y="592296"/>
                        <a:pt x="910348" y="620820"/>
                      </a:cubicBezTo>
                      <a:cubicBezTo>
                        <a:pt x="894585" y="644098"/>
                        <a:pt x="872653" y="662542"/>
                        <a:pt x="847000" y="674092"/>
                      </a:cubicBezTo>
                      <a:cubicBezTo>
                        <a:pt x="823156" y="685677"/>
                        <a:pt x="796103" y="688916"/>
                        <a:pt x="770192" y="683291"/>
                      </a:cubicBezTo>
                      <a:cubicBezTo>
                        <a:pt x="740545" y="675142"/>
                        <a:pt x="716771" y="653017"/>
                        <a:pt x="706543" y="624057"/>
                      </a:cubicBezTo>
                      <a:cubicBezTo>
                        <a:pt x="683653" y="564624"/>
                        <a:pt x="704703" y="492892"/>
                        <a:pt x="738190" y="441703"/>
                      </a:cubicBezTo>
                      <a:cubicBezTo>
                        <a:pt x="768521" y="396636"/>
                        <a:pt x="809853" y="360032"/>
                        <a:pt x="858282" y="335344"/>
                      </a:cubicBezTo>
                      <a:cubicBezTo>
                        <a:pt x="897697" y="391352"/>
                        <a:pt x="931671" y="456245"/>
                        <a:pt x="933984" y="525693"/>
                      </a:cubicBezTo>
                      <a:close/>
                      <a:moveTo>
                        <a:pt x="1907373" y="1069429"/>
                      </a:moveTo>
                      <a:cubicBezTo>
                        <a:pt x="1911902" y="1102466"/>
                        <a:pt x="1909102" y="1140541"/>
                        <a:pt x="1888692" y="1168256"/>
                      </a:cubicBezTo>
                      <a:cubicBezTo>
                        <a:pt x="1862296" y="1204099"/>
                        <a:pt x="1794511" y="1230601"/>
                        <a:pt x="1759792" y="1191289"/>
                      </a:cubicBezTo>
                      <a:cubicBezTo>
                        <a:pt x="1737019" y="1165506"/>
                        <a:pt x="1741803" y="1125868"/>
                        <a:pt x="1759858" y="1098972"/>
                      </a:cubicBezTo>
                      <a:cubicBezTo>
                        <a:pt x="1779471" y="1069757"/>
                        <a:pt x="1814528" y="1054657"/>
                        <a:pt x="1847992" y="1048172"/>
                      </a:cubicBezTo>
                      <a:cubicBezTo>
                        <a:pt x="1865962" y="1044731"/>
                        <a:pt x="1884282" y="1043457"/>
                        <a:pt x="1902557" y="1044380"/>
                      </a:cubicBezTo>
                      <a:cubicBezTo>
                        <a:pt x="1904537" y="1052653"/>
                        <a:pt x="1906216" y="1060994"/>
                        <a:pt x="1907373" y="10694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" name="Google Shape;3027;p51">
                  <a:extLst>
                    <a:ext uri="{FF2B5EF4-FFF2-40B4-BE49-F238E27FC236}">
                      <a16:creationId xmlns:a16="http://schemas.microsoft.com/office/drawing/2014/main" id="{9877F9A9-61F1-01CD-0837-D90841A7300D}"/>
                    </a:ext>
                  </a:extLst>
                </p:cNvPr>
                <p:cNvGrpSpPr/>
                <p:nvPr/>
              </p:nvGrpSpPr>
              <p:grpSpPr>
                <a:xfrm rot="-1079049">
                  <a:off x="783723" y="1325050"/>
                  <a:ext cx="906096" cy="604231"/>
                  <a:chOff x="2403338" y="2664228"/>
                  <a:chExt cx="715683" cy="477254"/>
                </a:xfrm>
              </p:grpSpPr>
              <p:sp>
                <p:nvSpPr>
                  <p:cNvPr id="10" name="Google Shape;3028;p51">
                    <a:extLst>
                      <a:ext uri="{FF2B5EF4-FFF2-40B4-BE49-F238E27FC236}">
                        <a16:creationId xmlns:a16="http://schemas.microsoft.com/office/drawing/2014/main" id="{65BE4250-B808-19BA-87F0-0E349F2AD5FB}"/>
                      </a:ext>
                    </a:extLst>
                  </p:cNvPr>
                  <p:cNvSpPr/>
                  <p:nvPr/>
                </p:nvSpPr>
                <p:spPr>
                  <a:xfrm>
                    <a:off x="2890032" y="2970553"/>
                    <a:ext cx="84953" cy="71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953" h="71065" extrusionOk="0">
                        <a:moveTo>
                          <a:pt x="28506" y="1958"/>
                        </a:moveTo>
                        <a:cubicBezTo>
                          <a:pt x="19371" y="15806"/>
                          <a:pt x="9874" y="29499"/>
                          <a:pt x="190" y="43023"/>
                        </a:cubicBezTo>
                        <a:lnTo>
                          <a:pt x="465" y="43185"/>
                        </a:lnTo>
                        <a:cubicBezTo>
                          <a:pt x="27444" y="54798"/>
                          <a:pt x="55350" y="64129"/>
                          <a:pt x="83890" y="71081"/>
                        </a:cubicBezTo>
                        <a:lnTo>
                          <a:pt x="85144" y="69774"/>
                        </a:lnTo>
                        <a:cubicBezTo>
                          <a:pt x="62626" y="50352"/>
                          <a:pt x="44057" y="26781"/>
                          <a:pt x="30451" y="348"/>
                        </a:cubicBezTo>
                        <a:cubicBezTo>
                          <a:pt x="30353" y="177"/>
                          <a:pt x="30171" y="99"/>
                          <a:pt x="30078" y="1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" name="Google Shape;3029;p51">
                    <a:extLst>
                      <a:ext uri="{FF2B5EF4-FFF2-40B4-BE49-F238E27FC236}">
                        <a16:creationId xmlns:a16="http://schemas.microsoft.com/office/drawing/2014/main" id="{2240D2B3-24E5-1235-B58D-9219A27486BB}"/>
                      </a:ext>
                    </a:extLst>
                  </p:cNvPr>
                  <p:cNvSpPr/>
                  <p:nvPr/>
                </p:nvSpPr>
                <p:spPr>
                  <a:xfrm>
                    <a:off x="2423515" y="2670563"/>
                    <a:ext cx="691524" cy="223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524" h="223741" extrusionOk="0">
                        <a:moveTo>
                          <a:pt x="190" y="17713"/>
                        </a:moveTo>
                        <a:cubicBezTo>
                          <a:pt x="12379" y="19097"/>
                          <a:pt x="24480" y="21170"/>
                          <a:pt x="36434" y="23923"/>
                        </a:cubicBezTo>
                        <a:cubicBezTo>
                          <a:pt x="226700" y="40695"/>
                          <a:pt x="408585" y="109870"/>
                          <a:pt x="561865" y="223758"/>
                        </a:cubicBezTo>
                        <a:cubicBezTo>
                          <a:pt x="562031" y="223492"/>
                          <a:pt x="562225" y="223244"/>
                          <a:pt x="562443" y="223019"/>
                        </a:cubicBezTo>
                        <a:cubicBezTo>
                          <a:pt x="601174" y="167225"/>
                          <a:pt x="643994" y="114379"/>
                          <a:pt x="690548" y="64915"/>
                        </a:cubicBezTo>
                        <a:lnTo>
                          <a:pt x="691715" y="60432"/>
                        </a:lnTo>
                        <a:cubicBezTo>
                          <a:pt x="466643" y="-1446"/>
                          <a:pt x="231174" y="-15992"/>
                          <a:pt x="190" y="1771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" name="Google Shape;3030;p51">
                    <a:extLst>
                      <a:ext uri="{FF2B5EF4-FFF2-40B4-BE49-F238E27FC236}">
                        <a16:creationId xmlns:a16="http://schemas.microsoft.com/office/drawing/2014/main" id="{93F3F5FF-3850-BB47-A1CE-E45A399746EF}"/>
                      </a:ext>
                    </a:extLst>
                  </p:cNvPr>
                  <p:cNvSpPr/>
                  <p:nvPr/>
                </p:nvSpPr>
                <p:spPr>
                  <a:xfrm>
                    <a:off x="2409661" y="2688260"/>
                    <a:ext cx="510259" cy="447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259" h="447878" extrusionOk="0">
                        <a:moveTo>
                          <a:pt x="190" y="2108"/>
                        </a:moveTo>
                        <a:cubicBezTo>
                          <a:pt x="91998" y="40850"/>
                          <a:pt x="169012" y="109393"/>
                          <a:pt x="229630" y="188387"/>
                        </a:cubicBezTo>
                        <a:cubicBezTo>
                          <a:pt x="290253" y="267469"/>
                          <a:pt x="335541" y="357031"/>
                          <a:pt x="376481" y="447895"/>
                        </a:cubicBezTo>
                        <a:lnTo>
                          <a:pt x="385115" y="444147"/>
                        </a:lnTo>
                        <a:cubicBezTo>
                          <a:pt x="419146" y="406367"/>
                          <a:pt x="451013" y="366693"/>
                          <a:pt x="480561" y="325317"/>
                        </a:cubicBezTo>
                        <a:cubicBezTo>
                          <a:pt x="490245" y="311792"/>
                          <a:pt x="499742" y="298099"/>
                          <a:pt x="508877" y="284252"/>
                        </a:cubicBezTo>
                        <a:lnTo>
                          <a:pt x="510449" y="282309"/>
                        </a:lnTo>
                        <a:cubicBezTo>
                          <a:pt x="425288" y="212971"/>
                          <a:pt x="335475" y="149542"/>
                          <a:pt x="241641" y="92468"/>
                        </a:cubicBezTo>
                        <a:cubicBezTo>
                          <a:pt x="181615" y="56031"/>
                          <a:pt x="118249" y="21547"/>
                          <a:pt x="50288" y="6226"/>
                        </a:cubicBezTo>
                        <a:cubicBezTo>
                          <a:pt x="38333" y="3473"/>
                          <a:pt x="26233" y="1400"/>
                          <a:pt x="14044" y="16"/>
                        </a:cubicBezTo>
                        <a:cubicBezTo>
                          <a:pt x="9396" y="715"/>
                          <a:pt x="4837" y="1410"/>
                          <a:pt x="190" y="210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" name="Google Shape;3031;p51">
                    <a:extLst>
                      <a:ext uri="{FF2B5EF4-FFF2-40B4-BE49-F238E27FC236}">
                        <a16:creationId xmlns:a16="http://schemas.microsoft.com/office/drawing/2014/main" id="{1425E5AF-0761-F620-5E8E-4C484AD2B457}"/>
                      </a:ext>
                    </a:extLst>
                  </p:cNvPr>
                  <p:cNvSpPr/>
                  <p:nvPr/>
                </p:nvSpPr>
                <p:spPr>
                  <a:xfrm>
                    <a:off x="2459759" y="2694470"/>
                    <a:ext cx="527850" cy="34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850" h="345841" extrusionOk="0">
                        <a:moveTo>
                          <a:pt x="460724" y="276431"/>
                        </a:moveTo>
                        <a:cubicBezTo>
                          <a:pt x="474331" y="302865"/>
                          <a:pt x="492899" y="326435"/>
                          <a:pt x="515417" y="345857"/>
                        </a:cubicBezTo>
                        <a:lnTo>
                          <a:pt x="528040" y="200424"/>
                        </a:lnTo>
                        <a:lnTo>
                          <a:pt x="526199" y="199112"/>
                        </a:lnTo>
                        <a:cubicBezTo>
                          <a:pt x="525981" y="199337"/>
                          <a:pt x="525787" y="199585"/>
                          <a:pt x="525621" y="199850"/>
                        </a:cubicBezTo>
                        <a:cubicBezTo>
                          <a:pt x="372341" y="85963"/>
                          <a:pt x="190457" y="16788"/>
                          <a:pt x="190" y="16"/>
                        </a:cubicBezTo>
                        <a:cubicBezTo>
                          <a:pt x="68151" y="15337"/>
                          <a:pt x="131517" y="49821"/>
                          <a:pt x="191543" y="86258"/>
                        </a:cubicBezTo>
                        <a:cubicBezTo>
                          <a:pt x="285377" y="143332"/>
                          <a:pt x="375190" y="206760"/>
                          <a:pt x="460351" y="276099"/>
                        </a:cubicBezTo>
                        <a:cubicBezTo>
                          <a:pt x="460444" y="276182"/>
                          <a:pt x="460626" y="276260"/>
                          <a:pt x="460724" y="27643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" name="Google Shape;3032;p51">
                    <a:extLst>
                      <a:ext uri="{FF2B5EF4-FFF2-40B4-BE49-F238E27FC236}">
                        <a16:creationId xmlns:a16="http://schemas.microsoft.com/office/drawing/2014/main" id="{2181578E-EB5A-4444-0327-F8AE77DFDC13}"/>
                      </a:ext>
                    </a:extLst>
                  </p:cNvPr>
                  <p:cNvSpPr/>
                  <p:nvPr/>
                </p:nvSpPr>
                <p:spPr>
                  <a:xfrm>
                    <a:off x="2890032" y="2970553"/>
                    <a:ext cx="84953" cy="71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953" h="71065" extrusionOk="0">
                        <a:moveTo>
                          <a:pt x="28506" y="1958"/>
                        </a:moveTo>
                        <a:cubicBezTo>
                          <a:pt x="19371" y="15806"/>
                          <a:pt x="9874" y="29499"/>
                          <a:pt x="190" y="43023"/>
                        </a:cubicBezTo>
                        <a:lnTo>
                          <a:pt x="465" y="43185"/>
                        </a:lnTo>
                        <a:cubicBezTo>
                          <a:pt x="27444" y="54798"/>
                          <a:pt x="55350" y="64129"/>
                          <a:pt x="83890" y="71081"/>
                        </a:cubicBezTo>
                        <a:lnTo>
                          <a:pt x="85144" y="69774"/>
                        </a:lnTo>
                        <a:cubicBezTo>
                          <a:pt x="62626" y="50352"/>
                          <a:pt x="44057" y="26781"/>
                          <a:pt x="30451" y="348"/>
                        </a:cubicBezTo>
                        <a:cubicBezTo>
                          <a:pt x="30353" y="177"/>
                          <a:pt x="30171" y="99"/>
                          <a:pt x="30078" y="16"/>
                        </a:cubicBezTo>
                        <a:close/>
                      </a:path>
                    </a:pathLst>
                  </a:custGeom>
                  <a:solidFill>
                    <a:srgbClr val="202120">
                      <a:alpha val="19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3033;p51">
                    <a:extLst>
                      <a:ext uri="{FF2B5EF4-FFF2-40B4-BE49-F238E27FC236}">
                        <a16:creationId xmlns:a16="http://schemas.microsoft.com/office/drawing/2014/main" id="{7426287C-ED02-DF48-5F85-606250AF295F}"/>
                      </a:ext>
                    </a:extLst>
                  </p:cNvPr>
                  <p:cNvSpPr/>
                  <p:nvPr/>
                </p:nvSpPr>
                <p:spPr>
                  <a:xfrm>
                    <a:off x="2459759" y="2694470"/>
                    <a:ext cx="527850" cy="34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850" h="345841" extrusionOk="0">
                        <a:moveTo>
                          <a:pt x="460724" y="276431"/>
                        </a:moveTo>
                        <a:cubicBezTo>
                          <a:pt x="474331" y="302865"/>
                          <a:pt x="492899" y="326435"/>
                          <a:pt x="515417" y="345857"/>
                        </a:cubicBezTo>
                        <a:lnTo>
                          <a:pt x="528040" y="200424"/>
                        </a:lnTo>
                        <a:lnTo>
                          <a:pt x="526199" y="199112"/>
                        </a:lnTo>
                        <a:cubicBezTo>
                          <a:pt x="525981" y="199337"/>
                          <a:pt x="525787" y="199585"/>
                          <a:pt x="525621" y="199850"/>
                        </a:cubicBezTo>
                        <a:cubicBezTo>
                          <a:pt x="372341" y="85963"/>
                          <a:pt x="190457" y="16788"/>
                          <a:pt x="190" y="16"/>
                        </a:cubicBezTo>
                        <a:cubicBezTo>
                          <a:pt x="68151" y="15337"/>
                          <a:pt x="131517" y="49821"/>
                          <a:pt x="191543" y="86258"/>
                        </a:cubicBezTo>
                        <a:cubicBezTo>
                          <a:pt x="285377" y="143332"/>
                          <a:pt x="375190" y="206760"/>
                          <a:pt x="460351" y="276099"/>
                        </a:cubicBezTo>
                        <a:cubicBezTo>
                          <a:pt x="460444" y="276182"/>
                          <a:pt x="460626" y="276260"/>
                          <a:pt x="460724" y="276431"/>
                        </a:cubicBezTo>
                        <a:close/>
                      </a:path>
                    </a:pathLst>
                  </a:custGeom>
                  <a:solidFill>
                    <a:srgbClr val="202120">
                      <a:alpha val="19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3034;p51">
                    <a:extLst>
                      <a:ext uri="{FF2B5EF4-FFF2-40B4-BE49-F238E27FC236}">
                        <a16:creationId xmlns:a16="http://schemas.microsoft.com/office/drawing/2014/main" id="{DF96EDAC-D5F8-6325-62E1-E6695D179852}"/>
                      </a:ext>
                    </a:extLst>
                  </p:cNvPr>
                  <p:cNvSpPr/>
                  <p:nvPr/>
                </p:nvSpPr>
                <p:spPr>
                  <a:xfrm>
                    <a:off x="2403338" y="2664228"/>
                    <a:ext cx="715683" cy="477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5683" h="477254" extrusionOk="0">
                        <a:moveTo>
                          <a:pt x="713807" y="64235"/>
                        </a:moveTo>
                        <a:cubicBezTo>
                          <a:pt x="624901" y="36941"/>
                          <a:pt x="533473" y="18653"/>
                          <a:pt x="440904" y="9647"/>
                        </a:cubicBezTo>
                        <a:cubicBezTo>
                          <a:pt x="347573" y="-451"/>
                          <a:pt x="253551" y="-2613"/>
                          <a:pt x="159853" y="3183"/>
                        </a:cubicBezTo>
                        <a:cubicBezTo>
                          <a:pt x="107946" y="6370"/>
                          <a:pt x="56271" y="11959"/>
                          <a:pt x="4828" y="19952"/>
                        </a:cubicBezTo>
                        <a:cubicBezTo>
                          <a:pt x="1394" y="20973"/>
                          <a:pt x="-561" y="24582"/>
                          <a:pt x="461" y="28013"/>
                        </a:cubicBezTo>
                        <a:cubicBezTo>
                          <a:pt x="918" y="29547"/>
                          <a:pt x="1926" y="30857"/>
                          <a:pt x="3292" y="31693"/>
                        </a:cubicBezTo>
                        <a:cubicBezTo>
                          <a:pt x="145983" y="92652"/>
                          <a:pt x="245546" y="217915"/>
                          <a:pt x="317737" y="351048"/>
                        </a:cubicBezTo>
                        <a:cubicBezTo>
                          <a:pt x="339605" y="391375"/>
                          <a:pt x="359370" y="432776"/>
                          <a:pt x="378291" y="474553"/>
                        </a:cubicBezTo>
                        <a:cubicBezTo>
                          <a:pt x="380598" y="479645"/>
                          <a:pt x="387095" y="476832"/>
                          <a:pt x="387731" y="472255"/>
                        </a:cubicBezTo>
                        <a:cubicBezTo>
                          <a:pt x="389539" y="474402"/>
                          <a:pt x="392747" y="474678"/>
                          <a:pt x="394896" y="472870"/>
                        </a:cubicBezTo>
                        <a:cubicBezTo>
                          <a:pt x="395124" y="472678"/>
                          <a:pt x="395335" y="472466"/>
                          <a:pt x="395527" y="472237"/>
                        </a:cubicBezTo>
                        <a:cubicBezTo>
                          <a:pt x="418199" y="446933"/>
                          <a:pt x="439933" y="420836"/>
                          <a:pt x="460727" y="393947"/>
                        </a:cubicBezTo>
                        <a:cubicBezTo>
                          <a:pt x="481153" y="368994"/>
                          <a:pt x="499702" y="342565"/>
                          <a:pt x="516221" y="314874"/>
                        </a:cubicBezTo>
                        <a:cubicBezTo>
                          <a:pt x="528984" y="339790"/>
                          <a:pt x="546599" y="361907"/>
                          <a:pt x="568033" y="379926"/>
                        </a:cubicBezTo>
                        <a:cubicBezTo>
                          <a:pt x="570253" y="382005"/>
                          <a:pt x="573740" y="381892"/>
                          <a:pt x="575820" y="379674"/>
                        </a:cubicBezTo>
                        <a:cubicBezTo>
                          <a:pt x="576735" y="378698"/>
                          <a:pt x="577264" y="377423"/>
                          <a:pt x="577307" y="376087"/>
                        </a:cubicBezTo>
                        <a:cubicBezTo>
                          <a:pt x="579398" y="351853"/>
                          <a:pt x="581500" y="327621"/>
                          <a:pt x="583481" y="303379"/>
                        </a:cubicBezTo>
                        <a:cubicBezTo>
                          <a:pt x="585448" y="279301"/>
                          <a:pt x="588569" y="254959"/>
                          <a:pt x="588423" y="230782"/>
                        </a:cubicBezTo>
                        <a:cubicBezTo>
                          <a:pt x="627382" y="176409"/>
                          <a:pt x="669149" y="124101"/>
                          <a:pt x="713556" y="74073"/>
                        </a:cubicBezTo>
                        <a:cubicBezTo>
                          <a:pt x="714650" y="72883"/>
                          <a:pt x="714909" y="71148"/>
                          <a:pt x="714209" y="69692"/>
                        </a:cubicBezTo>
                        <a:cubicBezTo>
                          <a:pt x="715673" y="68985"/>
                          <a:pt x="716287" y="67227"/>
                          <a:pt x="715580" y="65763"/>
                        </a:cubicBezTo>
                        <a:cubicBezTo>
                          <a:pt x="715226" y="65031"/>
                          <a:pt x="714584" y="64478"/>
                          <a:pt x="713807" y="64235"/>
                        </a:cubicBezTo>
                        <a:close/>
                        <a:moveTo>
                          <a:pt x="561195" y="38172"/>
                        </a:moveTo>
                        <a:cubicBezTo>
                          <a:pt x="610383" y="46627"/>
                          <a:pt x="658985" y="57627"/>
                          <a:pt x="707591" y="68852"/>
                        </a:cubicBezTo>
                        <a:cubicBezTo>
                          <a:pt x="660731" y="116040"/>
                          <a:pt x="618267" y="167393"/>
                          <a:pt x="580725" y="222275"/>
                        </a:cubicBezTo>
                        <a:cubicBezTo>
                          <a:pt x="452313" y="128271"/>
                          <a:pt x="303980" y="65051"/>
                          <a:pt x="147205" y="37505"/>
                        </a:cubicBezTo>
                        <a:cubicBezTo>
                          <a:pt x="117161" y="32191"/>
                          <a:pt x="86889" y="28333"/>
                          <a:pt x="56504" y="25704"/>
                        </a:cubicBezTo>
                        <a:cubicBezTo>
                          <a:pt x="224435" y="5089"/>
                          <a:pt x="394488" y="9290"/>
                          <a:pt x="561195" y="38172"/>
                        </a:cubicBezTo>
                        <a:close/>
                        <a:moveTo>
                          <a:pt x="452277" y="386516"/>
                        </a:moveTo>
                        <a:cubicBezTo>
                          <a:pt x="431627" y="413182"/>
                          <a:pt x="410004" y="439050"/>
                          <a:pt x="387406" y="464122"/>
                        </a:cubicBezTo>
                        <a:cubicBezTo>
                          <a:pt x="386789" y="464807"/>
                          <a:pt x="386345" y="465629"/>
                          <a:pt x="386111" y="466521"/>
                        </a:cubicBezTo>
                        <a:cubicBezTo>
                          <a:pt x="321991" y="324410"/>
                          <a:pt x="245149" y="182168"/>
                          <a:pt x="119280" y="85248"/>
                        </a:cubicBezTo>
                        <a:cubicBezTo>
                          <a:pt x="93744" y="65510"/>
                          <a:pt x="66404" y="48219"/>
                          <a:pt x="37623" y="33604"/>
                        </a:cubicBezTo>
                        <a:cubicBezTo>
                          <a:pt x="47124" y="34269"/>
                          <a:pt x="56607" y="35072"/>
                          <a:pt x="66071" y="36012"/>
                        </a:cubicBezTo>
                        <a:cubicBezTo>
                          <a:pt x="66402" y="36105"/>
                          <a:pt x="66738" y="36171"/>
                          <a:pt x="67069" y="36265"/>
                        </a:cubicBezTo>
                        <a:cubicBezTo>
                          <a:pt x="84495" y="41199"/>
                          <a:pt x="101647" y="47051"/>
                          <a:pt x="118454" y="53796"/>
                        </a:cubicBezTo>
                        <a:cubicBezTo>
                          <a:pt x="152483" y="67938"/>
                          <a:pt x="185422" y="84569"/>
                          <a:pt x="217003" y="103553"/>
                        </a:cubicBezTo>
                        <a:cubicBezTo>
                          <a:pt x="283015" y="142263"/>
                          <a:pt x="346725" y="184810"/>
                          <a:pt x="408586" y="229819"/>
                        </a:cubicBezTo>
                        <a:cubicBezTo>
                          <a:pt x="443165" y="254977"/>
                          <a:pt x="476881" y="281227"/>
                          <a:pt x="510207" y="308010"/>
                        </a:cubicBezTo>
                        <a:cubicBezTo>
                          <a:pt x="489950" y="333375"/>
                          <a:pt x="472164" y="360835"/>
                          <a:pt x="452277" y="386516"/>
                        </a:cubicBezTo>
                        <a:close/>
                        <a:moveTo>
                          <a:pt x="573020" y="301953"/>
                        </a:moveTo>
                        <a:cubicBezTo>
                          <a:pt x="571100" y="322854"/>
                          <a:pt x="569245" y="343762"/>
                          <a:pt x="567455" y="364674"/>
                        </a:cubicBezTo>
                        <a:cubicBezTo>
                          <a:pt x="550371" y="347682"/>
                          <a:pt x="535479" y="328621"/>
                          <a:pt x="523128" y="307937"/>
                        </a:cubicBezTo>
                        <a:cubicBezTo>
                          <a:pt x="523664" y="306189"/>
                          <a:pt x="523028" y="304294"/>
                          <a:pt x="521546" y="303223"/>
                        </a:cubicBezTo>
                        <a:cubicBezTo>
                          <a:pt x="460901" y="253730"/>
                          <a:pt x="397762" y="207369"/>
                          <a:pt x="332377" y="164321"/>
                        </a:cubicBezTo>
                        <a:cubicBezTo>
                          <a:pt x="269499" y="122704"/>
                          <a:pt x="204828" y="80992"/>
                          <a:pt x="135055" y="51791"/>
                        </a:cubicBezTo>
                        <a:cubicBezTo>
                          <a:pt x="126256" y="48109"/>
                          <a:pt x="117075" y="44426"/>
                          <a:pt x="107670" y="40958"/>
                        </a:cubicBezTo>
                        <a:cubicBezTo>
                          <a:pt x="278581" y="65278"/>
                          <a:pt x="440681" y="131966"/>
                          <a:pt x="579191" y="234939"/>
                        </a:cubicBezTo>
                        <a:cubicBezTo>
                          <a:pt x="579405" y="235048"/>
                          <a:pt x="579631" y="235136"/>
                          <a:pt x="579862" y="235202"/>
                        </a:cubicBezTo>
                        <a:cubicBezTo>
                          <a:pt x="576314" y="257239"/>
                          <a:pt x="575057" y="279764"/>
                          <a:pt x="573019" y="301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3035;p51">
                    <a:extLst>
                      <a:ext uri="{FF2B5EF4-FFF2-40B4-BE49-F238E27FC236}">
                        <a16:creationId xmlns:a16="http://schemas.microsoft.com/office/drawing/2014/main" id="{AF15DA87-DC03-0B66-9D83-DB1E93B9C490}"/>
                      </a:ext>
                    </a:extLst>
                  </p:cNvPr>
                  <p:cNvSpPr/>
                  <p:nvPr/>
                </p:nvSpPr>
                <p:spPr>
                  <a:xfrm>
                    <a:off x="2886257" y="3009906"/>
                    <a:ext cx="89807" cy="34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807" h="34158" extrusionOk="0">
                        <a:moveTo>
                          <a:pt x="88297" y="29422"/>
                        </a:moveTo>
                        <a:cubicBezTo>
                          <a:pt x="74693" y="24634"/>
                          <a:pt x="60800" y="20713"/>
                          <a:pt x="47126" y="16105"/>
                        </a:cubicBezTo>
                        <a:cubicBezTo>
                          <a:pt x="33289" y="11441"/>
                          <a:pt x="19666" y="6200"/>
                          <a:pt x="6258" y="381"/>
                        </a:cubicBezTo>
                        <a:cubicBezTo>
                          <a:pt x="1623" y="-1630"/>
                          <a:pt x="-2400" y="5220"/>
                          <a:pt x="2263" y="7211"/>
                        </a:cubicBezTo>
                        <a:cubicBezTo>
                          <a:pt x="29238" y="19774"/>
                          <a:pt x="57719" y="28814"/>
                          <a:pt x="87004" y="34108"/>
                        </a:cubicBezTo>
                        <a:cubicBezTo>
                          <a:pt x="88312" y="34417"/>
                          <a:pt x="89623" y="33608"/>
                          <a:pt x="89932" y="32301"/>
                        </a:cubicBezTo>
                        <a:cubicBezTo>
                          <a:pt x="90225" y="31061"/>
                          <a:pt x="89512" y="29806"/>
                          <a:pt x="88297" y="294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2523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>
          <a:extLst>
            <a:ext uri="{FF2B5EF4-FFF2-40B4-BE49-F238E27FC236}">
              <a16:creationId xmlns:a16="http://schemas.microsoft.com/office/drawing/2014/main" id="{CF1F4128-FF19-516E-48D9-03F5FE1D5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30">
            <a:extLst>
              <a:ext uri="{FF2B5EF4-FFF2-40B4-BE49-F238E27FC236}">
                <a16:creationId xmlns:a16="http://schemas.microsoft.com/office/drawing/2014/main" id="{3A128E1A-0643-4D7A-C5A5-4BDD16AE1A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3640" y="227499"/>
            <a:ext cx="4638195" cy="14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Читайте ребенку</a:t>
            </a:r>
            <a:endParaRPr dirty="0"/>
          </a:p>
        </p:txBody>
      </p:sp>
      <p:sp>
        <p:nvSpPr>
          <p:cNvPr id="1758" name="Google Shape;1758;p30">
            <a:extLst>
              <a:ext uri="{FF2B5EF4-FFF2-40B4-BE49-F238E27FC236}">
                <a16:creationId xmlns:a16="http://schemas.microsoft.com/office/drawing/2014/main" id="{708CAAC2-CEFD-7446-07BC-E1900AA411A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039408" y="1094135"/>
            <a:ext cx="1231500" cy="954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6</a:t>
            </a:r>
            <a:endParaRPr dirty="0"/>
          </a:p>
        </p:txBody>
      </p:sp>
      <p:grpSp>
        <p:nvGrpSpPr>
          <p:cNvPr id="1795" name="Google Shape;1795;p30">
            <a:extLst>
              <a:ext uri="{FF2B5EF4-FFF2-40B4-BE49-F238E27FC236}">
                <a16:creationId xmlns:a16="http://schemas.microsoft.com/office/drawing/2014/main" id="{C55FE6F1-137A-3416-AC71-2257F04FCC00}"/>
              </a:ext>
            </a:extLst>
          </p:cNvPr>
          <p:cNvGrpSpPr/>
          <p:nvPr/>
        </p:nvGrpSpPr>
        <p:grpSpPr>
          <a:xfrm>
            <a:off x="-557146" y="89897"/>
            <a:ext cx="5943574" cy="2764543"/>
            <a:chOff x="715156" y="444099"/>
            <a:chExt cx="5943574" cy="2764543"/>
          </a:xfrm>
        </p:grpSpPr>
        <p:grpSp>
          <p:nvGrpSpPr>
            <p:cNvPr id="1796" name="Google Shape;1796;p30">
              <a:extLst>
                <a:ext uri="{FF2B5EF4-FFF2-40B4-BE49-F238E27FC236}">
                  <a16:creationId xmlns:a16="http://schemas.microsoft.com/office/drawing/2014/main" id="{13212712-78E5-521C-A3A5-00AE743CBFCD}"/>
                </a:ext>
              </a:extLst>
            </p:cNvPr>
            <p:cNvGrpSpPr/>
            <p:nvPr/>
          </p:nvGrpSpPr>
          <p:grpSpPr>
            <a:xfrm>
              <a:off x="2137473" y="444099"/>
              <a:ext cx="731128" cy="394605"/>
              <a:chOff x="1006523" y="1673424"/>
              <a:chExt cx="731128" cy="394605"/>
            </a:xfrm>
          </p:grpSpPr>
          <p:sp>
            <p:nvSpPr>
              <p:cNvPr id="1797" name="Google Shape;1797;p30">
                <a:extLst>
                  <a:ext uri="{FF2B5EF4-FFF2-40B4-BE49-F238E27FC236}">
                    <a16:creationId xmlns:a16="http://schemas.microsoft.com/office/drawing/2014/main" id="{DB9877C2-3E63-9199-854F-63E05818C874}"/>
                  </a:ext>
                </a:extLst>
              </p:cNvPr>
              <p:cNvSpPr/>
              <p:nvPr/>
            </p:nvSpPr>
            <p:spPr>
              <a:xfrm>
                <a:off x="1010947" y="1679127"/>
                <a:ext cx="720146" cy="385761"/>
              </a:xfrm>
              <a:custGeom>
                <a:avLst/>
                <a:gdLst/>
                <a:ahLst/>
                <a:cxnLst/>
                <a:rect l="l" t="t" r="r" b="b"/>
                <a:pathLst>
                  <a:path w="720146" h="385761" extrusionOk="0">
                    <a:moveTo>
                      <a:pt x="714509" y="372279"/>
                    </a:moveTo>
                    <a:cubicBezTo>
                      <a:pt x="476403" y="370249"/>
                      <a:pt x="238355" y="374749"/>
                      <a:pt x="366" y="385777"/>
                    </a:cubicBezTo>
                    <a:lnTo>
                      <a:pt x="190" y="381807"/>
                    </a:lnTo>
                    <a:cubicBezTo>
                      <a:pt x="23494" y="337553"/>
                      <a:pt x="75353" y="316562"/>
                      <a:pt x="122907" y="332136"/>
                    </a:cubicBezTo>
                    <a:cubicBezTo>
                      <a:pt x="110459" y="305139"/>
                      <a:pt x="97657" y="275937"/>
                      <a:pt x="102601" y="246558"/>
                    </a:cubicBezTo>
                    <a:cubicBezTo>
                      <a:pt x="107545" y="217179"/>
                      <a:pt x="138710" y="190535"/>
                      <a:pt x="166255" y="201828"/>
                    </a:cubicBezTo>
                    <a:cubicBezTo>
                      <a:pt x="193712" y="213121"/>
                      <a:pt x="199627" y="251763"/>
                      <a:pt x="225318" y="266585"/>
                    </a:cubicBezTo>
                    <a:cubicBezTo>
                      <a:pt x="201658" y="224149"/>
                      <a:pt x="210133" y="171743"/>
                      <a:pt x="220904" y="124455"/>
                    </a:cubicBezTo>
                    <a:cubicBezTo>
                      <a:pt x="227349" y="95870"/>
                      <a:pt x="234765" y="66756"/>
                      <a:pt x="251186" y="42406"/>
                    </a:cubicBezTo>
                    <a:cubicBezTo>
                      <a:pt x="267519" y="18056"/>
                      <a:pt x="294711" y="-1001"/>
                      <a:pt x="324022" y="58"/>
                    </a:cubicBezTo>
                    <a:cubicBezTo>
                      <a:pt x="351743" y="1028"/>
                      <a:pt x="376552" y="19908"/>
                      <a:pt x="391119" y="43464"/>
                    </a:cubicBezTo>
                    <a:cubicBezTo>
                      <a:pt x="404555" y="67819"/>
                      <a:pt x="412877" y="94658"/>
                      <a:pt x="415574" y="122337"/>
                    </a:cubicBezTo>
                    <a:cubicBezTo>
                      <a:pt x="424312" y="182362"/>
                      <a:pt x="424846" y="243295"/>
                      <a:pt x="417163" y="303463"/>
                    </a:cubicBezTo>
                    <a:cubicBezTo>
                      <a:pt x="434979" y="242196"/>
                      <a:pt x="471189" y="187872"/>
                      <a:pt x="520899" y="147834"/>
                    </a:cubicBezTo>
                    <a:cubicBezTo>
                      <a:pt x="548179" y="126043"/>
                      <a:pt x="585259" y="108398"/>
                      <a:pt x="617218" y="122602"/>
                    </a:cubicBezTo>
                    <a:cubicBezTo>
                      <a:pt x="653592" y="138747"/>
                      <a:pt x="662597" y="186653"/>
                      <a:pt x="658006" y="226266"/>
                    </a:cubicBezTo>
                    <a:cubicBezTo>
                      <a:pt x="652915" y="269428"/>
                      <a:pt x="637831" y="310811"/>
                      <a:pt x="613952" y="347134"/>
                    </a:cubicBezTo>
                    <a:cubicBezTo>
                      <a:pt x="641674" y="313080"/>
                      <a:pt x="706563" y="324990"/>
                      <a:pt x="720336" y="3667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>
                <a:extLst>
                  <a:ext uri="{FF2B5EF4-FFF2-40B4-BE49-F238E27FC236}">
                    <a16:creationId xmlns:a16="http://schemas.microsoft.com/office/drawing/2014/main" id="{3CFEF3C8-C488-D7B0-BF34-14AA21AE5D7C}"/>
                  </a:ext>
                </a:extLst>
              </p:cNvPr>
              <p:cNvSpPr/>
              <p:nvPr/>
            </p:nvSpPr>
            <p:spPr>
              <a:xfrm>
                <a:off x="1006523" y="1673424"/>
                <a:ext cx="731128" cy="394605"/>
              </a:xfrm>
              <a:custGeom>
                <a:avLst/>
                <a:gdLst/>
                <a:ahLst/>
                <a:cxnLst/>
                <a:rect l="l" t="t" r="r" b="b"/>
                <a:pathLst>
                  <a:path w="731128" h="394605" extrusionOk="0">
                    <a:moveTo>
                      <a:pt x="730915" y="370736"/>
                    </a:moveTo>
                    <a:cubicBezTo>
                      <a:pt x="717966" y="334312"/>
                      <a:pt x="672867" y="317997"/>
                      <a:pt x="638450" y="331138"/>
                    </a:cubicBezTo>
                    <a:cubicBezTo>
                      <a:pt x="653422" y="302431"/>
                      <a:pt x="663395" y="271388"/>
                      <a:pt x="667943" y="239337"/>
                    </a:cubicBezTo>
                    <a:cubicBezTo>
                      <a:pt x="672240" y="208473"/>
                      <a:pt x="670821" y="172937"/>
                      <a:pt x="652509" y="146368"/>
                    </a:cubicBezTo>
                    <a:cubicBezTo>
                      <a:pt x="602956" y="74470"/>
                      <a:pt x="513277" y="147786"/>
                      <a:pt x="475750" y="193356"/>
                    </a:cubicBezTo>
                    <a:cubicBezTo>
                      <a:pt x="458396" y="214435"/>
                      <a:pt x="443791" y="237631"/>
                      <a:pt x="432286" y="262387"/>
                    </a:cubicBezTo>
                    <a:cubicBezTo>
                      <a:pt x="434488" y="224025"/>
                      <a:pt x="433396" y="185545"/>
                      <a:pt x="429023" y="147369"/>
                    </a:cubicBezTo>
                    <a:cubicBezTo>
                      <a:pt x="423997" y="103966"/>
                      <a:pt x="416603" y="55387"/>
                      <a:pt x="383188" y="23884"/>
                    </a:cubicBezTo>
                    <a:cubicBezTo>
                      <a:pt x="355093" y="-4468"/>
                      <a:pt x="310460" y="-7987"/>
                      <a:pt x="278263" y="15611"/>
                    </a:cubicBezTo>
                    <a:cubicBezTo>
                      <a:pt x="240486" y="42625"/>
                      <a:pt x="227920" y="89005"/>
                      <a:pt x="218343" y="132031"/>
                    </a:cubicBezTo>
                    <a:cubicBezTo>
                      <a:pt x="210023" y="169410"/>
                      <a:pt x="203739" y="209460"/>
                      <a:pt x="213250" y="246612"/>
                    </a:cubicBezTo>
                    <a:cubicBezTo>
                      <a:pt x="206835" y="235746"/>
                      <a:pt x="199671" y="225339"/>
                      <a:pt x="191809" y="215468"/>
                    </a:cubicBezTo>
                    <a:cubicBezTo>
                      <a:pt x="178661" y="199787"/>
                      <a:pt x="156697" y="194729"/>
                      <a:pt x="138008" y="203080"/>
                    </a:cubicBezTo>
                    <a:cubicBezTo>
                      <a:pt x="117536" y="212768"/>
                      <a:pt x="103422" y="232222"/>
                      <a:pt x="100574" y="254679"/>
                    </a:cubicBezTo>
                    <a:cubicBezTo>
                      <a:pt x="97247" y="280637"/>
                      <a:pt x="106487" y="305681"/>
                      <a:pt x="117010" y="329182"/>
                    </a:cubicBezTo>
                    <a:cubicBezTo>
                      <a:pt x="70130" y="319832"/>
                      <a:pt x="22760" y="342838"/>
                      <a:pt x="1151" y="385450"/>
                    </a:cubicBezTo>
                    <a:cubicBezTo>
                      <a:pt x="531" y="386691"/>
                      <a:pt x="608" y="388165"/>
                      <a:pt x="1352" y="389336"/>
                    </a:cubicBezTo>
                    <a:cubicBezTo>
                      <a:pt x="62" y="390312"/>
                      <a:pt x="-193" y="392149"/>
                      <a:pt x="784" y="393439"/>
                    </a:cubicBezTo>
                    <a:cubicBezTo>
                      <a:pt x="1339" y="394172"/>
                      <a:pt x="2205" y="394602"/>
                      <a:pt x="3125" y="394600"/>
                    </a:cubicBezTo>
                    <a:cubicBezTo>
                      <a:pt x="96756" y="394988"/>
                      <a:pt x="190477" y="389755"/>
                      <a:pt x="284088" y="387705"/>
                    </a:cubicBezTo>
                    <a:cubicBezTo>
                      <a:pt x="377777" y="385652"/>
                      <a:pt x="471482" y="384446"/>
                      <a:pt x="565203" y="384087"/>
                    </a:cubicBezTo>
                    <a:cubicBezTo>
                      <a:pt x="590828" y="384014"/>
                      <a:pt x="616454" y="384003"/>
                      <a:pt x="642079" y="384051"/>
                    </a:cubicBezTo>
                    <a:cubicBezTo>
                      <a:pt x="668174" y="385578"/>
                      <a:pt x="694344" y="385294"/>
                      <a:pt x="720399" y="383199"/>
                    </a:cubicBezTo>
                    <a:cubicBezTo>
                      <a:pt x="722663" y="382771"/>
                      <a:pt x="724283" y="380767"/>
                      <a:pt x="724226" y="378465"/>
                    </a:cubicBezTo>
                    <a:cubicBezTo>
                      <a:pt x="728342" y="378802"/>
                      <a:pt x="732677" y="375694"/>
                      <a:pt x="730915" y="370736"/>
                    </a:cubicBezTo>
                    <a:close/>
                    <a:moveTo>
                      <a:pt x="653062" y="371055"/>
                    </a:moveTo>
                    <a:cubicBezTo>
                      <a:pt x="629633" y="370964"/>
                      <a:pt x="606204" y="370938"/>
                      <a:pt x="582775" y="370977"/>
                    </a:cubicBezTo>
                    <a:cubicBezTo>
                      <a:pt x="535917" y="371087"/>
                      <a:pt x="489060" y="371453"/>
                      <a:pt x="442205" y="372075"/>
                    </a:cubicBezTo>
                    <a:cubicBezTo>
                      <a:pt x="348490" y="373312"/>
                      <a:pt x="254801" y="375743"/>
                      <a:pt x="161140" y="379368"/>
                    </a:cubicBezTo>
                    <a:cubicBezTo>
                      <a:pt x="110377" y="381270"/>
                      <a:pt x="59526" y="383365"/>
                      <a:pt x="8937" y="388065"/>
                    </a:cubicBezTo>
                    <a:cubicBezTo>
                      <a:pt x="32428" y="347461"/>
                      <a:pt x="81168" y="328851"/>
                      <a:pt x="125768" y="343457"/>
                    </a:cubicBezTo>
                    <a:cubicBezTo>
                      <a:pt x="131019" y="345282"/>
                      <a:pt x="134204" y="339130"/>
                      <a:pt x="132306" y="334958"/>
                    </a:cubicBezTo>
                    <a:cubicBezTo>
                      <a:pt x="121286" y="310743"/>
                      <a:pt x="109365" y="284378"/>
                      <a:pt x="112509" y="257100"/>
                    </a:cubicBezTo>
                    <a:cubicBezTo>
                      <a:pt x="114888" y="236463"/>
                      <a:pt x="130503" y="215044"/>
                      <a:pt x="152002" y="211517"/>
                    </a:cubicBezTo>
                    <a:cubicBezTo>
                      <a:pt x="172478" y="208158"/>
                      <a:pt x="185124" y="225320"/>
                      <a:pt x="194772" y="240541"/>
                    </a:cubicBezTo>
                    <a:cubicBezTo>
                      <a:pt x="202382" y="255199"/>
                      <a:pt x="213268" y="267909"/>
                      <a:pt x="226588" y="277684"/>
                    </a:cubicBezTo>
                    <a:cubicBezTo>
                      <a:pt x="229638" y="279355"/>
                      <a:pt x="233467" y="278238"/>
                      <a:pt x="235139" y="275189"/>
                    </a:cubicBezTo>
                    <a:cubicBezTo>
                      <a:pt x="236172" y="273304"/>
                      <a:pt x="236172" y="271023"/>
                      <a:pt x="235139" y="269139"/>
                    </a:cubicBezTo>
                    <a:cubicBezTo>
                      <a:pt x="215455" y="232283"/>
                      <a:pt x="219578" y="189328"/>
                      <a:pt x="227546" y="149807"/>
                    </a:cubicBezTo>
                    <a:cubicBezTo>
                      <a:pt x="235420" y="110756"/>
                      <a:pt x="243996" y="66177"/>
                      <a:pt x="273050" y="36772"/>
                    </a:cubicBezTo>
                    <a:cubicBezTo>
                      <a:pt x="286565" y="22158"/>
                      <a:pt x="305207" y="13328"/>
                      <a:pt x="325083" y="12125"/>
                    </a:cubicBezTo>
                    <a:cubicBezTo>
                      <a:pt x="344658" y="12570"/>
                      <a:pt x="363212" y="20948"/>
                      <a:pt x="376483" y="35335"/>
                    </a:cubicBezTo>
                    <a:cubicBezTo>
                      <a:pt x="406720" y="65794"/>
                      <a:pt x="412478" y="113178"/>
                      <a:pt x="416754" y="153816"/>
                    </a:cubicBezTo>
                    <a:cubicBezTo>
                      <a:pt x="422103" y="205489"/>
                      <a:pt x="421532" y="257603"/>
                      <a:pt x="415052" y="309147"/>
                    </a:cubicBezTo>
                    <a:cubicBezTo>
                      <a:pt x="414122" y="316649"/>
                      <a:pt x="425893" y="317708"/>
                      <a:pt x="427902" y="310885"/>
                    </a:cubicBezTo>
                    <a:cubicBezTo>
                      <a:pt x="446804" y="246663"/>
                      <a:pt x="488310" y="182671"/>
                      <a:pt x="546067" y="146817"/>
                    </a:cubicBezTo>
                    <a:cubicBezTo>
                      <a:pt x="573838" y="129578"/>
                      <a:pt x="612575" y="119662"/>
                      <a:pt x="637169" y="147721"/>
                    </a:cubicBezTo>
                    <a:cubicBezTo>
                      <a:pt x="656379" y="169638"/>
                      <a:pt x="658947" y="202751"/>
                      <a:pt x="656040" y="230472"/>
                    </a:cubicBezTo>
                    <a:cubicBezTo>
                      <a:pt x="651159" y="273011"/>
                      <a:pt x="636331" y="313806"/>
                      <a:pt x="612755" y="349560"/>
                    </a:cubicBezTo>
                    <a:cubicBezTo>
                      <a:pt x="608794" y="355665"/>
                      <a:pt x="618123" y="363078"/>
                      <a:pt x="622963" y="357430"/>
                    </a:cubicBezTo>
                    <a:cubicBezTo>
                      <a:pt x="648142" y="328049"/>
                      <a:pt x="703126" y="336288"/>
                      <a:pt x="717787" y="372463"/>
                    </a:cubicBezTo>
                    <a:cubicBezTo>
                      <a:pt x="696266" y="370574"/>
                      <a:pt x="674644" y="370103"/>
                      <a:pt x="653062" y="371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9" name="Google Shape;1799;p30">
              <a:extLst>
                <a:ext uri="{FF2B5EF4-FFF2-40B4-BE49-F238E27FC236}">
                  <a16:creationId xmlns:a16="http://schemas.microsoft.com/office/drawing/2014/main" id="{7C6F94C2-B848-5E89-5D2E-36A156814E84}"/>
                </a:ext>
              </a:extLst>
            </p:cNvPr>
            <p:cNvGrpSpPr/>
            <p:nvPr/>
          </p:nvGrpSpPr>
          <p:grpSpPr>
            <a:xfrm>
              <a:off x="3807708" y="831897"/>
              <a:ext cx="1166447" cy="549813"/>
              <a:chOff x="4496533" y="-114840"/>
              <a:chExt cx="1166447" cy="549813"/>
            </a:xfrm>
          </p:grpSpPr>
          <p:sp>
            <p:nvSpPr>
              <p:cNvPr id="1800" name="Google Shape;1800;p30">
                <a:extLst>
                  <a:ext uri="{FF2B5EF4-FFF2-40B4-BE49-F238E27FC236}">
                    <a16:creationId xmlns:a16="http://schemas.microsoft.com/office/drawing/2014/main" id="{4A2E9F66-02F2-5EE6-746C-86AC3C258A9A}"/>
                  </a:ext>
                </a:extLst>
              </p:cNvPr>
              <p:cNvSpPr/>
              <p:nvPr/>
            </p:nvSpPr>
            <p:spPr>
              <a:xfrm>
                <a:off x="4502226" y="-108161"/>
                <a:ext cx="1154246" cy="536688"/>
              </a:xfrm>
              <a:custGeom>
                <a:avLst/>
                <a:gdLst/>
                <a:ahLst/>
                <a:cxnLst/>
                <a:rect l="l" t="t" r="r" b="b"/>
                <a:pathLst>
                  <a:path w="1154246" h="536688" extrusionOk="0">
                    <a:moveTo>
                      <a:pt x="1154437" y="536704"/>
                    </a:moveTo>
                    <a:cubicBezTo>
                      <a:pt x="906796" y="533352"/>
                      <a:pt x="659095" y="530058"/>
                      <a:pt x="411336" y="526823"/>
                    </a:cubicBezTo>
                    <a:cubicBezTo>
                      <a:pt x="274052" y="524970"/>
                      <a:pt x="136679" y="523117"/>
                      <a:pt x="190" y="508560"/>
                    </a:cubicBezTo>
                    <a:lnTo>
                      <a:pt x="1426" y="496562"/>
                    </a:lnTo>
                    <a:cubicBezTo>
                      <a:pt x="1335" y="469434"/>
                      <a:pt x="23269" y="447369"/>
                      <a:pt x="50415" y="447278"/>
                    </a:cubicBezTo>
                    <a:cubicBezTo>
                      <a:pt x="65232" y="447229"/>
                      <a:pt x="79281" y="453861"/>
                      <a:pt x="88652" y="465330"/>
                    </a:cubicBezTo>
                    <a:cubicBezTo>
                      <a:pt x="82472" y="435422"/>
                      <a:pt x="115579" y="409219"/>
                      <a:pt x="146126" y="410101"/>
                    </a:cubicBezTo>
                    <a:cubicBezTo>
                      <a:pt x="176673" y="410984"/>
                      <a:pt x="203423" y="429687"/>
                      <a:pt x="228143" y="447685"/>
                    </a:cubicBezTo>
                    <a:cubicBezTo>
                      <a:pt x="209346" y="390469"/>
                      <a:pt x="207476" y="329047"/>
                      <a:pt x="222758" y="270794"/>
                    </a:cubicBezTo>
                    <a:cubicBezTo>
                      <a:pt x="224308" y="262164"/>
                      <a:pt x="228325" y="254167"/>
                      <a:pt x="234323" y="247768"/>
                    </a:cubicBezTo>
                    <a:cubicBezTo>
                      <a:pt x="244829" y="238239"/>
                      <a:pt x="260986" y="239563"/>
                      <a:pt x="274847" y="242474"/>
                    </a:cubicBezTo>
                    <a:cubicBezTo>
                      <a:pt x="331342" y="254455"/>
                      <a:pt x="382801" y="283462"/>
                      <a:pt x="422284" y="325582"/>
                    </a:cubicBezTo>
                    <a:cubicBezTo>
                      <a:pt x="407232" y="244817"/>
                      <a:pt x="412264" y="161594"/>
                      <a:pt x="436939" y="83228"/>
                    </a:cubicBezTo>
                    <a:cubicBezTo>
                      <a:pt x="445944" y="54996"/>
                      <a:pt x="459010" y="25529"/>
                      <a:pt x="484525" y="10443"/>
                    </a:cubicBezTo>
                    <a:cubicBezTo>
                      <a:pt x="519486" y="-10378"/>
                      <a:pt x="565130" y="2944"/>
                      <a:pt x="599649" y="24470"/>
                    </a:cubicBezTo>
                    <a:cubicBezTo>
                      <a:pt x="686718" y="80117"/>
                      <a:pt x="737000" y="178351"/>
                      <a:pt x="731195" y="281469"/>
                    </a:cubicBezTo>
                    <a:cubicBezTo>
                      <a:pt x="739505" y="259642"/>
                      <a:pt x="751878" y="239585"/>
                      <a:pt x="767657" y="222359"/>
                    </a:cubicBezTo>
                    <a:cubicBezTo>
                      <a:pt x="784520" y="206214"/>
                      <a:pt x="809946" y="196862"/>
                      <a:pt x="831664" y="205331"/>
                    </a:cubicBezTo>
                    <a:cubicBezTo>
                      <a:pt x="860799" y="216712"/>
                      <a:pt x="870510" y="253590"/>
                      <a:pt x="867685" y="284734"/>
                    </a:cubicBezTo>
                    <a:cubicBezTo>
                      <a:pt x="865261" y="311159"/>
                      <a:pt x="856771" y="336670"/>
                      <a:pt x="842876" y="359284"/>
                    </a:cubicBezTo>
                    <a:cubicBezTo>
                      <a:pt x="865743" y="330258"/>
                      <a:pt x="897702" y="297879"/>
                      <a:pt x="933369" y="307584"/>
                    </a:cubicBezTo>
                    <a:cubicBezTo>
                      <a:pt x="949593" y="313142"/>
                      <a:pt x="963364" y="324189"/>
                      <a:pt x="972303" y="338816"/>
                    </a:cubicBezTo>
                    <a:cubicBezTo>
                      <a:pt x="999818" y="379201"/>
                      <a:pt x="1007209" y="429991"/>
                      <a:pt x="992344" y="476535"/>
                    </a:cubicBezTo>
                    <a:cubicBezTo>
                      <a:pt x="1049200" y="443009"/>
                      <a:pt x="1133248" y="474241"/>
                      <a:pt x="1154437" y="536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>
                <a:extLst>
                  <a:ext uri="{FF2B5EF4-FFF2-40B4-BE49-F238E27FC236}">
                    <a16:creationId xmlns:a16="http://schemas.microsoft.com/office/drawing/2014/main" id="{C5572FF8-5C3E-F07B-7AC1-8E6CE5A7F9F9}"/>
                  </a:ext>
                </a:extLst>
              </p:cNvPr>
              <p:cNvSpPr/>
              <p:nvPr/>
            </p:nvSpPr>
            <p:spPr>
              <a:xfrm>
                <a:off x="4496533" y="-114840"/>
                <a:ext cx="1166447" cy="549813"/>
              </a:xfrm>
              <a:custGeom>
                <a:avLst/>
                <a:gdLst/>
                <a:ahLst/>
                <a:cxnLst/>
                <a:rect l="l" t="t" r="r" b="b"/>
                <a:pathLst>
                  <a:path w="1166447" h="549813" extrusionOk="0">
                    <a:moveTo>
                      <a:pt x="1166419" y="541617"/>
                    </a:moveTo>
                    <a:cubicBezTo>
                      <a:pt x="1144293" y="479482"/>
                      <a:pt x="1068085" y="447111"/>
                      <a:pt x="1007823" y="471357"/>
                    </a:cubicBezTo>
                    <a:cubicBezTo>
                      <a:pt x="1018733" y="422157"/>
                      <a:pt x="1007469" y="366381"/>
                      <a:pt x="972968" y="328847"/>
                    </a:cubicBezTo>
                    <a:cubicBezTo>
                      <a:pt x="956760" y="309290"/>
                      <a:pt x="930237" y="301621"/>
                      <a:pt x="906083" y="309507"/>
                    </a:cubicBezTo>
                    <a:cubicBezTo>
                      <a:pt x="893294" y="314278"/>
                      <a:pt x="881588" y="321554"/>
                      <a:pt x="871651" y="330908"/>
                    </a:cubicBezTo>
                    <a:cubicBezTo>
                      <a:pt x="885074" y="290957"/>
                      <a:pt x="887332" y="243066"/>
                      <a:pt x="855271" y="215403"/>
                    </a:cubicBezTo>
                    <a:cubicBezTo>
                      <a:pt x="834885" y="199433"/>
                      <a:pt x="806585" y="198210"/>
                      <a:pt x="784896" y="212362"/>
                    </a:cubicBezTo>
                    <a:cubicBezTo>
                      <a:pt x="766910" y="223907"/>
                      <a:pt x="752563" y="240306"/>
                      <a:pt x="743517" y="259662"/>
                    </a:cubicBezTo>
                    <a:cubicBezTo>
                      <a:pt x="739582" y="172444"/>
                      <a:pt x="697139" y="91463"/>
                      <a:pt x="627638" y="38561"/>
                    </a:cubicBezTo>
                    <a:cubicBezTo>
                      <a:pt x="590940" y="11047"/>
                      <a:pt x="538272" y="-13232"/>
                      <a:pt x="493039" y="8240"/>
                    </a:cubicBezTo>
                    <a:cubicBezTo>
                      <a:pt x="447305" y="29949"/>
                      <a:pt x="433376" y="90842"/>
                      <a:pt x="423963" y="135619"/>
                    </a:cubicBezTo>
                    <a:cubicBezTo>
                      <a:pt x="411748" y="194258"/>
                      <a:pt x="409916" y="254582"/>
                      <a:pt x="418547" y="313853"/>
                    </a:cubicBezTo>
                    <a:cubicBezTo>
                      <a:pt x="383031" y="280804"/>
                      <a:pt x="339760" y="257222"/>
                      <a:pt x="292723" y="245281"/>
                    </a:cubicBezTo>
                    <a:cubicBezTo>
                      <a:pt x="277936" y="241560"/>
                      <a:pt x="261187" y="237651"/>
                      <a:pt x="246362" y="243193"/>
                    </a:cubicBezTo>
                    <a:cubicBezTo>
                      <a:pt x="232005" y="248560"/>
                      <a:pt x="225960" y="261922"/>
                      <a:pt x="222201" y="275738"/>
                    </a:cubicBezTo>
                    <a:cubicBezTo>
                      <a:pt x="216912" y="295586"/>
                      <a:pt x="213624" y="315913"/>
                      <a:pt x="212385" y="336416"/>
                    </a:cubicBezTo>
                    <a:cubicBezTo>
                      <a:pt x="210244" y="370725"/>
                      <a:pt x="213643" y="405155"/>
                      <a:pt x="222453" y="438385"/>
                    </a:cubicBezTo>
                    <a:cubicBezTo>
                      <a:pt x="197081" y="420999"/>
                      <a:pt x="167757" y="405225"/>
                      <a:pt x="136742" y="411815"/>
                    </a:cubicBezTo>
                    <a:cubicBezTo>
                      <a:pt x="112740" y="416145"/>
                      <a:pt x="93618" y="434332"/>
                      <a:pt x="88105" y="458074"/>
                    </a:cubicBezTo>
                    <a:cubicBezTo>
                      <a:pt x="63708" y="440329"/>
                      <a:pt x="29536" y="445709"/>
                      <a:pt x="11779" y="470089"/>
                    </a:cubicBezTo>
                    <a:cubicBezTo>
                      <a:pt x="4780" y="479699"/>
                      <a:pt x="1110" y="491328"/>
                      <a:pt x="1326" y="503211"/>
                    </a:cubicBezTo>
                    <a:cubicBezTo>
                      <a:pt x="1076" y="510631"/>
                      <a:pt x="12612" y="510622"/>
                      <a:pt x="12862" y="503211"/>
                    </a:cubicBezTo>
                    <a:cubicBezTo>
                      <a:pt x="13871" y="479108"/>
                      <a:pt x="34241" y="460386"/>
                      <a:pt x="58361" y="461394"/>
                    </a:cubicBezTo>
                    <a:cubicBezTo>
                      <a:pt x="70468" y="461900"/>
                      <a:pt x="81823" y="467407"/>
                      <a:pt x="89712" y="476599"/>
                    </a:cubicBezTo>
                    <a:cubicBezTo>
                      <a:pt x="94430" y="481959"/>
                      <a:pt x="101501" y="476044"/>
                      <a:pt x="100563" y="470286"/>
                    </a:cubicBezTo>
                    <a:cubicBezTo>
                      <a:pt x="96145" y="443157"/>
                      <a:pt x="126125" y="423342"/>
                      <a:pt x="150321" y="423286"/>
                    </a:cubicBezTo>
                    <a:cubicBezTo>
                      <a:pt x="180595" y="423217"/>
                      <a:pt x="207178" y="443007"/>
                      <a:pt x="230568" y="459986"/>
                    </a:cubicBezTo>
                    <a:cubicBezTo>
                      <a:pt x="235174" y="463330"/>
                      <a:pt x="241764" y="457788"/>
                      <a:pt x="240105" y="452660"/>
                    </a:cubicBezTo>
                    <a:cubicBezTo>
                      <a:pt x="229129" y="419013"/>
                      <a:pt x="223961" y="383746"/>
                      <a:pt x="224823" y="348367"/>
                    </a:cubicBezTo>
                    <a:cubicBezTo>
                      <a:pt x="225281" y="330331"/>
                      <a:pt x="227364" y="312373"/>
                      <a:pt x="231048" y="294710"/>
                    </a:cubicBezTo>
                    <a:cubicBezTo>
                      <a:pt x="234309" y="279126"/>
                      <a:pt x="237102" y="257367"/>
                      <a:pt x="255912" y="253976"/>
                    </a:cubicBezTo>
                    <a:cubicBezTo>
                      <a:pt x="271150" y="251229"/>
                      <a:pt x="288640" y="257203"/>
                      <a:pt x="303069" y="261647"/>
                    </a:cubicBezTo>
                    <a:cubicBezTo>
                      <a:pt x="318518" y="266400"/>
                      <a:pt x="333517" y="272508"/>
                      <a:pt x="347889" y="279901"/>
                    </a:cubicBezTo>
                    <a:cubicBezTo>
                      <a:pt x="376095" y="294475"/>
                      <a:pt x="401630" y="313714"/>
                      <a:pt x="423412" y="336803"/>
                    </a:cubicBezTo>
                    <a:cubicBezTo>
                      <a:pt x="428195" y="341852"/>
                      <a:pt x="435359" y="336463"/>
                      <a:pt x="434263" y="330491"/>
                    </a:cubicBezTo>
                    <a:cubicBezTo>
                      <a:pt x="424307" y="276595"/>
                      <a:pt x="423341" y="221424"/>
                      <a:pt x="431404" y="167213"/>
                    </a:cubicBezTo>
                    <a:cubicBezTo>
                      <a:pt x="435371" y="140508"/>
                      <a:pt x="441572" y="114182"/>
                      <a:pt x="449942" y="88513"/>
                    </a:cubicBezTo>
                    <a:cubicBezTo>
                      <a:pt x="455745" y="66590"/>
                      <a:pt x="467159" y="46553"/>
                      <a:pt x="483061" y="30376"/>
                    </a:cubicBezTo>
                    <a:cubicBezTo>
                      <a:pt x="521578" y="-4159"/>
                      <a:pt x="578118" y="19386"/>
                      <a:pt x="614427" y="44930"/>
                    </a:cubicBezTo>
                    <a:cubicBezTo>
                      <a:pt x="650733" y="70902"/>
                      <a:pt x="680204" y="105275"/>
                      <a:pt x="700319" y="145110"/>
                    </a:cubicBezTo>
                    <a:cubicBezTo>
                      <a:pt x="722980" y="189228"/>
                      <a:pt x="733359" y="238621"/>
                      <a:pt x="730372" y="288121"/>
                    </a:cubicBezTo>
                    <a:cubicBezTo>
                      <a:pt x="730460" y="291729"/>
                      <a:pt x="733458" y="294581"/>
                      <a:pt x="737068" y="294493"/>
                    </a:cubicBezTo>
                    <a:cubicBezTo>
                      <a:pt x="739277" y="294439"/>
                      <a:pt x="741308" y="293274"/>
                      <a:pt x="742469" y="291396"/>
                    </a:cubicBezTo>
                    <a:cubicBezTo>
                      <a:pt x="752816" y="268715"/>
                      <a:pt x="763762" y="243509"/>
                      <a:pt x="784371" y="228167"/>
                    </a:cubicBezTo>
                    <a:cubicBezTo>
                      <a:pt x="803975" y="213573"/>
                      <a:pt x="831957" y="209292"/>
                      <a:pt x="850126" y="228411"/>
                    </a:cubicBezTo>
                    <a:cubicBezTo>
                      <a:pt x="883525" y="263555"/>
                      <a:pt x="864414" y="327001"/>
                      <a:pt x="842959" y="362694"/>
                    </a:cubicBezTo>
                    <a:cubicBezTo>
                      <a:pt x="839274" y="368826"/>
                      <a:pt x="848478" y="376451"/>
                      <a:pt x="853156" y="370556"/>
                    </a:cubicBezTo>
                    <a:cubicBezTo>
                      <a:pt x="867456" y="352536"/>
                      <a:pt x="883754" y="333466"/>
                      <a:pt x="905157" y="323783"/>
                    </a:cubicBezTo>
                    <a:cubicBezTo>
                      <a:pt x="929948" y="312568"/>
                      <a:pt x="952999" y="323733"/>
                      <a:pt x="968776" y="343943"/>
                    </a:cubicBezTo>
                    <a:cubicBezTo>
                      <a:pt x="998252" y="383374"/>
                      <a:pt x="1006812" y="434621"/>
                      <a:pt x="991749" y="481481"/>
                    </a:cubicBezTo>
                    <a:cubicBezTo>
                      <a:pt x="990872" y="484995"/>
                      <a:pt x="993013" y="488553"/>
                      <a:pt x="996529" y="489429"/>
                    </a:cubicBezTo>
                    <a:cubicBezTo>
                      <a:pt x="998137" y="489829"/>
                      <a:pt x="999836" y="489607"/>
                      <a:pt x="1001286" y="488807"/>
                    </a:cubicBezTo>
                    <a:cubicBezTo>
                      <a:pt x="1052764" y="459477"/>
                      <a:pt x="1125309" y="483641"/>
                      <a:pt x="1150323" y="536723"/>
                    </a:cubicBezTo>
                    <a:cubicBezTo>
                      <a:pt x="1002638" y="534768"/>
                      <a:pt x="854953" y="532812"/>
                      <a:pt x="707268" y="530856"/>
                    </a:cubicBezTo>
                    <a:cubicBezTo>
                      <a:pt x="556727" y="528863"/>
                      <a:pt x="406089" y="528259"/>
                      <a:pt x="255589" y="524100"/>
                    </a:cubicBezTo>
                    <a:cubicBezTo>
                      <a:pt x="171463" y="521775"/>
                      <a:pt x="86929" y="519630"/>
                      <a:pt x="3104" y="511894"/>
                    </a:cubicBezTo>
                    <a:cubicBezTo>
                      <a:pt x="-847" y="511530"/>
                      <a:pt x="-716" y="517526"/>
                      <a:pt x="3104" y="517994"/>
                    </a:cubicBezTo>
                    <a:cubicBezTo>
                      <a:pt x="77632" y="527116"/>
                      <a:pt x="152173" y="533730"/>
                      <a:pt x="227233" y="536215"/>
                    </a:cubicBezTo>
                    <a:cubicBezTo>
                      <a:pt x="302210" y="538699"/>
                      <a:pt x="377233" y="539461"/>
                      <a:pt x="452242" y="540455"/>
                    </a:cubicBezTo>
                    <a:cubicBezTo>
                      <a:pt x="603205" y="542454"/>
                      <a:pt x="754168" y="544453"/>
                      <a:pt x="905133" y="546452"/>
                    </a:cubicBezTo>
                    <a:cubicBezTo>
                      <a:pt x="990141" y="547577"/>
                      <a:pt x="1075150" y="548703"/>
                      <a:pt x="1160158" y="549829"/>
                    </a:cubicBezTo>
                    <a:cubicBezTo>
                      <a:pt x="1163770" y="549796"/>
                      <a:pt x="1166670" y="546844"/>
                      <a:pt x="1166638" y="543235"/>
                    </a:cubicBezTo>
                    <a:cubicBezTo>
                      <a:pt x="1166633" y="542688"/>
                      <a:pt x="1166559" y="542145"/>
                      <a:pt x="1166419" y="541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30">
              <a:extLst>
                <a:ext uri="{FF2B5EF4-FFF2-40B4-BE49-F238E27FC236}">
                  <a16:creationId xmlns:a16="http://schemas.microsoft.com/office/drawing/2014/main" id="{1DD3E415-93FC-9A9C-3431-0D87244AD7E9}"/>
                </a:ext>
              </a:extLst>
            </p:cNvPr>
            <p:cNvGrpSpPr/>
            <p:nvPr/>
          </p:nvGrpSpPr>
          <p:grpSpPr>
            <a:xfrm>
              <a:off x="5944407" y="539497"/>
              <a:ext cx="714324" cy="347759"/>
              <a:chOff x="482844" y="1192072"/>
              <a:chExt cx="714324" cy="347759"/>
            </a:xfrm>
          </p:grpSpPr>
          <p:sp>
            <p:nvSpPr>
              <p:cNvPr id="1803" name="Google Shape;1803;p30">
                <a:extLst>
                  <a:ext uri="{FF2B5EF4-FFF2-40B4-BE49-F238E27FC236}">
                    <a16:creationId xmlns:a16="http://schemas.microsoft.com/office/drawing/2014/main" id="{B2984FEB-0531-CE04-2579-F0A0371F057B}"/>
                  </a:ext>
                </a:extLst>
              </p:cNvPr>
              <p:cNvSpPr/>
              <p:nvPr/>
            </p:nvSpPr>
            <p:spPr>
              <a:xfrm>
                <a:off x="983912" y="1192072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4" y="107820"/>
                    </a:moveTo>
                    <a:cubicBezTo>
                      <a:pt x="152750" y="105421"/>
                      <a:pt x="110085" y="60360"/>
                      <a:pt x="110705" y="5986"/>
                    </a:cubicBezTo>
                    <a:cubicBezTo>
                      <a:pt x="110976" y="-1642"/>
                      <a:pt x="100932" y="-1699"/>
                      <a:pt x="98423" y="4326"/>
                    </a:cubicBezTo>
                    <a:cubicBezTo>
                      <a:pt x="87977" y="29401"/>
                      <a:pt x="92537" y="58264"/>
                      <a:pt x="81212" y="82870"/>
                    </a:cubicBezTo>
                    <a:cubicBezTo>
                      <a:pt x="67932" y="111726"/>
                      <a:pt x="33769" y="113474"/>
                      <a:pt x="6046" y="113906"/>
                    </a:cubicBezTo>
                    <a:cubicBezTo>
                      <a:pt x="2597" y="114033"/>
                      <a:pt x="-96" y="116930"/>
                      <a:pt x="32" y="120375"/>
                    </a:cubicBezTo>
                    <a:cubicBezTo>
                      <a:pt x="153" y="123642"/>
                      <a:pt x="2776" y="126263"/>
                      <a:pt x="6046" y="126383"/>
                    </a:cubicBezTo>
                    <a:cubicBezTo>
                      <a:pt x="34653" y="128308"/>
                      <a:pt x="62032" y="138730"/>
                      <a:pt x="84669" y="156312"/>
                    </a:cubicBezTo>
                    <a:cubicBezTo>
                      <a:pt x="95063" y="165217"/>
                      <a:pt x="102976" y="176656"/>
                      <a:pt x="107640" y="189519"/>
                    </a:cubicBezTo>
                    <a:cubicBezTo>
                      <a:pt x="111233" y="201673"/>
                      <a:pt x="112601" y="214376"/>
                      <a:pt x="111677" y="227016"/>
                    </a:cubicBezTo>
                    <a:cubicBezTo>
                      <a:pt x="111718" y="228546"/>
                      <a:pt x="112991" y="229753"/>
                      <a:pt x="114523" y="229713"/>
                    </a:cubicBezTo>
                    <a:cubicBezTo>
                      <a:pt x="115456" y="229689"/>
                      <a:pt x="116315" y="229197"/>
                      <a:pt x="116807" y="228404"/>
                    </a:cubicBezTo>
                    <a:cubicBezTo>
                      <a:pt x="116868" y="228288"/>
                      <a:pt x="116907" y="228167"/>
                      <a:pt x="116968" y="228051"/>
                    </a:cubicBezTo>
                    <a:cubicBezTo>
                      <a:pt x="119802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9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3"/>
                      <a:pt x="213957" y="107935"/>
                      <a:pt x="207124" y="1078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>
                <a:extLst>
                  <a:ext uri="{FF2B5EF4-FFF2-40B4-BE49-F238E27FC236}">
                    <a16:creationId xmlns:a16="http://schemas.microsoft.com/office/drawing/2014/main" id="{48FEB0B7-106C-BD9D-0824-2D9B4D6CA807}"/>
                  </a:ext>
                </a:extLst>
              </p:cNvPr>
              <p:cNvSpPr/>
              <p:nvPr/>
            </p:nvSpPr>
            <p:spPr>
              <a:xfrm>
                <a:off x="482844" y="1403918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5"/>
                      <a:pt x="65148" y="35722"/>
                      <a:pt x="65515" y="3549"/>
                    </a:cubicBezTo>
                    <a:cubicBezTo>
                      <a:pt x="65674" y="-966"/>
                      <a:pt x="59733" y="-999"/>
                      <a:pt x="58247" y="2566"/>
                    </a:cubicBezTo>
                    <a:cubicBezTo>
                      <a:pt x="52067" y="17404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4"/>
                    </a:cubicBezTo>
                    <a:cubicBezTo>
                      <a:pt x="1547" y="67480"/>
                      <a:pt x="-46" y="69195"/>
                      <a:pt x="30" y="71233"/>
                    </a:cubicBezTo>
                    <a:cubicBezTo>
                      <a:pt x="102" y="73166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6"/>
                    </a:cubicBezTo>
                    <a:cubicBezTo>
                      <a:pt x="56259" y="97766"/>
                      <a:pt x="60941" y="104534"/>
                      <a:pt x="63701" y="112145"/>
                    </a:cubicBezTo>
                    <a:cubicBezTo>
                      <a:pt x="65827" y="119337"/>
                      <a:pt x="66636" y="126853"/>
                      <a:pt x="66090" y="134333"/>
                    </a:cubicBezTo>
                    <a:cubicBezTo>
                      <a:pt x="66114" y="135238"/>
                      <a:pt x="66868" y="135952"/>
                      <a:pt x="67774" y="135928"/>
                    </a:cubicBezTo>
                    <a:cubicBezTo>
                      <a:pt x="68327" y="135914"/>
                      <a:pt x="68835" y="135623"/>
                      <a:pt x="69126" y="135154"/>
                    </a:cubicBezTo>
                    <a:lnTo>
                      <a:pt x="69220" y="134945"/>
                    </a:lnTo>
                    <a:cubicBezTo>
                      <a:pt x="70897" y="136040"/>
                      <a:pt x="73144" y="135569"/>
                      <a:pt x="74240" y="133894"/>
                    </a:cubicBezTo>
                    <a:cubicBezTo>
                      <a:pt x="74439" y="133590"/>
                      <a:pt x="74591" y="133257"/>
                      <a:pt x="74691" y="132908"/>
                    </a:cubicBezTo>
                    <a:cubicBezTo>
                      <a:pt x="82016" y="107206"/>
                      <a:pt x="93397" y="75980"/>
                      <a:pt x="123550" y="71073"/>
                    </a:cubicBezTo>
                    <a:cubicBezTo>
                      <a:pt x="127776" y="70386"/>
                      <a:pt x="126609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>
              <a:extLst>
                <a:ext uri="{FF2B5EF4-FFF2-40B4-BE49-F238E27FC236}">
                  <a16:creationId xmlns:a16="http://schemas.microsoft.com/office/drawing/2014/main" id="{F47F96FC-4CF8-D3D3-5591-87E761E25DEB}"/>
                </a:ext>
              </a:extLst>
            </p:cNvPr>
            <p:cNvGrpSpPr/>
            <p:nvPr/>
          </p:nvGrpSpPr>
          <p:grpSpPr>
            <a:xfrm>
              <a:off x="715156" y="1177749"/>
              <a:ext cx="757512" cy="677640"/>
              <a:chOff x="7406356" y="1421774"/>
              <a:chExt cx="757512" cy="677640"/>
            </a:xfrm>
          </p:grpSpPr>
          <p:sp>
            <p:nvSpPr>
              <p:cNvPr id="1806" name="Google Shape;1806;p30">
                <a:extLst>
                  <a:ext uri="{FF2B5EF4-FFF2-40B4-BE49-F238E27FC236}">
                    <a16:creationId xmlns:a16="http://schemas.microsoft.com/office/drawing/2014/main" id="{A9244154-2904-11E1-ADF9-FA70A71D8291}"/>
                  </a:ext>
                </a:extLst>
              </p:cNvPr>
              <p:cNvSpPr/>
              <p:nvPr/>
            </p:nvSpPr>
            <p:spPr>
              <a:xfrm>
                <a:off x="7406356" y="17906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49" y="105421"/>
                      <a:pt x="110084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7" y="29402"/>
                      <a:pt x="92536" y="58264"/>
                      <a:pt x="81212" y="82870"/>
                    </a:cubicBezTo>
                    <a:cubicBezTo>
                      <a:pt x="67932" y="111726"/>
                      <a:pt x="33768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2" y="123642"/>
                      <a:pt x="2776" y="126263"/>
                      <a:pt x="6046" y="126384"/>
                    </a:cubicBezTo>
                    <a:cubicBezTo>
                      <a:pt x="34654" y="128308"/>
                      <a:pt x="62033" y="138730"/>
                      <a:pt x="84669" y="156311"/>
                    </a:cubicBezTo>
                    <a:cubicBezTo>
                      <a:pt x="95063" y="165217"/>
                      <a:pt x="102976" y="176656"/>
                      <a:pt x="107640" y="189518"/>
                    </a:cubicBezTo>
                    <a:cubicBezTo>
                      <a:pt x="111233" y="201673"/>
                      <a:pt x="112601" y="214376"/>
                      <a:pt x="111678" y="227015"/>
                    </a:cubicBezTo>
                    <a:cubicBezTo>
                      <a:pt x="111718" y="228545"/>
                      <a:pt x="112992" y="229753"/>
                      <a:pt x="114524" y="229713"/>
                    </a:cubicBezTo>
                    <a:cubicBezTo>
                      <a:pt x="115457" y="229689"/>
                      <a:pt x="116316" y="229197"/>
                      <a:pt x="116808" y="228404"/>
                    </a:cubicBezTo>
                    <a:cubicBezTo>
                      <a:pt x="116868" y="228289"/>
                      <a:pt x="116907" y="228167"/>
                      <a:pt x="116967" y="228051"/>
                    </a:cubicBezTo>
                    <a:cubicBezTo>
                      <a:pt x="119801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8"/>
                    </a:cubicBezTo>
                    <a:cubicBezTo>
                      <a:pt x="138593" y="181172"/>
                      <a:pt x="157826" y="128399"/>
                      <a:pt x="208789" y="120106"/>
                    </a:cubicBezTo>
                    <a:cubicBezTo>
                      <a:pt x="215929" y="118944"/>
                      <a:pt x="213957" y="107935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>
                <a:extLst>
                  <a:ext uri="{FF2B5EF4-FFF2-40B4-BE49-F238E27FC236}">
                    <a16:creationId xmlns:a16="http://schemas.microsoft.com/office/drawing/2014/main" id="{0C61770D-B2B7-7ED2-A209-A06FC4374B0B}"/>
                  </a:ext>
                </a:extLst>
              </p:cNvPr>
              <p:cNvSpPr/>
              <p:nvPr/>
            </p:nvSpPr>
            <p:spPr>
              <a:xfrm>
                <a:off x="8037685" y="1963500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5" y="3549"/>
                    </a:cubicBezTo>
                    <a:cubicBezTo>
                      <a:pt x="65675" y="-965"/>
                      <a:pt x="59733" y="-999"/>
                      <a:pt x="58247" y="2566"/>
                    </a:cubicBezTo>
                    <a:cubicBezTo>
                      <a:pt x="52067" y="17403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9"/>
                    </a:cubicBezTo>
                    <a:cubicBezTo>
                      <a:pt x="20515" y="75927"/>
                      <a:pt x="36715" y="82094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8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4" y="135929"/>
                    </a:cubicBezTo>
                    <a:cubicBezTo>
                      <a:pt x="68327" y="135914"/>
                      <a:pt x="68835" y="135623"/>
                      <a:pt x="69126" y="135153"/>
                    </a:cubicBezTo>
                    <a:lnTo>
                      <a:pt x="69221" y="134944"/>
                    </a:lnTo>
                    <a:cubicBezTo>
                      <a:pt x="70897" y="136040"/>
                      <a:pt x="73144" y="135570"/>
                      <a:pt x="74241" y="133895"/>
                    </a:cubicBezTo>
                    <a:cubicBezTo>
                      <a:pt x="74440" y="133591"/>
                      <a:pt x="74592" y="133258"/>
                      <a:pt x="74693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10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>
                <a:extLst>
                  <a:ext uri="{FF2B5EF4-FFF2-40B4-BE49-F238E27FC236}">
                    <a16:creationId xmlns:a16="http://schemas.microsoft.com/office/drawing/2014/main" id="{7859EFE8-7542-A8E0-9FA3-0F7BC8198C73}"/>
                  </a:ext>
                </a:extLst>
              </p:cNvPr>
              <p:cNvSpPr/>
              <p:nvPr/>
            </p:nvSpPr>
            <p:spPr>
              <a:xfrm>
                <a:off x="7654630" y="1421774"/>
                <a:ext cx="126188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8" h="135913" extrusionOk="0">
                    <a:moveTo>
                      <a:pt x="122571" y="63804"/>
                    </a:moveTo>
                    <a:cubicBezTo>
                      <a:pt x="90398" y="62385"/>
                      <a:pt x="65152" y="35722"/>
                      <a:pt x="65519" y="3549"/>
                    </a:cubicBezTo>
                    <a:cubicBezTo>
                      <a:pt x="65679" y="-966"/>
                      <a:pt x="59737" y="-999"/>
                      <a:pt x="58252" y="2566"/>
                    </a:cubicBezTo>
                    <a:cubicBezTo>
                      <a:pt x="52072" y="17404"/>
                      <a:pt x="54769" y="34482"/>
                      <a:pt x="48068" y="49041"/>
                    </a:cubicBezTo>
                    <a:cubicBezTo>
                      <a:pt x="40211" y="66115"/>
                      <a:pt x="19996" y="67149"/>
                      <a:pt x="3592" y="67405"/>
                    </a:cubicBezTo>
                    <a:cubicBezTo>
                      <a:pt x="1552" y="67478"/>
                      <a:pt x="-43" y="69190"/>
                      <a:pt x="30" y="71229"/>
                    </a:cubicBezTo>
                    <a:cubicBezTo>
                      <a:pt x="99" y="73165"/>
                      <a:pt x="1654" y="74719"/>
                      <a:pt x="3592" y="74788"/>
                    </a:cubicBezTo>
                    <a:cubicBezTo>
                      <a:pt x="20519" y="75926"/>
                      <a:pt x="36719" y="82093"/>
                      <a:pt x="50113" y="92496"/>
                    </a:cubicBezTo>
                    <a:cubicBezTo>
                      <a:pt x="56264" y="97766"/>
                      <a:pt x="60946" y="104534"/>
                      <a:pt x="63705" y="112145"/>
                    </a:cubicBezTo>
                    <a:cubicBezTo>
                      <a:pt x="65831" y="119337"/>
                      <a:pt x="66641" y="126853"/>
                      <a:pt x="66095" y="134333"/>
                    </a:cubicBezTo>
                    <a:cubicBezTo>
                      <a:pt x="66119" y="135238"/>
                      <a:pt x="66872" y="135952"/>
                      <a:pt x="67778" y="135929"/>
                    </a:cubicBezTo>
                    <a:cubicBezTo>
                      <a:pt x="68331" y="135914"/>
                      <a:pt x="68839" y="135623"/>
                      <a:pt x="69130" y="135153"/>
                    </a:cubicBezTo>
                    <a:lnTo>
                      <a:pt x="69225" y="134945"/>
                    </a:lnTo>
                    <a:cubicBezTo>
                      <a:pt x="70901" y="136040"/>
                      <a:pt x="73149" y="135569"/>
                      <a:pt x="74245" y="133894"/>
                    </a:cubicBezTo>
                    <a:cubicBezTo>
                      <a:pt x="74444" y="133590"/>
                      <a:pt x="74596" y="133257"/>
                      <a:pt x="74695" y="132908"/>
                    </a:cubicBezTo>
                    <a:cubicBezTo>
                      <a:pt x="82021" y="107206"/>
                      <a:pt x="93402" y="75980"/>
                      <a:pt x="123555" y="71074"/>
                    </a:cubicBezTo>
                    <a:cubicBezTo>
                      <a:pt x="127781" y="70386"/>
                      <a:pt x="126614" y="63871"/>
                      <a:pt x="122571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9" name="Google Shape;1809;p30">
              <a:extLst>
                <a:ext uri="{FF2B5EF4-FFF2-40B4-BE49-F238E27FC236}">
                  <a16:creationId xmlns:a16="http://schemas.microsoft.com/office/drawing/2014/main" id="{ED4D354C-D111-CBDB-5E44-37D5E9FC373A}"/>
                </a:ext>
              </a:extLst>
            </p:cNvPr>
            <p:cNvGrpSpPr/>
            <p:nvPr/>
          </p:nvGrpSpPr>
          <p:grpSpPr>
            <a:xfrm>
              <a:off x="4696857" y="2760213"/>
              <a:ext cx="618432" cy="448429"/>
              <a:chOff x="749957" y="2916238"/>
              <a:chExt cx="618432" cy="448429"/>
            </a:xfrm>
          </p:grpSpPr>
          <p:sp>
            <p:nvSpPr>
              <p:cNvPr id="1810" name="Google Shape;1810;p30">
                <a:extLst>
                  <a:ext uri="{FF2B5EF4-FFF2-40B4-BE49-F238E27FC236}">
                    <a16:creationId xmlns:a16="http://schemas.microsoft.com/office/drawing/2014/main" id="{BEA82BFA-FDEB-E3AC-2AC3-BB903E6137C7}"/>
                  </a:ext>
                </a:extLst>
              </p:cNvPr>
              <p:cNvSpPr/>
              <p:nvPr/>
            </p:nvSpPr>
            <p:spPr>
              <a:xfrm>
                <a:off x="1155133" y="29162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>
                <a:extLst>
                  <a:ext uri="{FF2B5EF4-FFF2-40B4-BE49-F238E27FC236}">
                    <a16:creationId xmlns:a16="http://schemas.microsoft.com/office/drawing/2014/main" id="{4963F8E2-52EE-96CC-2624-64D307B3A1CC}"/>
                  </a:ext>
                </a:extLst>
              </p:cNvPr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59" name="Google Shape;1759;p30">
            <a:extLst>
              <a:ext uri="{FF2B5EF4-FFF2-40B4-BE49-F238E27FC236}">
                <a16:creationId xmlns:a16="http://schemas.microsoft.com/office/drawing/2014/main" id="{BBD09438-3174-C44B-34AC-431B155505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6360" y="940449"/>
            <a:ext cx="6356195" cy="1261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800" dirty="0"/>
              <a:t>Читайте ребенку, даже если он уже умеет читать. Пересказывайте ребенку самые интересные моменты из книг и показывайте, где можно прочитать продолжение.    Рассказывайте интересные факты из жизни животных и растений, о транспорте и оружии – все это можно без труда найти в энциклопедиях и показывайте, где это можно прочитать. Придумывайте различные тесты по произведениям детских авторов,  сочиняйте вместе с ним рассказы и сказки, записывайте их в виде книжек.</a:t>
            </a:r>
            <a:endParaRPr sz="1800" dirty="0"/>
          </a:p>
        </p:txBody>
      </p:sp>
      <p:grpSp>
        <p:nvGrpSpPr>
          <p:cNvPr id="2" name="Google Shape;3678;p53">
            <a:extLst>
              <a:ext uri="{FF2B5EF4-FFF2-40B4-BE49-F238E27FC236}">
                <a16:creationId xmlns:a16="http://schemas.microsoft.com/office/drawing/2014/main" id="{86F7BCE1-11F3-2FFE-1937-D4FEF7987BDB}"/>
              </a:ext>
            </a:extLst>
          </p:cNvPr>
          <p:cNvGrpSpPr/>
          <p:nvPr/>
        </p:nvGrpSpPr>
        <p:grpSpPr>
          <a:xfrm>
            <a:off x="369643" y="2048735"/>
            <a:ext cx="2571030" cy="2477248"/>
            <a:chOff x="3122958" y="2174440"/>
            <a:chExt cx="2571030" cy="2477248"/>
          </a:xfrm>
        </p:grpSpPr>
        <p:sp>
          <p:nvSpPr>
            <p:cNvPr id="3" name="Google Shape;3679;p53">
              <a:extLst>
                <a:ext uri="{FF2B5EF4-FFF2-40B4-BE49-F238E27FC236}">
                  <a16:creationId xmlns:a16="http://schemas.microsoft.com/office/drawing/2014/main" id="{9DA2C357-49B5-BD1C-E824-696D97455776}"/>
                </a:ext>
              </a:extLst>
            </p:cNvPr>
            <p:cNvSpPr/>
            <p:nvPr/>
          </p:nvSpPr>
          <p:spPr>
            <a:xfrm>
              <a:off x="3375303" y="4117953"/>
              <a:ext cx="1071347" cy="527664"/>
            </a:xfrm>
            <a:custGeom>
              <a:avLst/>
              <a:gdLst/>
              <a:ahLst/>
              <a:cxnLst/>
              <a:rect l="l" t="t" r="r" b="b"/>
              <a:pathLst>
                <a:path w="952308" h="469035" extrusionOk="0">
                  <a:moveTo>
                    <a:pt x="867865" y="469035"/>
                  </a:moveTo>
                  <a:cubicBezTo>
                    <a:pt x="587305" y="417278"/>
                    <a:pt x="307342" y="362414"/>
                    <a:pt x="27977" y="304445"/>
                  </a:cubicBezTo>
                  <a:lnTo>
                    <a:pt x="25969" y="304445"/>
                  </a:lnTo>
                  <a:lnTo>
                    <a:pt x="25969" y="267528"/>
                  </a:lnTo>
                  <a:lnTo>
                    <a:pt x="30846" y="267528"/>
                  </a:lnTo>
                  <a:cubicBezTo>
                    <a:pt x="283357" y="317563"/>
                    <a:pt x="535917" y="367599"/>
                    <a:pt x="788524" y="417636"/>
                  </a:cubicBezTo>
                  <a:cubicBezTo>
                    <a:pt x="805276" y="421580"/>
                    <a:pt x="822469" y="423339"/>
                    <a:pt x="839673" y="422870"/>
                  </a:cubicBezTo>
                  <a:cubicBezTo>
                    <a:pt x="844112" y="422663"/>
                    <a:pt x="848527" y="422088"/>
                    <a:pt x="852871" y="421149"/>
                  </a:cubicBezTo>
                  <a:cubicBezTo>
                    <a:pt x="859409" y="419693"/>
                    <a:pt x="865695" y="417277"/>
                    <a:pt x="871524" y="413980"/>
                  </a:cubicBezTo>
                  <a:cubicBezTo>
                    <a:pt x="892649" y="399858"/>
                    <a:pt x="905741" y="376491"/>
                    <a:pt x="906746" y="351112"/>
                  </a:cubicBezTo>
                  <a:cubicBezTo>
                    <a:pt x="907563" y="326122"/>
                    <a:pt x="904218" y="301171"/>
                    <a:pt x="896847" y="277277"/>
                  </a:cubicBezTo>
                  <a:cubicBezTo>
                    <a:pt x="885871" y="233836"/>
                    <a:pt x="870949" y="186453"/>
                    <a:pt x="838668" y="157707"/>
                  </a:cubicBezTo>
                  <a:cubicBezTo>
                    <a:pt x="832474" y="152120"/>
                    <a:pt x="825606" y="147328"/>
                    <a:pt x="818225" y="143442"/>
                  </a:cubicBezTo>
                  <a:cubicBezTo>
                    <a:pt x="817578" y="143084"/>
                    <a:pt x="816933" y="142725"/>
                    <a:pt x="816215" y="142366"/>
                  </a:cubicBezTo>
                  <a:cubicBezTo>
                    <a:pt x="797291" y="134131"/>
                    <a:pt x="777161" y="128999"/>
                    <a:pt x="756602" y="127169"/>
                  </a:cubicBezTo>
                  <a:cubicBezTo>
                    <a:pt x="528266" y="94480"/>
                    <a:pt x="299141" y="68267"/>
                    <a:pt x="69225" y="48530"/>
                  </a:cubicBezTo>
                  <a:cubicBezTo>
                    <a:pt x="48349" y="46667"/>
                    <a:pt x="27476" y="44946"/>
                    <a:pt x="6600" y="43225"/>
                  </a:cubicBezTo>
                  <a:lnTo>
                    <a:pt x="3874" y="43297"/>
                  </a:lnTo>
                  <a:cubicBezTo>
                    <a:pt x="3661" y="28836"/>
                    <a:pt x="2366" y="14411"/>
                    <a:pt x="0" y="143"/>
                  </a:cubicBezTo>
                  <a:lnTo>
                    <a:pt x="0" y="0"/>
                  </a:lnTo>
                  <a:cubicBezTo>
                    <a:pt x="289168" y="35842"/>
                    <a:pt x="578337" y="71733"/>
                    <a:pt x="867506" y="107671"/>
                  </a:cubicBezTo>
                  <a:lnTo>
                    <a:pt x="875970" y="109032"/>
                  </a:lnTo>
                  <a:cubicBezTo>
                    <a:pt x="878723" y="109764"/>
                    <a:pt x="881227" y="111225"/>
                    <a:pt x="883216" y="113262"/>
                  </a:cubicBezTo>
                  <a:cubicBezTo>
                    <a:pt x="887025" y="117221"/>
                    <a:pt x="890088" y="121835"/>
                    <a:pt x="892255" y="126883"/>
                  </a:cubicBezTo>
                  <a:cubicBezTo>
                    <a:pt x="915443" y="169923"/>
                    <a:pt x="933408" y="215574"/>
                    <a:pt x="945770" y="262869"/>
                  </a:cubicBezTo>
                  <a:cubicBezTo>
                    <a:pt x="958070" y="310612"/>
                    <a:pt x="952906" y="361175"/>
                    <a:pt x="931208" y="405451"/>
                  </a:cubicBezTo>
                  <a:cubicBezTo>
                    <a:pt x="917714" y="430155"/>
                    <a:pt x="897721" y="450704"/>
                    <a:pt x="873388" y="464877"/>
                  </a:cubicBezTo>
                  <a:lnTo>
                    <a:pt x="874034" y="467099"/>
                  </a:lnTo>
                  <a:cubicBezTo>
                    <a:pt x="873963" y="467099"/>
                    <a:pt x="873890" y="467171"/>
                    <a:pt x="873819" y="467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680;p53">
              <a:extLst>
                <a:ext uri="{FF2B5EF4-FFF2-40B4-BE49-F238E27FC236}">
                  <a16:creationId xmlns:a16="http://schemas.microsoft.com/office/drawing/2014/main" id="{954DD4EA-983E-1CBC-95B9-3707551FFE0C}"/>
                </a:ext>
              </a:extLst>
            </p:cNvPr>
            <p:cNvSpPr/>
            <p:nvPr/>
          </p:nvSpPr>
          <p:spPr>
            <a:xfrm>
              <a:off x="5442995" y="3913147"/>
              <a:ext cx="244679" cy="415566"/>
            </a:xfrm>
            <a:custGeom>
              <a:avLst/>
              <a:gdLst/>
              <a:ahLst/>
              <a:cxnLst/>
              <a:rect l="l" t="t" r="r" b="b"/>
              <a:pathLst>
                <a:path w="217492" h="369392" extrusionOk="0">
                  <a:moveTo>
                    <a:pt x="133216" y="3656"/>
                  </a:moveTo>
                  <a:lnTo>
                    <a:pt x="133717" y="0"/>
                  </a:lnTo>
                  <a:cubicBezTo>
                    <a:pt x="135582" y="216"/>
                    <a:pt x="137447" y="430"/>
                    <a:pt x="139314" y="717"/>
                  </a:cubicBezTo>
                  <a:lnTo>
                    <a:pt x="139170" y="1792"/>
                  </a:lnTo>
                  <a:cubicBezTo>
                    <a:pt x="192756" y="51112"/>
                    <a:pt x="215354" y="126668"/>
                    <a:pt x="217362" y="199499"/>
                  </a:cubicBezTo>
                  <a:cubicBezTo>
                    <a:pt x="218654" y="246239"/>
                    <a:pt x="210691" y="296920"/>
                    <a:pt x="177476" y="329823"/>
                  </a:cubicBezTo>
                  <a:lnTo>
                    <a:pt x="175181" y="336275"/>
                  </a:lnTo>
                  <a:cubicBezTo>
                    <a:pt x="137162" y="347601"/>
                    <a:pt x="99070" y="358640"/>
                    <a:pt x="60905" y="369392"/>
                  </a:cubicBezTo>
                  <a:lnTo>
                    <a:pt x="60259" y="367099"/>
                  </a:lnTo>
                  <a:cubicBezTo>
                    <a:pt x="102117" y="258067"/>
                    <a:pt x="79528" y="134805"/>
                    <a:pt x="1722" y="47670"/>
                  </a:cubicBezTo>
                  <a:lnTo>
                    <a:pt x="0" y="41577"/>
                  </a:lnTo>
                  <a:cubicBezTo>
                    <a:pt x="44477" y="29032"/>
                    <a:pt x="88882" y="16391"/>
                    <a:pt x="133216" y="36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681;p53">
              <a:extLst>
                <a:ext uri="{FF2B5EF4-FFF2-40B4-BE49-F238E27FC236}">
                  <a16:creationId xmlns:a16="http://schemas.microsoft.com/office/drawing/2014/main" id="{AE7BDF1A-2200-681A-B37C-454D56F31750}"/>
                </a:ext>
              </a:extLst>
            </p:cNvPr>
            <p:cNvSpPr/>
            <p:nvPr/>
          </p:nvSpPr>
          <p:spPr>
            <a:xfrm>
              <a:off x="4927870" y="3983029"/>
              <a:ext cx="527839" cy="487745"/>
            </a:xfrm>
            <a:custGeom>
              <a:avLst/>
              <a:gdLst/>
              <a:ahLst/>
              <a:cxnLst/>
              <a:rect l="l" t="t" r="r" b="b"/>
              <a:pathLst>
                <a:path w="469190" h="433551" extrusionOk="0">
                  <a:moveTo>
                    <a:pt x="459973" y="138281"/>
                  </a:moveTo>
                  <a:cubicBezTo>
                    <a:pt x="478200" y="201486"/>
                    <a:pt x="469148" y="269427"/>
                    <a:pt x="435009" y="325665"/>
                  </a:cubicBezTo>
                  <a:lnTo>
                    <a:pt x="436228" y="330182"/>
                  </a:lnTo>
                  <a:cubicBezTo>
                    <a:pt x="402584" y="339500"/>
                    <a:pt x="368892" y="348723"/>
                    <a:pt x="335152" y="357851"/>
                  </a:cubicBezTo>
                  <a:cubicBezTo>
                    <a:pt x="295625" y="368675"/>
                    <a:pt x="256122" y="379452"/>
                    <a:pt x="216643" y="390182"/>
                  </a:cubicBezTo>
                  <a:cubicBezTo>
                    <a:pt x="163559" y="404662"/>
                    <a:pt x="110498" y="419119"/>
                    <a:pt x="57461" y="433552"/>
                  </a:cubicBezTo>
                  <a:lnTo>
                    <a:pt x="57031" y="432046"/>
                  </a:lnTo>
                  <a:cubicBezTo>
                    <a:pt x="99785" y="323571"/>
                    <a:pt x="78544" y="200333"/>
                    <a:pt x="1937" y="112402"/>
                  </a:cubicBezTo>
                  <a:lnTo>
                    <a:pt x="0" y="105233"/>
                  </a:lnTo>
                  <a:cubicBezTo>
                    <a:pt x="128479" y="70967"/>
                    <a:pt x="256696" y="35890"/>
                    <a:pt x="384650" y="0"/>
                  </a:cubicBezTo>
                  <a:lnTo>
                    <a:pt x="386085" y="5089"/>
                  </a:lnTo>
                  <a:cubicBezTo>
                    <a:pt x="415568" y="46738"/>
                    <a:pt x="445554" y="89320"/>
                    <a:pt x="459973" y="138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682;p53">
              <a:extLst>
                <a:ext uri="{FF2B5EF4-FFF2-40B4-BE49-F238E27FC236}">
                  <a16:creationId xmlns:a16="http://schemas.microsoft.com/office/drawing/2014/main" id="{C17F2F82-C98E-86C5-2247-3422456CF281}"/>
                </a:ext>
              </a:extLst>
            </p:cNvPr>
            <p:cNvSpPr/>
            <p:nvPr/>
          </p:nvSpPr>
          <p:spPr>
            <a:xfrm>
              <a:off x="4358477" y="4188157"/>
              <a:ext cx="310512" cy="455325"/>
            </a:xfrm>
            <a:custGeom>
              <a:avLst/>
              <a:gdLst/>
              <a:ahLst/>
              <a:cxnLst/>
              <a:rect l="l" t="t" r="r" b="b"/>
              <a:pathLst>
                <a:path w="276011" h="404733" extrusionOk="0">
                  <a:moveTo>
                    <a:pt x="0" y="402512"/>
                  </a:moveTo>
                  <a:cubicBezTo>
                    <a:pt x="24333" y="388339"/>
                    <a:pt x="44326" y="367790"/>
                    <a:pt x="57820" y="343086"/>
                  </a:cubicBezTo>
                  <a:cubicBezTo>
                    <a:pt x="79518" y="298810"/>
                    <a:pt x="84682" y="248247"/>
                    <a:pt x="72382" y="200504"/>
                  </a:cubicBezTo>
                  <a:cubicBezTo>
                    <a:pt x="60020" y="153209"/>
                    <a:pt x="42054" y="107557"/>
                    <a:pt x="18866" y="64517"/>
                  </a:cubicBezTo>
                  <a:cubicBezTo>
                    <a:pt x="16699" y="59470"/>
                    <a:pt x="13637" y="54856"/>
                    <a:pt x="9828" y="50897"/>
                  </a:cubicBezTo>
                  <a:cubicBezTo>
                    <a:pt x="76902" y="34194"/>
                    <a:pt x="143951" y="17229"/>
                    <a:pt x="210976" y="0"/>
                  </a:cubicBezTo>
                  <a:lnTo>
                    <a:pt x="212555" y="6236"/>
                  </a:lnTo>
                  <a:cubicBezTo>
                    <a:pt x="286026" y="100627"/>
                    <a:pt x="296613" y="229527"/>
                    <a:pt x="239527" y="334625"/>
                  </a:cubicBezTo>
                  <a:lnTo>
                    <a:pt x="240819" y="339285"/>
                  </a:lnTo>
                  <a:cubicBezTo>
                    <a:pt x="219155" y="345163"/>
                    <a:pt x="197443" y="351089"/>
                    <a:pt x="175683" y="357063"/>
                  </a:cubicBezTo>
                  <a:cubicBezTo>
                    <a:pt x="117362" y="372977"/>
                    <a:pt x="59016" y="388867"/>
                    <a:pt x="646" y="4047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683;p53">
              <a:extLst>
                <a:ext uri="{FF2B5EF4-FFF2-40B4-BE49-F238E27FC236}">
                  <a16:creationId xmlns:a16="http://schemas.microsoft.com/office/drawing/2014/main" id="{C7AEB76E-EBCA-EB12-125D-DFC4EC69AF9A}"/>
                </a:ext>
              </a:extLst>
            </p:cNvPr>
            <p:cNvSpPr/>
            <p:nvPr/>
          </p:nvSpPr>
          <p:spPr>
            <a:xfrm>
              <a:off x="3373608" y="3839148"/>
              <a:ext cx="2218532" cy="406051"/>
            </a:xfrm>
            <a:custGeom>
              <a:avLst/>
              <a:gdLst/>
              <a:ahLst/>
              <a:cxnLst/>
              <a:rect l="l" t="t" r="r" b="b"/>
              <a:pathLst>
                <a:path w="1972028" h="360934" extrusionOk="0">
                  <a:moveTo>
                    <a:pt x="1972029" y="65735"/>
                  </a:moveTo>
                  <a:lnTo>
                    <a:pt x="1971528" y="69391"/>
                  </a:lnTo>
                  <a:cubicBezTo>
                    <a:pt x="1927123" y="82152"/>
                    <a:pt x="1882717" y="94793"/>
                    <a:pt x="1838312" y="107313"/>
                  </a:cubicBezTo>
                  <a:cubicBezTo>
                    <a:pt x="1813994" y="114194"/>
                    <a:pt x="1789675" y="121028"/>
                    <a:pt x="1765357" y="127815"/>
                  </a:cubicBezTo>
                  <a:cubicBezTo>
                    <a:pt x="1637380" y="163729"/>
                    <a:pt x="1509163" y="198806"/>
                    <a:pt x="1380707" y="233048"/>
                  </a:cubicBezTo>
                  <a:cubicBezTo>
                    <a:pt x="1282571" y="259214"/>
                    <a:pt x="1184292" y="284877"/>
                    <a:pt x="1085870" y="310038"/>
                  </a:cubicBezTo>
                  <a:cubicBezTo>
                    <a:pt x="1018869" y="327243"/>
                    <a:pt x="951820" y="344209"/>
                    <a:pt x="884722" y="360935"/>
                  </a:cubicBezTo>
                  <a:cubicBezTo>
                    <a:pt x="882733" y="358898"/>
                    <a:pt x="880229" y="357436"/>
                    <a:pt x="877477" y="356705"/>
                  </a:cubicBezTo>
                  <a:lnTo>
                    <a:pt x="869012" y="355344"/>
                  </a:lnTo>
                  <a:cubicBezTo>
                    <a:pt x="579844" y="319429"/>
                    <a:pt x="290675" y="283539"/>
                    <a:pt x="1506" y="247673"/>
                  </a:cubicBezTo>
                  <a:lnTo>
                    <a:pt x="0" y="247457"/>
                  </a:lnTo>
                  <a:lnTo>
                    <a:pt x="1076" y="239070"/>
                  </a:lnTo>
                  <a:cubicBezTo>
                    <a:pt x="386442" y="167887"/>
                    <a:pt x="770494" y="90181"/>
                    <a:pt x="1153232" y="5951"/>
                  </a:cubicBezTo>
                  <a:lnTo>
                    <a:pt x="1159042" y="0"/>
                  </a:lnTo>
                  <a:cubicBezTo>
                    <a:pt x="1430971" y="8239"/>
                    <a:pt x="1702312" y="30178"/>
                    <a:pt x="1972029" y="657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684;p53">
              <a:extLst>
                <a:ext uri="{FF2B5EF4-FFF2-40B4-BE49-F238E27FC236}">
                  <a16:creationId xmlns:a16="http://schemas.microsoft.com/office/drawing/2014/main" id="{FD2AEF37-17C9-765A-264C-0D114E37A19F}"/>
                </a:ext>
              </a:extLst>
            </p:cNvPr>
            <p:cNvSpPr/>
            <p:nvPr/>
          </p:nvSpPr>
          <p:spPr>
            <a:xfrm>
              <a:off x="5360871" y="3959950"/>
              <a:ext cx="173171" cy="394519"/>
            </a:xfrm>
            <a:custGeom>
              <a:avLst/>
              <a:gdLst/>
              <a:ahLst/>
              <a:cxnLst/>
              <a:rect l="l" t="t" r="r" b="b"/>
              <a:pathLst>
                <a:path w="153930" h="350684" extrusionOk="0">
                  <a:moveTo>
                    <a:pt x="74676" y="6093"/>
                  </a:moveTo>
                  <a:cubicBezTo>
                    <a:pt x="152482" y="93228"/>
                    <a:pt x="175071" y="216490"/>
                    <a:pt x="133213" y="325522"/>
                  </a:cubicBezTo>
                  <a:lnTo>
                    <a:pt x="133859" y="327815"/>
                  </a:lnTo>
                  <a:cubicBezTo>
                    <a:pt x="106456" y="335558"/>
                    <a:pt x="79028" y="343181"/>
                    <a:pt x="51577" y="350684"/>
                  </a:cubicBezTo>
                  <a:lnTo>
                    <a:pt x="50358" y="346167"/>
                  </a:lnTo>
                  <a:cubicBezTo>
                    <a:pt x="84497" y="289929"/>
                    <a:pt x="93549" y="221988"/>
                    <a:pt x="75323" y="158783"/>
                  </a:cubicBezTo>
                  <a:cubicBezTo>
                    <a:pt x="60903" y="109822"/>
                    <a:pt x="30917" y="67240"/>
                    <a:pt x="1435" y="25592"/>
                  </a:cubicBezTo>
                  <a:lnTo>
                    <a:pt x="0" y="20502"/>
                  </a:lnTo>
                  <a:cubicBezTo>
                    <a:pt x="24318" y="13763"/>
                    <a:pt x="48637" y="6929"/>
                    <a:pt x="72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685;p53">
              <a:extLst>
                <a:ext uri="{FF2B5EF4-FFF2-40B4-BE49-F238E27FC236}">
                  <a16:creationId xmlns:a16="http://schemas.microsoft.com/office/drawing/2014/main" id="{5622A669-7E47-4BFB-1660-4BA276E79CBE}"/>
                </a:ext>
              </a:extLst>
            </p:cNvPr>
            <p:cNvSpPr/>
            <p:nvPr/>
          </p:nvSpPr>
          <p:spPr>
            <a:xfrm>
              <a:off x="4595973" y="4101490"/>
              <a:ext cx="420326" cy="468308"/>
            </a:xfrm>
            <a:custGeom>
              <a:avLst/>
              <a:gdLst/>
              <a:ahLst/>
              <a:cxnLst/>
              <a:rect l="l" t="t" r="r" b="b"/>
              <a:pathLst>
                <a:path w="373623" h="416274" extrusionOk="0">
                  <a:moveTo>
                    <a:pt x="296773" y="7169"/>
                  </a:moveTo>
                  <a:cubicBezTo>
                    <a:pt x="373380" y="95099"/>
                    <a:pt x="394622" y="218338"/>
                    <a:pt x="351868" y="326813"/>
                  </a:cubicBezTo>
                  <a:lnTo>
                    <a:pt x="352298" y="328318"/>
                  </a:lnTo>
                  <a:cubicBezTo>
                    <a:pt x="267935" y="351401"/>
                    <a:pt x="183525" y="374412"/>
                    <a:pt x="99068" y="397351"/>
                  </a:cubicBezTo>
                  <a:cubicBezTo>
                    <a:pt x="76041" y="403659"/>
                    <a:pt x="52966" y="409967"/>
                    <a:pt x="29843" y="416275"/>
                  </a:cubicBezTo>
                  <a:lnTo>
                    <a:pt x="28551" y="411616"/>
                  </a:lnTo>
                  <a:cubicBezTo>
                    <a:pt x="85637" y="306517"/>
                    <a:pt x="75050" y="177617"/>
                    <a:pt x="1579" y="83226"/>
                  </a:cubicBezTo>
                  <a:lnTo>
                    <a:pt x="0" y="76990"/>
                  </a:lnTo>
                  <a:cubicBezTo>
                    <a:pt x="98424" y="51829"/>
                    <a:pt x="196702" y="26166"/>
                    <a:pt x="294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686;p53">
              <a:extLst>
                <a:ext uri="{FF2B5EF4-FFF2-40B4-BE49-F238E27FC236}">
                  <a16:creationId xmlns:a16="http://schemas.microsoft.com/office/drawing/2014/main" id="{25E7E476-4233-3C02-01F2-4B76100F4355}"/>
                </a:ext>
              </a:extLst>
            </p:cNvPr>
            <p:cNvSpPr/>
            <p:nvPr/>
          </p:nvSpPr>
          <p:spPr>
            <a:xfrm>
              <a:off x="4269690" y="4279426"/>
              <a:ext cx="65649" cy="314355"/>
            </a:xfrm>
            <a:custGeom>
              <a:avLst/>
              <a:gdLst/>
              <a:ahLst/>
              <a:cxnLst/>
              <a:rect l="l" t="t" r="r" b="b"/>
              <a:pathLst>
                <a:path w="58355" h="279427" extrusionOk="0">
                  <a:moveTo>
                    <a:pt x="43578" y="14839"/>
                  </a:moveTo>
                  <a:cubicBezTo>
                    <a:pt x="14606" y="101115"/>
                    <a:pt x="19896" y="195216"/>
                    <a:pt x="58356" y="277707"/>
                  </a:cubicBezTo>
                  <a:cubicBezTo>
                    <a:pt x="54011" y="278646"/>
                    <a:pt x="49597" y="279221"/>
                    <a:pt x="45157" y="279428"/>
                  </a:cubicBezTo>
                  <a:cubicBezTo>
                    <a:pt x="37553" y="279141"/>
                    <a:pt x="32819" y="271326"/>
                    <a:pt x="29733" y="264445"/>
                  </a:cubicBezTo>
                  <a:cubicBezTo>
                    <a:pt x="-7703" y="180675"/>
                    <a:pt x="-9874" y="85385"/>
                    <a:pt x="23708" y="0"/>
                  </a:cubicBezTo>
                  <a:cubicBezTo>
                    <a:pt x="31090" y="3886"/>
                    <a:pt x="37958" y="8678"/>
                    <a:pt x="44152" y="142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687;p53">
              <a:extLst>
                <a:ext uri="{FF2B5EF4-FFF2-40B4-BE49-F238E27FC236}">
                  <a16:creationId xmlns:a16="http://schemas.microsoft.com/office/drawing/2014/main" id="{63C12C33-1835-2DDB-F0E3-D42D0E01B4F1}"/>
                </a:ext>
              </a:extLst>
            </p:cNvPr>
            <p:cNvSpPr/>
            <p:nvPr/>
          </p:nvSpPr>
          <p:spPr>
            <a:xfrm>
              <a:off x="4297967" y="4295484"/>
              <a:ext cx="98134" cy="296372"/>
            </a:xfrm>
            <a:custGeom>
              <a:avLst/>
              <a:gdLst/>
              <a:ahLst/>
              <a:cxnLst/>
              <a:rect l="l" t="t" r="r" b="b"/>
              <a:pathLst>
                <a:path w="87230" h="263442" extrusionOk="0">
                  <a:moveTo>
                    <a:pt x="77211" y="119571"/>
                  </a:moveTo>
                  <a:cubicBezTo>
                    <a:pt x="84582" y="143464"/>
                    <a:pt x="87927" y="168416"/>
                    <a:pt x="87110" y="193406"/>
                  </a:cubicBezTo>
                  <a:cubicBezTo>
                    <a:pt x="86105" y="218784"/>
                    <a:pt x="73013" y="242151"/>
                    <a:pt x="51888" y="256273"/>
                  </a:cubicBezTo>
                  <a:cubicBezTo>
                    <a:pt x="46059" y="259571"/>
                    <a:pt x="39773" y="261986"/>
                    <a:pt x="33235" y="263442"/>
                  </a:cubicBezTo>
                  <a:cubicBezTo>
                    <a:pt x="-5225" y="180951"/>
                    <a:pt x="-10515" y="86851"/>
                    <a:pt x="18458" y="574"/>
                  </a:cubicBezTo>
                  <a:lnTo>
                    <a:pt x="19032" y="0"/>
                  </a:lnTo>
                  <a:cubicBezTo>
                    <a:pt x="51313" y="28746"/>
                    <a:pt x="66235" y="76130"/>
                    <a:pt x="77211" y="119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688;p53">
              <a:extLst>
                <a:ext uri="{FF2B5EF4-FFF2-40B4-BE49-F238E27FC236}">
                  <a16:creationId xmlns:a16="http://schemas.microsoft.com/office/drawing/2014/main" id="{7B51A389-72C7-124D-39D9-01126E9DF0EE}"/>
                </a:ext>
              </a:extLst>
            </p:cNvPr>
            <p:cNvSpPr/>
            <p:nvPr/>
          </p:nvSpPr>
          <p:spPr>
            <a:xfrm>
              <a:off x="3404537" y="4172583"/>
              <a:ext cx="915416" cy="421215"/>
            </a:xfrm>
            <a:custGeom>
              <a:avLst/>
              <a:gdLst/>
              <a:ahLst/>
              <a:cxnLst/>
              <a:rect l="l" t="t" r="r" b="b"/>
              <a:pathLst>
                <a:path w="813703" h="374413" extrusionOk="0">
                  <a:moveTo>
                    <a:pt x="51290" y="201937"/>
                  </a:moveTo>
                  <a:cubicBezTo>
                    <a:pt x="57452" y="136289"/>
                    <a:pt x="54604" y="70109"/>
                    <a:pt x="42826" y="5232"/>
                  </a:cubicBezTo>
                  <a:lnTo>
                    <a:pt x="43256" y="0"/>
                  </a:lnTo>
                  <a:cubicBezTo>
                    <a:pt x="273099" y="19786"/>
                    <a:pt x="502224" y="45999"/>
                    <a:pt x="730632" y="78639"/>
                  </a:cubicBezTo>
                  <a:cubicBezTo>
                    <a:pt x="751192" y="80469"/>
                    <a:pt x="771322" y="85600"/>
                    <a:pt x="790246" y="93836"/>
                  </a:cubicBezTo>
                  <a:cubicBezTo>
                    <a:pt x="790963" y="94195"/>
                    <a:pt x="791609" y="94553"/>
                    <a:pt x="792255" y="94912"/>
                  </a:cubicBezTo>
                  <a:cubicBezTo>
                    <a:pt x="758673" y="180297"/>
                    <a:pt x="760843" y="275587"/>
                    <a:pt x="798280" y="359357"/>
                  </a:cubicBezTo>
                  <a:cubicBezTo>
                    <a:pt x="801365" y="366238"/>
                    <a:pt x="806100" y="374053"/>
                    <a:pt x="813704" y="374340"/>
                  </a:cubicBezTo>
                  <a:cubicBezTo>
                    <a:pt x="796500" y="374809"/>
                    <a:pt x="779307" y="373050"/>
                    <a:pt x="762555" y="369106"/>
                  </a:cubicBezTo>
                  <a:cubicBezTo>
                    <a:pt x="509972" y="319070"/>
                    <a:pt x="257413" y="269034"/>
                    <a:pt x="4877" y="218998"/>
                  </a:cubicBezTo>
                  <a:lnTo>
                    <a:pt x="0" y="218998"/>
                  </a:lnTo>
                  <a:lnTo>
                    <a:pt x="0" y="212403"/>
                  </a:lnTo>
                  <a:lnTo>
                    <a:pt x="214" y="212403"/>
                  </a:lnTo>
                  <a:cubicBezTo>
                    <a:pt x="16674" y="207104"/>
                    <a:pt x="33652" y="203571"/>
                    <a:pt x="50860" y="2018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689;p53">
              <a:extLst>
                <a:ext uri="{FF2B5EF4-FFF2-40B4-BE49-F238E27FC236}">
                  <a16:creationId xmlns:a16="http://schemas.microsoft.com/office/drawing/2014/main" id="{E4710243-6FB3-6CC4-402B-054A24A9A470}"/>
                </a:ext>
              </a:extLst>
            </p:cNvPr>
            <p:cNvSpPr/>
            <p:nvPr/>
          </p:nvSpPr>
          <p:spPr>
            <a:xfrm>
              <a:off x="3373608" y="3899846"/>
              <a:ext cx="2218532" cy="345390"/>
            </a:xfrm>
            <a:custGeom>
              <a:avLst/>
              <a:gdLst/>
              <a:ahLst/>
              <a:cxnLst/>
              <a:rect l="l" t="t" r="r" b="b"/>
              <a:pathLst>
                <a:path w="1972028" h="307013" extrusionOk="0">
                  <a:moveTo>
                    <a:pt x="1852111" y="4400"/>
                  </a:moveTo>
                  <a:cubicBezTo>
                    <a:pt x="1726745" y="25522"/>
                    <a:pt x="1602446" y="49268"/>
                    <a:pt x="1479288" y="81333"/>
                  </a:cubicBezTo>
                  <a:cubicBezTo>
                    <a:pt x="1325267" y="121432"/>
                    <a:pt x="1173731" y="174080"/>
                    <a:pt x="1016617" y="201349"/>
                  </a:cubicBezTo>
                  <a:cubicBezTo>
                    <a:pt x="939798" y="215657"/>
                    <a:pt x="861626" y="221398"/>
                    <a:pt x="783539" y="218467"/>
                  </a:cubicBezTo>
                  <a:cubicBezTo>
                    <a:pt x="702755" y="212080"/>
                    <a:pt x="622386" y="201226"/>
                    <a:pt x="542803" y="185956"/>
                  </a:cubicBezTo>
                  <a:cubicBezTo>
                    <a:pt x="464110" y="173171"/>
                    <a:pt x="385677" y="159632"/>
                    <a:pt x="306098" y="153888"/>
                  </a:cubicBezTo>
                  <a:cubicBezTo>
                    <a:pt x="275590" y="151686"/>
                    <a:pt x="245500" y="149149"/>
                    <a:pt x="215879" y="144692"/>
                  </a:cubicBezTo>
                  <a:cubicBezTo>
                    <a:pt x="144318" y="158377"/>
                    <a:pt x="72717" y="171863"/>
                    <a:pt x="1076" y="185150"/>
                  </a:cubicBezTo>
                  <a:lnTo>
                    <a:pt x="0" y="193536"/>
                  </a:lnTo>
                  <a:lnTo>
                    <a:pt x="1506" y="193751"/>
                  </a:lnTo>
                  <a:cubicBezTo>
                    <a:pt x="290674" y="229594"/>
                    <a:pt x="579843" y="265485"/>
                    <a:pt x="869012" y="301422"/>
                  </a:cubicBezTo>
                  <a:lnTo>
                    <a:pt x="877477" y="302784"/>
                  </a:lnTo>
                  <a:cubicBezTo>
                    <a:pt x="880230" y="303515"/>
                    <a:pt x="882733" y="304977"/>
                    <a:pt x="884722" y="307014"/>
                  </a:cubicBezTo>
                  <a:cubicBezTo>
                    <a:pt x="951796" y="290311"/>
                    <a:pt x="1018846" y="273346"/>
                    <a:pt x="1085872" y="256117"/>
                  </a:cubicBezTo>
                  <a:cubicBezTo>
                    <a:pt x="1184294" y="230955"/>
                    <a:pt x="1282572" y="205292"/>
                    <a:pt x="1380707" y="179127"/>
                  </a:cubicBezTo>
                  <a:cubicBezTo>
                    <a:pt x="1509186" y="144862"/>
                    <a:pt x="1637403" y="109784"/>
                    <a:pt x="1765358" y="73894"/>
                  </a:cubicBezTo>
                  <a:cubicBezTo>
                    <a:pt x="1789676" y="67155"/>
                    <a:pt x="1813995" y="60321"/>
                    <a:pt x="1838314" y="53392"/>
                  </a:cubicBezTo>
                  <a:cubicBezTo>
                    <a:pt x="1882789" y="40847"/>
                    <a:pt x="1927194" y="28206"/>
                    <a:pt x="1971528" y="15471"/>
                  </a:cubicBezTo>
                  <a:lnTo>
                    <a:pt x="1972029" y="11815"/>
                  </a:lnTo>
                  <a:cubicBezTo>
                    <a:pt x="1940666" y="7679"/>
                    <a:pt x="1909276" y="3741"/>
                    <a:pt x="1877859" y="0"/>
                  </a:cubicBezTo>
                  <a:cubicBezTo>
                    <a:pt x="1869276" y="1486"/>
                    <a:pt x="1860693" y="2953"/>
                    <a:pt x="1852111" y="4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690;p53">
              <a:extLst>
                <a:ext uri="{FF2B5EF4-FFF2-40B4-BE49-F238E27FC236}">
                  <a16:creationId xmlns:a16="http://schemas.microsoft.com/office/drawing/2014/main" id="{FB93BABC-A4EE-126C-5E75-30D1228DAAE8}"/>
                </a:ext>
              </a:extLst>
            </p:cNvPr>
            <p:cNvSpPr/>
            <p:nvPr/>
          </p:nvSpPr>
          <p:spPr>
            <a:xfrm>
              <a:off x="3402806" y="4456743"/>
              <a:ext cx="954740" cy="194946"/>
            </a:xfrm>
            <a:custGeom>
              <a:avLst/>
              <a:gdLst/>
              <a:ahLst/>
              <a:cxnLst/>
              <a:rect l="l" t="t" r="r" b="b"/>
              <a:pathLst>
                <a:path w="848658" h="173285" extrusionOk="0">
                  <a:moveTo>
                    <a:pt x="2573" y="6960"/>
                  </a:moveTo>
                  <a:cubicBezTo>
                    <a:pt x="280809" y="69261"/>
                    <a:pt x="561639" y="121407"/>
                    <a:pt x="841992" y="173182"/>
                  </a:cubicBezTo>
                  <a:cubicBezTo>
                    <a:pt x="848682" y="174417"/>
                    <a:pt x="851550" y="164177"/>
                    <a:pt x="844819" y="162935"/>
                  </a:cubicBezTo>
                  <a:cubicBezTo>
                    <a:pt x="564200" y="111139"/>
                    <a:pt x="284759" y="53526"/>
                    <a:pt x="4473" y="74"/>
                  </a:cubicBezTo>
                  <a:cubicBezTo>
                    <a:pt x="4" y="-778"/>
                    <a:pt x="-1951" y="5947"/>
                    <a:pt x="2573" y="69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691;p53">
              <a:extLst>
                <a:ext uri="{FF2B5EF4-FFF2-40B4-BE49-F238E27FC236}">
                  <a16:creationId xmlns:a16="http://schemas.microsoft.com/office/drawing/2014/main" id="{4B42DAC0-AF1A-328E-61FE-A01A976D48F4}"/>
                </a:ext>
              </a:extLst>
            </p:cNvPr>
            <p:cNvSpPr/>
            <p:nvPr/>
          </p:nvSpPr>
          <p:spPr>
            <a:xfrm>
              <a:off x="4352824" y="4235277"/>
              <a:ext cx="99873" cy="411397"/>
            </a:xfrm>
            <a:custGeom>
              <a:avLst/>
              <a:gdLst/>
              <a:ahLst/>
              <a:cxnLst/>
              <a:rect l="l" t="t" r="r" b="b"/>
              <a:pathLst>
                <a:path w="88776" h="365686" extrusionOk="0">
                  <a:moveTo>
                    <a:pt x="7605" y="365066"/>
                  </a:moveTo>
                  <a:cubicBezTo>
                    <a:pt x="69115" y="328142"/>
                    <a:pt x="94376" y="260159"/>
                    <a:pt x="87748" y="190592"/>
                  </a:cubicBezTo>
                  <a:cubicBezTo>
                    <a:pt x="83421" y="153856"/>
                    <a:pt x="73523" y="117993"/>
                    <a:pt x="58394" y="84235"/>
                  </a:cubicBezTo>
                  <a:cubicBezTo>
                    <a:pt x="50868" y="66378"/>
                    <a:pt x="42539" y="48878"/>
                    <a:pt x="34083" y="31448"/>
                  </a:cubicBezTo>
                  <a:cubicBezTo>
                    <a:pt x="27997" y="18904"/>
                    <a:pt x="23120" y="4786"/>
                    <a:pt x="8919" y="140"/>
                  </a:cubicBezTo>
                  <a:cubicBezTo>
                    <a:pt x="6315" y="-496"/>
                    <a:pt x="3687" y="1098"/>
                    <a:pt x="3050" y="3701"/>
                  </a:cubicBezTo>
                  <a:cubicBezTo>
                    <a:pt x="2552" y="5735"/>
                    <a:pt x="3417" y="7859"/>
                    <a:pt x="5195" y="8969"/>
                  </a:cubicBezTo>
                  <a:cubicBezTo>
                    <a:pt x="19891" y="17301"/>
                    <a:pt x="26273" y="39430"/>
                    <a:pt x="33203" y="54065"/>
                  </a:cubicBezTo>
                  <a:cubicBezTo>
                    <a:pt x="40285" y="69020"/>
                    <a:pt x="47149" y="84091"/>
                    <a:pt x="53252" y="99475"/>
                  </a:cubicBezTo>
                  <a:cubicBezTo>
                    <a:pt x="65873" y="129475"/>
                    <a:pt x="74015" y="161164"/>
                    <a:pt x="77418" y="193529"/>
                  </a:cubicBezTo>
                  <a:cubicBezTo>
                    <a:pt x="82867" y="258508"/>
                    <a:pt x="59664" y="321289"/>
                    <a:pt x="2408" y="356180"/>
                  </a:cubicBezTo>
                  <a:cubicBezTo>
                    <a:pt x="0" y="357695"/>
                    <a:pt x="-723" y="360874"/>
                    <a:pt x="793" y="363280"/>
                  </a:cubicBezTo>
                  <a:cubicBezTo>
                    <a:pt x="2239" y="365576"/>
                    <a:pt x="5219" y="366357"/>
                    <a:pt x="7606" y="365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692;p53">
              <a:extLst>
                <a:ext uri="{FF2B5EF4-FFF2-40B4-BE49-F238E27FC236}">
                  <a16:creationId xmlns:a16="http://schemas.microsoft.com/office/drawing/2014/main" id="{B5E91728-E7C4-C3EB-D30F-3EA73754AE55}"/>
                </a:ext>
              </a:extLst>
            </p:cNvPr>
            <p:cNvSpPr/>
            <p:nvPr/>
          </p:nvSpPr>
          <p:spPr>
            <a:xfrm>
              <a:off x="3368615" y="4113303"/>
              <a:ext cx="988248" cy="131753"/>
            </a:xfrm>
            <a:custGeom>
              <a:avLst/>
              <a:gdLst/>
              <a:ahLst/>
              <a:cxnLst/>
              <a:rect l="l" t="t" r="r" b="b"/>
              <a:pathLst>
                <a:path w="878443" h="117114" extrusionOk="0">
                  <a:moveTo>
                    <a:pt x="2744" y="7590"/>
                  </a:moveTo>
                  <a:cubicBezTo>
                    <a:pt x="72181" y="20803"/>
                    <a:pt x="143567" y="26530"/>
                    <a:pt x="213688" y="35229"/>
                  </a:cubicBezTo>
                  <a:lnTo>
                    <a:pt x="434850" y="62664"/>
                  </a:lnTo>
                  <a:lnTo>
                    <a:pt x="873425" y="117067"/>
                  </a:lnTo>
                  <a:cubicBezTo>
                    <a:pt x="880147" y="117901"/>
                    <a:pt x="880085" y="107351"/>
                    <a:pt x="873425" y="106524"/>
                  </a:cubicBezTo>
                  <a:lnTo>
                    <a:pt x="438598" y="52531"/>
                  </a:lnTo>
                  <a:lnTo>
                    <a:pt x="221185" y="25536"/>
                  </a:lnTo>
                  <a:cubicBezTo>
                    <a:pt x="149051" y="16579"/>
                    <a:pt x="76352" y="4276"/>
                    <a:pt x="3772" y="0"/>
                  </a:cubicBezTo>
                  <a:cubicBezTo>
                    <a:pt x="1627" y="62"/>
                    <a:pt x="-60" y="1850"/>
                    <a:pt x="2" y="3992"/>
                  </a:cubicBezTo>
                  <a:cubicBezTo>
                    <a:pt x="50" y="5655"/>
                    <a:pt x="1153" y="7102"/>
                    <a:pt x="2744" y="759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693;p53">
              <a:extLst>
                <a:ext uri="{FF2B5EF4-FFF2-40B4-BE49-F238E27FC236}">
                  <a16:creationId xmlns:a16="http://schemas.microsoft.com/office/drawing/2014/main" id="{7955DA82-97AB-DD39-25EB-531986CEADA3}"/>
                </a:ext>
              </a:extLst>
            </p:cNvPr>
            <p:cNvSpPr/>
            <p:nvPr/>
          </p:nvSpPr>
          <p:spPr>
            <a:xfrm>
              <a:off x="3399000" y="4405857"/>
              <a:ext cx="11143" cy="59650"/>
            </a:xfrm>
            <a:custGeom>
              <a:avLst/>
              <a:gdLst/>
              <a:ahLst/>
              <a:cxnLst/>
              <a:rect l="l" t="t" r="r" b="b"/>
              <a:pathLst>
                <a:path w="9905" h="53022" extrusionOk="0">
                  <a:moveTo>
                    <a:pt x="8967" y="49155"/>
                  </a:moveTo>
                  <a:cubicBezTo>
                    <a:pt x="10358" y="34445"/>
                    <a:pt x="9785" y="19464"/>
                    <a:pt x="9808" y="4691"/>
                  </a:cubicBezTo>
                  <a:cubicBezTo>
                    <a:pt x="9718" y="2012"/>
                    <a:pt x="7471" y="-87"/>
                    <a:pt x="4790" y="3"/>
                  </a:cubicBezTo>
                  <a:cubicBezTo>
                    <a:pt x="2235" y="89"/>
                    <a:pt x="183" y="2138"/>
                    <a:pt x="97" y="4691"/>
                  </a:cubicBezTo>
                  <a:cubicBezTo>
                    <a:pt x="121" y="19464"/>
                    <a:pt x="-452" y="34445"/>
                    <a:pt x="938" y="49155"/>
                  </a:cubicBezTo>
                  <a:cubicBezTo>
                    <a:pt x="1019" y="51370"/>
                    <a:pt x="2882" y="53101"/>
                    <a:pt x="5099" y="53020"/>
                  </a:cubicBezTo>
                  <a:cubicBezTo>
                    <a:pt x="7203" y="52944"/>
                    <a:pt x="8890" y="51257"/>
                    <a:pt x="8967" y="49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694;p53">
              <a:extLst>
                <a:ext uri="{FF2B5EF4-FFF2-40B4-BE49-F238E27FC236}">
                  <a16:creationId xmlns:a16="http://schemas.microsoft.com/office/drawing/2014/main" id="{4209869B-EEE1-3B8B-294C-AF22EAA6FCF0}"/>
                </a:ext>
              </a:extLst>
            </p:cNvPr>
            <p:cNvSpPr/>
            <p:nvPr/>
          </p:nvSpPr>
          <p:spPr>
            <a:xfrm>
              <a:off x="3370840" y="4113806"/>
              <a:ext cx="13714" cy="62370"/>
            </a:xfrm>
            <a:custGeom>
              <a:avLst/>
              <a:gdLst/>
              <a:ahLst/>
              <a:cxnLst/>
              <a:rect l="l" t="t" r="r" b="b"/>
              <a:pathLst>
                <a:path w="12190" h="55440" extrusionOk="0">
                  <a:moveTo>
                    <a:pt x="26" y="3801"/>
                  </a:moveTo>
                  <a:cubicBezTo>
                    <a:pt x="960" y="11695"/>
                    <a:pt x="2045" y="19565"/>
                    <a:pt x="2688" y="27491"/>
                  </a:cubicBezTo>
                  <a:cubicBezTo>
                    <a:pt x="3332" y="35440"/>
                    <a:pt x="3478" y="43374"/>
                    <a:pt x="3697" y="51339"/>
                  </a:cubicBezTo>
                  <a:cubicBezTo>
                    <a:pt x="3777" y="53682"/>
                    <a:pt x="5742" y="55518"/>
                    <a:pt x="8087" y="55438"/>
                  </a:cubicBezTo>
                  <a:cubicBezTo>
                    <a:pt x="10320" y="55363"/>
                    <a:pt x="12113" y="53571"/>
                    <a:pt x="12188" y="51339"/>
                  </a:cubicBezTo>
                  <a:cubicBezTo>
                    <a:pt x="12219" y="43220"/>
                    <a:pt x="11832" y="35104"/>
                    <a:pt x="11027" y="27025"/>
                  </a:cubicBezTo>
                  <a:cubicBezTo>
                    <a:pt x="10391" y="18880"/>
                    <a:pt x="9282" y="10779"/>
                    <a:pt x="7705" y="2762"/>
                  </a:cubicBezTo>
                  <a:cubicBezTo>
                    <a:pt x="6821" y="-1476"/>
                    <a:pt x="-496" y="-608"/>
                    <a:pt x="27" y="38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695;p53">
              <a:extLst>
                <a:ext uri="{FF2B5EF4-FFF2-40B4-BE49-F238E27FC236}">
                  <a16:creationId xmlns:a16="http://schemas.microsoft.com/office/drawing/2014/main" id="{52AFB117-9301-C493-B2AA-DFFA96C9D1ED}"/>
                </a:ext>
              </a:extLst>
            </p:cNvPr>
            <p:cNvSpPr/>
            <p:nvPr/>
          </p:nvSpPr>
          <p:spPr>
            <a:xfrm>
              <a:off x="3377111" y="4160730"/>
              <a:ext cx="1024233" cy="438558"/>
            </a:xfrm>
            <a:custGeom>
              <a:avLst/>
              <a:gdLst/>
              <a:ahLst/>
              <a:cxnLst/>
              <a:rect l="l" t="t" r="r" b="b"/>
              <a:pathLst>
                <a:path w="910429" h="389829" extrusionOk="0">
                  <a:moveTo>
                    <a:pt x="28181" y="233263"/>
                  </a:moveTo>
                  <a:cubicBezTo>
                    <a:pt x="168756" y="263587"/>
                    <a:pt x="310211" y="290309"/>
                    <a:pt x="451264" y="318334"/>
                  </a:cubicBezTo>
                  <a:cubicBezTo>
                    <a:pt x="523060" y="332598"/>
                    <a:pt x="594858" y="346859"/>
                    <a:pt x="666655" y="361115"/>
                  </a:cubicBezTo>
                  <a:lnTo>
                    <a:pt x="770646" y="381738"/>
                  </a:lnTo>
                  <a:cubicBezTo>
                    <a:pt x="797002" y="389423"/>
                    <a:pt x="824648" y="391666"/>
                    <a:pt x="851899" y="388330"/>
                  </a:cubicBezTo>
                  <a:cubicBezTo>
                    <a:pt x="902375" y="377394"/>
                    <a:pt x="915427" y="322515"/>
                    <a:pt x="908854" y="277930"/>
                  </a:cubicBezTo>
                  <a:cubicBezTo>
                    <a:pt x="901659" y="229130"/>
                    <a:pt x="886995" y="172325"/>
                    <a:pt x="856106" y="132770"/>
                  </a:cubicBezTo>
                  <a:cubicBezTo>
                    <a:pt x="818014" y="83990"/>
                    <a:pt x="753027" y="83867"/>
                    <a:pt x="696559" y="75900"/>
                  </a:cubicBezTo>
                  <a:cubicBezTo>
                    <a:pt x="627587" y="66170"/>
                    <a:pt x="558520" y="57170"/>
                    <a:pt x="489356" y="48902"/>
                  </a:cubicBezTo>
                  <a:cubicBezTo>
                    <a:pt x="328236" y="29439"/>
                    <a:pt x="166777" y="13146"/>
                    <a:pt x="4981" y="21"/>
                  </a:cubicBezTo>
                  <a:cubicBezTo>
                    <a:pt x="-1678" y="-522"/>
                    <a:pt x="-1642" y="9855"/>
                    <a:pt x="4981" y="10395"/>
                  </a:cubicBezTo>
                  <a:cubicBezTo>
                    <a:pt x="135389" y="21034"/>
                    <a:pt x="265609" y="33696"/>
                    <a:pt x="395641" y="48381"/>
                  </a:cubicBezTo>
                  <a:cubicBezTo>
                    <a:pt x="460645" y="55742"/>
                    <a:pt x="525588" y="63616"/>
                    <a:pt x="590471" y="72002"/>
                  </a:cubicBezTo>
                  <a:cubicBezTo>
                    <a:pt x="624950" y="76457"/>
                    <a:pt x="659418" y="80999"/>
                    <a:pt x="693876" y="85626"/>
                  </a:cubicBezTo>
                  <a:cubicBezTo>
                    <a:pt x="725368" y="88590"/>
                    <a:pt x="756665" y="93344"/>
                    <a:pt x="787616" y="99865"/>
                  </a:cubicBezTo>
                  <a:cubicBezTo>
                    <a:pt x="845178" y="114488"/>
                    <a:pt x="869542" y="166882"/>
                    <a:pt x="884545" y="219466"/>
                  </a:cubicBezTo>
                  <a:cubicBezTo>
                    <a:pt x="898478" y="268299"/>
                    <a:pt x="921590" y="359170"/>
                    <a:pt x="851994" y="377557"/>
                  </a:cubicBezTo>
                  <a:cubicBezTo>
                    <a:pt x="822104" y="385453"/>
                    <a:pt x="788012" y="374478"/>
                    <a:pt x="758586" y="368655"/>
                  </a:cubicBezTo>
                  <a:lnTo>
                    <a:pt x="662013" y="349546"/>
                  </a:lnTo>
                  <a:cubicBezTo>
                    <a:pt x="597629" y="336806"/>
                    <a:pt x="533242" y="324086"/>
                    <a:pt x="468850" y="311385"/>
                  </a:cubicBezTo>
                  <a:cubicBezTo>
                    <a:pt x="322755" y="282531"/>
                    <a:pt x="176795" y="252242"/>
                    <a:pt x="30249" y="225771"/>
                  </a:cubicBezTo>
                  <a:cubicBezTo>
                    <a:pt x="25388" y="224893"/>
                    <a:pt x="23242" y="232198"/>
                    <a:pt x="28181" y="233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696;p53">
              <a:extLst>
                <a:ext uri="{FF2B5EF4-FFF2-40B4-BE49-F238E27FC236}">
                  <a16:creationId xmlns:a16="http://schemas.microsoft.com/office/drawing/2014/main" id="{A791DB73-6CBB-C66C-16B9-824E77632CE2}"/>
                </a:ext>
              </a:extLst>
            </p:cNvPr>
            <p:cNvSpPr/>
            <p:nvPr/>
          </p:nvSpPr>
          <p:spPr>
            <a:xfrm>
              <a:off x="4293023" y="4292206"/>
              <a:ext cx="45654" cy="304271"/>
            </a:xfrm>
            <a:custGeom>
              <a:avLst/>
              <a:gdLst/>
              <a:ahLst/>
              <a:cxnLst/>
              <a:rect l="l" t="t" r="r" b="b"/>
              <a:pathLst>
                <a:path w="40581" h="270463" extrusionOk="0">
                  <a:moveTo>
                    <a:pt x="40523" y="267909"/>
                  </a:moveTo>
                  <a:cubicBezTo>
                    <a:pt x="34435" y="246128"/>
                    <a:pt x="24981" y="225547"/>
                    <a:pt x="19493" y="203492"/>
                  </a:cubicBezTo>
                  <a:cubicBezTo>
                    <a:pt x="14070" y="181855"/>
                    <a:pt x="10665" y="159762"/>
                    <a:pt x="9320" y="137497"/>
                  </a:cubicBezTo>
                  <a:cubicBezTo>
                    <a:pt x="6987" y="92493"/>
                    <a:pt x="12780" y="47436"/>
                    <a:pt x="26421" y="4483"/>
                  </a:cubicBezTo>
                  <a:cubicBezTo>
                    <a:pt x="27830" y="-88"/>
                    <a:pt x="20910" y="-1870"/>
                    <a:pt x="19328" y="2528"/>
                  </a:cubicBezTo>
                  <a:cubicBezTo>
                    <a:pt x="3849" y="46530"/>
                    <a:pt x="-2440" y="93235"/>
                    <a:pt x="849" y="139760"/>
                  </a:cubicBezTo>
                  <a:cubicBezTo>
                    <a:pt x="2270" y="162032"/>
                    <a:pt x="5787" y="184121"/>
                    <a:pt x="11355" y="205734"/>
                  </a:cubicBezTo>
                  <a:cubicBezTo>
                    <a:pt x="16104" y="228285"/>
                    <a:pt x="24697" y="249853"/>
                    <a:pt x="36759" y="269495"/>
                  </a:cubicBezTo>
                  <a:cubicBezTo>
                    <a:pt x="37366" y="270462"/>
                    <a:pt x="38644" y="270754"/>
                    <a:pt x="39612" y="270147"/>
                  </a:cubicBezTo>
                  <a:cubicBezTo>
                    <a:pt x="40365" y="269674"/>
                    <a:pt x="40732" y="268773"/>
                    <a:pt x="40523" y="2679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697;p53">
              <a:extLst>
                <a:ext uri="{FF2B5EF4-FFF2-40B4-BE49-F238E27FC236}">
                  <a16:creationId xmlns:a16="http://schemas.microsoft.com/office/drawing/2014/main" id="{AE657A86-BA18-3A5D-3A6D-B9652405173D}"/>
                </a:ext>
              </a:extLst>
            </p:cNvPr>
            <p:cNvSpPr/>
            <p:nvPr/>
          </p:nvSpPr>
          <p:spPr>
            <a:xfrm>
              <a:off x="3448721" y="4174489"/>
              <a:ext cx="22936" cy="251986"/>
            </a:xfrm>
            <a:custGeom>
              <a:avLst/>
              <a:gdLst/>
              <a:ahLst/>
              <a:cxnLst/>
              <a:rect l="l" t="t" r="r" b="b"/>
              <a:pathLst>
                <a:path w="20388" h="223988" extrusionOk="0">
                  <a:moveTo>
                    <a:pt x="13959" y="221033"/>
                  </a:moveTo>
                  <a:cubicBezTo>
                    <a:pt x="19587" y="184104"/>
                    <a:pt x="21527" y="146709"/>
                    <a:pt x="19752" y="109397"/>
                  </a:cubicBezTo>
                  <a:cubicBezTo>
                    <a:pt x="19143" y="90600"/>
                    <a:pt x="17806" y="71845"/>
                    <a:pt x="15739" y="53133"/>
                  </a:cubicBezTo>
                  <a:cubicBezTo>
                    <a:pt x="14772" y="44390"/>
                    <a:pt x="13651" y="35664"/>
                    <a:pt x="12375" y="26956"/>
                  </a:cubicBezTo>
                  <a:cubicBezTo>
                    <a:pt x="11965" y="18272"/>
                    <a:pt x="10040" y="9726"/>
                    <a:pt x="6685" y="1704"/>
                  </a:cubicBezTo>
                  <a:cubicBezTo>
                    <a:pt x="5322" y="-796"/>
                    <a:pt x="568" y="-574"/>
                    <a:pt x="117" y="2562"/>
                  </a:cubicBezTo>
                  <a:cubicBezTo>
                    <a:pt x="-306" y="10251"/>
                    <a:pt x="422" y="17960"/>
                    <a:pt x="2276" y="25435"/>
                  </a:cubicBezTo>
                  <a:cubicBezTo>
                    <a:pt x="3671" y="34643"/>
                    <a:pt x="4880" y="43876"/>
                    <a:pt x="5904" y="53133"/>
                  </a:cubicBezTo>
                  <a:cubicBezTo>
                    <a:pt x="7972" y="71827"/>
                    <a:pt x="9309" y="90581"/>
                    <a:pt x="9916" y="109397"/>
                  </a:cubicBezTo>
                  <a:cubicBezTo>
                    <a:pt x="10405" y="146287"/>
                    <a:pt x="9040" y="183179"/>
                    <a:pt x="5826" y="219932"/>
                  </a:cubicBezTo>
                  <a:cubicBezTo>
                    <a:pt x="5515" y="224524"/>
                    <a:pt x="13176" y="225656"/>
                    <a:pt x="13959" y="221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698;p53">
              <a:extLst>
                <a:ext uri="{FF2B5EF4-FFF2-40B4-BE49-F238E27FC236}">
                  <a16:creationId xmlns:a16="http://schemas.microsoft.com/office/drawing/2014/main" id="{5B14E379-83E1-E2D5-ADB1-8A34B82F77F9}"/>
                </a:ext>
              </a:extLst>
            </p:cNvPr>
            <p:cNvSpPr/>
            <p:nvPr/>
          </p:nvSpPr>
          <p:spPr>
            <a:xfrm>
              <a:off x="3401683" y="4395704"/>
              <a:ext cx="63924" cy="18928"/>
            </a:xfrm>
            <a:custGeom>
              <a:avLst/>
              <a:gdLst/>
              <a:ahLst/>
              <a:cxnLst/>
              <a:rect l="l" t="t" r="r" b="b"/>
              <a:pathLst>
                <a:path w="56821" h="16825" extrusionOk="0">
                  <a:moveTo>
                    <a:pt x="3435" y="16764"/>
                  </a:moveTo>
                  <a:cubicBezTo>
                    <a:pt x="19873" y="12598"/>
                    <a:pt x="36547" y="9421"/>
                    <a:pt x="53366" y="7249"/>
                  </a:cubicBezTo>
                  <a:cubicBezTo>
                    <a:pt x="57964" y="6794"/>
                    <a:pt x="57984" y="-467"/>
                    <a:pt x="53366" y="24"/>
                  </a:cubicBezTo>
                  <a:cubicBezTo>
                    <a:pt x="35551" y="1425"/>
                    <a:pt x="18036" y="5423"/>
                    <a:pt x="1378" y="11889"/>
                  </a:cubicBezTo>
                  <a:cubicBezTo>
                    <a:pt x="-1519" y="13112"/>
                    <a:pt x="629" y="17384"/>
                    <a:pt x="3435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699;p53">
              <a:extLst>
                <a:ext uri="{FF2B5EF4-FFF2-40B4-BE49-F238E27FC236}">
                  <a16:creationId xmlns:a16="http://schemas.microsoft.com/office/drawing/2014/main" id="{8B426829-9B48-050A-CC55-AC249CA34A0A}"/>
                </a:ext>
              </a:extLst>
            </p:cNvPr>
            <p:cNvSpPr/>
            <p:nvPr/>
          </p:nvSpPr>
          <p:spPr>
            <a:xfrm>
              <a:off x="4363962" y="3911343"/>
              <a:ext cx="1234029" cy="338200"/>
            </a:xfrm>
            <a:custGeom>
              <a:avLst/>
              <a:gdLst/>
              <a:ahLst/>
              <a:cxnLst/>
              <a:rect l="l" t="t" r="r" b="b"/>
              <a:pathLst>
                <a:path w="1096915" h="300622" extrusionOk="0">
                  <a:moveTo>
                    <a:pt x="4221" y="300530"/>
                  </a:moveTo>
                  <a:cubicBezTo>
                    <a:pt x="75372" y="286945"/>
                    <a:pt x="145696" y="266480"/>
                    <a:pt x="215891" y="248679"/>
                  </a:cubicBezTo>
                  <a:cubicBezTo>
                    <a:pt x="287508" y="230517"/>
                    <a:pt x="359027" y="211980"/>
                    <a:pt x="430448" y="193068"/>
                  </a:cubicBezTo>
                  <a:cubicBezTo>
                    <a:pt x="572104" y="155668"/>
                    <a:pt x="713496" y="117289"/>
                    <a:pt x="854624" y="77930"/>
                  </a:cubicBezTo>
                  <a:cubicBezTo>
                    <a:pt x="934232" y="55728"/>
                    <a:pt x="1013752" y="33216"/>
                    <a:pt x="1093186" y="10393"/>
                  </a:cubicBezTo>
                  <a:cubicBezTo>
                    <a:pt x="1095990" y="9514"/>
                    <a:pt x="1097550" y="6529"/>
                    <a:pt x="1096670" y="3727"/>
                  </a:cubicBezTo>
                  <a:cubicBezTo>
                    <a:pt x="1095833" y="1062"/>
                    <a:pt x="1093077" y="-501"/>
                    <a:pt x="1090359" y="146"/>
                  </a:cubicBezTo>
                  <a:cubicBezTo>
                    <a:pt x="808711" y="81050"/>
                    <a:pt x="526021" y="158123"/>
                    <a:pt x="242286" y="231364"/>
                  </a:cubicBezTo>
                  <a:cubicBezTo>
                    <a:pt x="162516" y="252111"/>
                    <a:pt x="81130" y="269543"/>
                    <a:pt x="2400" y="293928"/>
                  </a:cubicBezTo>
                  <a:cubicBezTo>
                    <a:pt x="594" y="294496"/>
                    <a:pt x="-409" y="296420"/>
                    <a:pt x="159" y="298225"/>
                  </a:cubicBezTo>
                  <a:cubicBezTo>
                    <a:pt x="699" y="299939"/>
                    <a:pt x="2472" y="300945"/>
                    <a:pt x="4221" y="300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700;p53">
              <a:extLst>
                <a:ext uri="{FF2B5EF4-FFF2-40B4-BE49-F238E27FC236}">
                  <a16:creationId xmlns:a16="http://schemas.microsoft.com/office/drawing/2014/main" id="{EF6CA763-9811-CDB0-67AC-675368CF66E7}"/>
                </a:ext>
              </a:extLst>
            </p:cNvPr>
            <p:cNvSpPr/>
            <p:nvPr/>
          </p:nvSpPr>
          <p:spPr>
            <a:xfrm>
              <a:off x="4354961" y="4285788"/>
              <a:ext cx="1290187" cy="361926"/>
            </a:xfrm>
            <a:custGeom>
              <a:avLst/>
              <a:gdLst/>
              <a:ahLst/>
              <a:cxnLst/>
              <a:rect l="l" t="t" r="r" b="b"/>
              <a:pathLst>
                <a:path w="1146833" h="321712" extrusionOk="0">
                  <a:moveTo>
                    <a:pt x="4507" y="321613"/>
                  </a:moveTo>
                  <a:cubicBezTo>
                    <a:pt x="153551" y="286901"/>
                    <a:pt x="300817" y="242545"/>
                    <a:pt x="448451" y="202293"/>
                  </a:cubicBezTo>
                  <a:cubicBezTo>
                    <a:pt x="595344" y="162243"/>
                    <a:pt x="742236" y="122192"/>
                    <a:pt x="889127" y="82137"/>
                  </a:cubicBezTo>
                  <a:cubicBezTo>
                    <a:pt x="973991" y="58952"/>
                    <a:pt x="1058777" y="35472"/>
                    <a:pt x="1143104" y="10393"/>
                  </a:cubicBezTo>
                  <a:cubicBezTo>
                    <a:pt x="1145908" y="9514"/>
                    <a:pt x="1147468" y="6529"/>
                    <a:pt x="1146588" y="3727"/>
                  </a:cubicBezTo>
                  <a:cubicBezTo>
                    <a:pt x="1145752" y="1062"/>
                    <a:pt x="1142996" y="-501"/>
                    <a:pt x="1140277" y="146"/>
                  </a:cubicBezTo>
                  <a:cubicBezTo>
                    <a:pt x="847064" y="87347"/>
                    <a:pt x="550321" y="163498"/>
                    <a:pt x="255201" y="243964"/>
                  </a:cubicBezTo>
                  <a:cubicBezTo>
                    <a:pt x="170920" y="266944"/>
                    <a:pt x="85931" y="288454"/>
                    <a:pt x="2563" y="314566"/>
                  </a:cubicBezTo>
                  <a:cubicBezTo>
                    <a:pt x="635" y="315172"/>
                    <a:pt x="-437" y="317225"/>
                    <a:pt x="169" y="319152"/>
                  </a:cubicBezTo>
                  <a:cubicBezTo>
                    <a:pt x="746" y="320983"/>
                    <a:pt x="2639" y="322057"/>
                    <a:pt x="4507" y="321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701;p53">
              <a:extLst>
                <a:ext uri="{FF2B5EF4-FFF2-40B4-BE49-F238E27FC236}">
                  <a16:creationId xmlns:a16="http://schemas.microsoft.com/office/drawing/2014/main" id="{C88BA0B0-2412-7653-794D-461588DD0B66}"/>
                </a:ext>
              </a:extLst>
            </p:cNvPr>
            <p:cNvSpPr/>
            <p:nvPr/>
          </p:nvSpPr>
          <p:spPr>
            <a:xfrm>
              <a:off x="5595945" y="3911015"/>
              <a:ext cx="98043" cy="379215"/>
            </a:xfrm>
            <a:custGeom>
              <a:avLst/>
              <a:gdLst/>
              <a:ahLst/>
              <a:cxnLst/>
              <a:rect l="l" t="t" r="r" b="b"/>
              <a:pathLst>
                <a:path w="87149" h="337080" extrusionOk="0">
                  <a:moveTo>
                    <a:pt x="794" y="6171"/>
                  </a:moveTo>
                  <a:cubicBezTo>
                    <a:pt x="19498" y="27152"/>
                    <a:pt x="35529" y="50368"/>
                    <a:pt x="48521" y="75289"/>
                  </a:cubicBezTo>
                  <a:cubicBezTo>
                    <a:pt x="60874" y="102610"/>
                    <a:pt x="69094" y="131616"/>
                    <a:pt x="72911" y="161353"/>
                  </a:cubicBezTo>
                  <a:cubicBezTo>
                    <a:pt x="80650" y="217435"/>
                    <a:pt x="79503" y="284702"/>
                    <a:pt x="37811" y="327954"/>
                  </a:cubicBezTo>
                  <a:cubicBezTo>
                    <a:pt x="33061" y="332881"/>
                    <a:pt x="40571" y="340405"/>
                    <a:pt x="45330" y="335468"/>
                  </a:cubicBezTo>
                  <a:cubicBezTo>
                    <a:pt x="89348" y="289804"/>
                    <a:pt x="91539" y="220005"/>
                    <a:pt x="83487" y="160643"/>
                  </a:cubicBezTo>
                  <a:cubicBezTo>
                    <a:pt x="75901" y="104710"/>
                    <a:pt x="53370" y="35024"/>
                    <a:pt x="5047" y="662"/>
                  </a:cubicBezTo>
                  <a:cubicBezTo>
                    <a:pt x="1539" y="-1832"/>
                    <a:pt x="-1491" y="3321"/>
                    <a:pt x="794" y="6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702;p53">
              <a:extLst>
                <a:ext uri="{FF2B5EF4-FFF2-40B4-BE49-F238E27FC236}">
                  <a16:creationId xmlns:a16="http://schemas.microsoft.com/office/drawing/2014/main" id="{E8AC790E-EE3B-3211-E64F-D229AEA590DF}"/>
                </a:ext>
              </a:extLst>
            </p:cNvPr>
            <p:cNvSpPr/>
            <p:nvPr/>
          </p:nvSpPr>
          <p:spPr>
            <a:xfrm>
              <a:off x="4592719" y="4190255"/>
              <a:ext cx="82146" cy="376895"/>
            </a:xfrm>
            <a:custGeom>
              <a:avLst/>
              <a:gdLst/>
              <a:ahLst/>
              <a:cxnLst/>
              <a:rect l="l" t="t" r="r" b="b"/>
              <a:pathLst>
                <a:path w="73019" h="335018" extrusionOk="0">
                  <a:moveTo>
                    <a:pt x="33057" y="334385"/>
                  </a:moveTo>
                  <a:cubicBezTo>
                    <a:pt x="51894" y="316806"/>
                    <a:pt x="60394" y="280535"/>
                    <a:pt x="65760" y="256313"/>
                  </a:cubicBezTo>
                  <a:cubicBezTo>
                    <a:pt x="78865" y="196571"/>
                    <a:pt x="74156" y="134300"/>
                    <a:pt x="52218" y="77204"/>
                  </a:cubicBezTo>
                  <a:cubicBezTo>
                    <a:pt x="43021" y="48954"/>
                    <a:pt x="27803" y="23033"/>
                    <a:pt x="7614" y="1227"/>
                  </a:cubicBezTo>
                  <a:cubicBezTo>
                    <a:pt x="5798" y="-482"/>
                    <a:pt x="2939" y="-395"/>
                    <a:pt x="1228" y="1420"/>
                  </a:cubicBezTo>
                  <a:cubicBezTo>
                    <a:pt x="-110" y="2841"/>
                    <a:pt x="-383" y="4960"/>
                    <a:pt x="550" y="6674"/>
                  </a:cubicBezTo>
                  <a:cubicBezTo>
                    <a:pt x="7270" y="18762"/>
                    <a:pt x="16487" y="29468"/>
                    <a:pt x="23475" y="41496"/>
                  </a:cubicBezTo>
                  <a:cubicBezTo>
                    <a:pt x="31061" y="54547"/>
                    <a:pt x="37587" y="68185"/>
                    <a:pt x="42989" y="82279"/>
                  </a:cubicBezTo>
                  <a:cubicBezTo>
                    <a:pt x="68792" y="149448"/>
                    <a:pt x="69622" y="223639"/>
                    <a:pt x="45328" y="291368"/>
                  </a:cubicBezTo>
                  <a:cubicBezTo>
                    <a:pt x="38935" y="304534"/>
                    <a:pt x="33541" y="318162"/>
                    <a:pt x="29193" y="332137"/>
                  </a:cubicBezTo>
                  <a:cubicBezTo>
                    <a:pt x="28888" y="333387"/>
                    <a:pt x="29655" y="334647"/>
                    <a:pt x="30906" y="334952"/>
                  </a:cubicBezTo>
                  <a:cubicBezTo>
                    <a:pt x="31673" y="335139"/>
                    <a:pt x="32483" y="334926"/>
                    <a:pt x="33058" y="3343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703;p53">
              <a:extLst>
                <a:ext uri="{FF2B5EF4-FFF2-40B4-BE49-F238E27FC236}">
                  <a16:creationId xmlns:a16="http://schemas.microsoft.com/office/drawing/2014/main" id="{6A80C6D5-217E-DC08-D32F-29CBEC0B5D80}"/>
                </a:ext>
              </a:extLst>
            </p:cNvPr>
            <p:cNvSpPr/>
            <p:nvPr/>
          </p:nvSpPr>
          <p:spPr>
            <a:xfrm>
              <a:off x="4924330" y="4104268"/>
              <a:ext cx="98397" cy="368435"/>
            </a:xfrm>
            <a:custGeom>
              <a:avLst/>
              <a:gdLst/>
              <a:ahLst/>
              <a:cxnLst/>
              <a:rect l="l" t="t" r="r" b="b"/>
              <a:pathLst>
                <a:path w="87464" h="327498" extrusionOk="0">
                  <a:moveTo>
                    <a:pt x="62933" y="325971"/>
                  </a:moveTo>
                  <a:cubicBezTo>
                    <a:pt x="89366" y="276475"/>
                    <a:pt x="91689" y="212087"/>
                    <a:pt x="82769" y="157833"/>
                  </a:cubicBezTo>
                  <a:cubicBezTo>
                    <a:pt x="74401" y="99361"/>
                    <a:pt x="48519" y="44788"/>
                    <a:pt x="8529" y="1292"/>
                  </a:cubicBezTo>
                  <a:cubicBezTo>
                    <a:pt x="4768" y="-2452"/>
                    <a:pt x="-2555" y="2690"/>
                    <a:pt x="904" y="7171"/>
                  </a:cubicBezTo>
                  <a:cubicBezTo>
                    <a:pt x="36557" y="50077"/>
                    <a:pt x="60992" y="101157"/>
                    <a:pt x="72014" y="155828"/>
                  </a:cubicBezTo>
                  <a:cubicBezTo>
                    <a:pt x="76883" y="183025"/>
                    <a:pt x="78159" y="210743"/>
                    <a:pt x="75810" y="238272"/>
                  </a:cubicBezTo>
                  <a:cubicBezTo>
                    <a:pt x="72257" y="267204"/>
                    <a:pt x="65964" y="295734"/>
                    <a:pt x="57017" y="323478"/>
                  </a:cubicBezTo>
                  <a:cubicBezTo>
                    <a:pt x="56591" y="325221"/>
                    <a:pt x="57659" y="326980"/>
                    <a:pt x="59403" y="327406"/>
                  </a:cubicBezTo>
                  <a:cubicBezTo>
                    <a:pt x="60766" y="327739"/>
                    <a:pt x="62190" y="327160"/>
                    <a:pt x="62933" y="3259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704;p53">
              <a:extLst>
                <a:ext uri="{FF2B5EF4-FFF2-40B4-BE49-F238E27FC236}">
                  <a16:creationId xmlns:a16="http://schemas.microsoft.com/office/drawing/2014/main" id="{DA64ADA0-A4D1-8873-E347-1D9E0DBE6154}"/>
                </a:ext>
              </a:extLst>
            </p:cNvPr>
            <p:cNvSpPr/>
            <p:nvPr/>
          </p:nvSpPr>
          <p:spPr>
            <a:xfrm>
              <a:off x="5356510" y="3983366"/>
              <a:ext cx="105033" cy="367697"/>
            </a:xfrm>
            <a:custGeom>
              <a:avLst/>
              <a:gdLst/>
              <a:ahLst/>
              <a:cxnLst/>
              <a:rect l="l" t="t" r="r" b="b"/>
              <a:pathLst>
                <a:path w="93363" h="326842" extrusionOk="0">
                  <a:moveTo>
                    <a:pt x="54974" y="326650"/>
                  </a:moveTo>
                  <a:cubicBezTo>
                    <a:pt x="64006" y="318941"/>
                    <a:pt x="70555" y="308737"/>
                    <a:pt x="73801" y="297319"/>
                  </a:cubicBezTo>
                  <a:cubicBezTo>
                    <a:pt x="79572" y="284091"/>
                    <a:pt x="84088" y="270349"/>
                    <a:pt x="87287" y="256277"/>
                  </a:cubicBezTo>
                  <a:cubicBezTo>
                    <a:pt x="93574" y="228863"/>
                    <a:pt x="94996" y="200560"/>
                    <a:pt x="91490" y="172656"/>
                  </a:cubicBezTo>
                  <a:cubicBezTo>
                    <a:pt x="83177" y="108088"/>
                    <a:pt x="46393" y="54143"/>
                    <a:pt x="9670" y="2232"/>
                  </a:cubicBezTo>
                  <a:cubicBezTo>
                    <a:pt x="5936" y="-3047"/>
                    <a:pt x="-2854" y="2010"/>
                    <a:pt x="923" y="7341"/>
                  </a:cubicBezTo>
                  <a:cubicBezTo>
                    <a:pt x="35015" y="55447"/>
                    <a:pt x="70208" y="105537"/>
                    <a:pt x="80335" y="164906"/>
                  </a:cubicBezTo>
                  <a:cubicBezTo>
                    <a:pt x="85157" y="193512"/>
                    <a:pt x="84568" y="222769"/>
                    <a:pt x="78599" y="251159"/>
                  </a:cubicBezTo>
                  <a:cubicBezTo>
                    <a:pt x="75707" y="264886"/>
                    <a:pt x="71636" y="278338"/>
                    <a:pt x="66430" y="291366"/>
                  </a:cubicBezTo>
                  <a:cubicBezTo>
                    <a:pt x="60108" y="301914"/>
                    <a:pt x="55495" y="313394"/>
                    <a:pt x="52760" y="325381"/>
                  </a:cubicBezTo>
                  <a:cubicBezTo>
                    <a:pt x="52771" y="326199"/>
                    <a:pt x="53443" y="326853"/>
                    <a:pt x="54261" y="326843"/>
                  </a:cubicBezTo>
                  <a:cubicBezTo>
                    <a:pt x="54511" y="326840"/>
                    <a:pt x="54756" y="326773"/>
                    <a:pt x="54973" y="326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705;p53">
              <a:extLst>
                <a:ext uri="{FF2B5EF4-FFF2-40B4-BE49-F238E27FC236}">
                  <a16:creationId xmlns:a16="http://schemas.microsoft.com/office/drawing/2014/main" id="{CD74635A-11FF-4020-E6CD-800052974845}"/>
                </a:ext>
              </a:extLst>
            </p:cNvPr>
            <p:cNvSpPr/>
            <p:nvPr/>
          </p:nvSpPr>
          <p:spPr>
            <a:xfrm>
              <a:off x="5439357" y="3960962"/>
              <a:ext cx="101646" cy="369781"/>
            </a:xfrm>
            <a:custGeom>
              <a:avLst/>
              <a:gdLst/>
              <a:ahLst/>
              <a:cxnLst/>
              <a:rect l="l" t="t" r="r" b="b"/>
              <a:pathLst>
                <a:path w="90352" h="328694" extrusionOk="0">
                  <a:moveTo>
                    <a:pt x="67020" y="326655"/>
                  </a:moveTo>
                  <a:cubicBezTo>
                    <a:pt x="115058" y="221777"/>
                    <a:pt x="85675" y="84772"/>
                    <a:pt x="8568" y="1615"/>
                  </a:cubicBezTo>
                  <a:cubicBezTo>
                    <a:pt x="4069" y="-3237"/>
                    <a:pt x="-2966" y="3932"/>
                    <a:pt x="1346" y="8832"/>
                  </a:cubicBezTo>
                  <a:cubicBezTo>
                    <a:pt x="38757" y="51021"/>
                    <a:pt x="63918" y="102625"/>
                    <a:pt x="74109" y="158067"/>
                  </a:cubicBezTo>
                  <a:cubicBezTo>
                    <a:pt x="83330" y="213556"/>
                    <a:pt x="78314" y="270475"/>
                    <a:pt x="59530" y="323499"/>
                  </a:cubicBezTo>
                  <a:cubicBezTo>
                    <a:pt x="58118" y="327838"/>
                    <a:pt x="65070" y="330915"/>
                    <a:pt x="67020" y="326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706;p53">
              <a:extLst>
                <a:ext uri="{FF2B5EF4-FFF2-40B4-BE49-F238E27FC236}">
                  <a16:creationId xmlns:a16="http://schemas.microsoft.com/office/drawing/2014/main" id="{5B02377E-927F-1715-E8D4-12B08BEBC4C2}"/>
                </a:ext>
              </a:extLst>
            </p:cNvPr>
            <p:cNvSpPr/>
            <p:nvPr/>
          </p:nvSpPr>
          <p:spPr>
            <a:xfrm>
              <a:off x="3370904" y="3839897"/>
              <a:ext cx="1305950" cy="272282"/>
            </a:xfrm>
            <a:custGeom>
              <a:avLst/>
              <a:gdLst/>
              <a:ahLst/>
              <a:cxnLst/>
              <a:rect l="l" t="t" r="r" b="b"/>
              <a:pathLst>
                <a:path w="1160844" h="242028" extrusionOk="0">
                  <a:moveTo>
                    <a:pt x="3480" y="242000"/>
                  </a:moveTo>
                  <a:cubicBezTo>
                    <a:pt x="77202" y="232530"/>
                    <a:pt x="150391" y="216423"/>
                    <a:pt x="223365" y="202460"/>
                  </a:cubicBezTo>
                  <a:cubicBezTo>
                    <a:pt x="298612" y="188063"/>
                    <a:pt x="373810" y="173414"/>
                    <a:pt x="448959" y="158515"/>
                  </a:cubicBezTo>
                  <a:cubicBezTo>
                    <a:pt x="599257" y="128717"/>
                    <a:pt x="749351" y="97917"/>
                    <a:pt x="899242" y="66116"/>
                  </a:cubicBezTo>
                  <a:cubicBezTo>
                    <a:pt x="985242" y="47870"/>
                    <a:pt x="1071171" y="29295"/>
                    <a:pt x="1157030" y="10391"/>
                  </a:cubicBezTo>
                  <a:cubicBezTo>
                    <a:pt x="1163710" y="8921"/>
                    <a:pt x="1160883" y="-1326"/>
                    <a:pt x="1154203" y="144"/>
                  </a:cubicBezTo>
                  <a:cubicBezTo>
                    <a:pt x="856145" y="65734"/>
                    <a:pt x="557258" y="127390"/>
                    <a:pt x="257541" y="185111"/>
                  </a:cubicBezTo>
                  <a:cubicBezTo>
                    <a:pt x="172671" y="201447"/>
                    <a:pt x="86527" y="214557"/>
                    <a:pt x="2525" y="234945"/>
                  </a:cubicBezTo>
                  <a:cubicBezTo>
                    <a:pt x="-1309" y="235876"/>
                    <a:pt x="-606" y="242524"/>
                    <a:pt x="3480" y="241999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707;p53">
              <a:extLst>
                <a:ext uri="{FF2B5EF4-FFF2-40B4-BE49-F238E27FC236}">
                  <a16:creationId xmlns:a16="http://schemas.microsoft.com/office/drawing/2014/main" id="{96BF71DE-A2A8-DE4F-8C28-6CAD944BB613}"/>
                </a:ext>
              </a:extLst>
            </p:cNvPr>
            <p:cNvSpPr/>
            <p:nvPr/>
          </p:nvSpPr>
          <p:spPr>
            <a:xfrm>
              <a:off x="4672274" y="3837785"/>
              <a:ext cx="930516" cy="84408"/>
            </a:xfrm>
            <a:custGeom>
              <a:avLst/>
              <a:gdLst/>
              <a:ahLst/>
              <a:cxnLst/>
              <a:rect l="l" t="t" r="r" b="b"/>
              <a:pathLst>
                <a:path w="827125" h="75029" extrusionOk="0">
                  <a:moveTo>
                    <a:pt x="2129" y="6834"/>
                  </a:moveTo>
                  <a:cubicBezTo>
                    <a:pt x="34645" y="10667"/>
                    <a:pt x="67363" y="12549"/>
                    <a:pt x="100104" y="12471"/>
                  </a:cubicBezTo>
                  <a:cubicBezTo>
                    <a:pt x="134987" y="14020"/>
                    <a:pt x="169858" y="15801"/>
                    <a:pt x="204718" y="17815"/>
                  </a:cubicBezTo>
                  <a:cubicBezTo>
                    <a:pt x="273185" y="21758"/>
                    <a:pt x="341604" y="26450"/>
                    <a:pt x="409975" y="31894"/>
                  </a:cubicBezTo>
                  <a:cubicBezTo>
                    <a:pt x="478332" y="37413"/>
                    <a:pt x="546611" y="43796"/>
                    <a:pt x="614813" y="51045"/>
                  </a:cubicBezTo>
                  <a:cubicBezTo>
                    <a:pt x="684166" y="58417"/>
                    <a:pt x="753345" y="68881"/>
                    <a:pt x="822806" y="75013"/>
                  </a:cubicBezTo>
                  <a:cubicBezTo>
                    <a:pt x="827715" y="75447"/>
                    <a:pt x="828885" y="67215"/>
                    <a:pt x="823979" y="66350"/>
                  </a:cubicBezTo>
                  <a:cubicBezTo>
                    <a:pt x="757385" y="54610"/>
                    <a:pt x="689456" y="48496"/>
                    <a:pt x="622251" y="41284"/>
                  </a:cubicBezTo>
                  <a:cubicBezTo>
                    <a:pt x="554063" y="33967"/>
                    <a:pt x="485790" y="27515"/>
                    <a:pt x="417431" y="21928"/>
                  </a:cubicBezTo>
                  <a:cubicBezTo>
                    <a:pt x="349082" y="16341"/>
                    <a:pt x="280667" y="11655"/>
                    <a:pt x="212187" y="7871"/>
                  </a:cubicBezTo>
                  <a:cubicBezTo>
                    <a:pt x="177329" y="5990"/>
                    <a:pt x="142459" y="4334"/>
                    <a:pt x="107578" y="2902"/>
                  </a:cubicBezTo>
                  <a:cubicBezTo>
                    <a:pt x="72777" y="-200"/>
                    <a:pt x="37799" y="-816"/>
                    <a:pt x="2911" y="1059"/>
                  </a:cubicBezTo>
                  <a:cubicBezTo>
                    <a:pt x="-89" y="1371"/>
                    <a:pt x="-1424" y="6242"/>
                    <a:pt x="2129" y="6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708;p53">
              <a:extLst>
                <a:ext uri="{FF2B5EF4-FFF2-40B4-BE49-F238E27FC236}">
                  <a16:creationId xmlns:a16="http://schemas.microsoft.com/office/drawing/2014/main" id="{AE9750BA-7355-8FD7-A28E-BD6018387260}"/>
                </a:ext>
              </a:extLst>
            </p:cNvPr>
            <p:cNvSpPr/>
            <p:nvPr/>
          </p:nvSpPr>
          <p:spPr>
            <a:xfrm>
              <a:off x="4686616" y="3868793"/>
              <a:ext cx="194898" cy="217258"/>
            </a:xfrm>
            <a:custGeom>
              <a:avLst/>
              <a:gdLst/>
              <a:ahLst/>
              <a:cxnLst/>
              <a:rect l="l" t="t" r="r" b="b"/>
              <a:pathLst>
                <a:path w="173243" h="193118" extrusionOk="0">
                  <a:moveTo>
                    <a:pt x="128767" y="2652"/>
                  </a:moveTo>
                  <a:cubicBezTo>
                    <a:pt x="150950" y="44552"/>
                    <a:pt x="165982" y="89858"/>
                    <a:pt x="173243" y="136703"/>
                  </a:cubicBezTo>
                  <a:cubicBezTo>
                    <a:pt x="154159" y="116108"/>
                    <a:pt x="132453" y="98105"/>
                    <a:pt x="108681" y="83154"/>
                  </a:cubicBezTo>
                  <a:cubicBezTo>
                    <a:pt x="94332" y="125805"/>
                    <a:pt x="68731" y="163796"/>
                    <a:pt x="34577" y="193119"/>
                  </a:cubicBezTo>
                  <a:cubicBezTo>
                    <a:pt x="38077" y="150991"/>
                    <a:pt x="33376" y="108585"/>
                    <a:pt x="20733" y="68244"/>
                  </a:cubicBezTo>
                  <a:cubicBezTo>
                    <a:pt x="17433" y="57850"/>
                    <a:pt x="11837" y="46021"/>
                    <a:pt x="1076" y="44158"/>
                  </a:cubicBezTo>
                  <a:lnTo>
                    <a:pt x="0" y="40645"/>
                  </a:lnTo>
                  <a:cubicBezTo>
                    <a:pt x="42827" y="27742"/>
                    <a:pt x="85463" y="14194"/>
                    <a:pt x="127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709;p53">
              <a:extLst>
                <a:ext uri="{FF2B5EF4-FFF2-40B4-BE49-F238E27FC236}">
                  <a16:creationId xmlns:a16="http://schemas.microsoft.com/office/drawing/2014/main" id="{14D14B77-17EB-154D-E5AB-D61EF61A0B25}"/>
                </a:ext>
              </a:extLst>
            </p:cNvPr>
            <p:cNvSpPr/>
            <p:nvPr/>
          </p:nvSpPr>
          <p:spPr>
            <a:xfrm>
              <a:off x="3128435" y="3774134"/>
              <a:ext cx="231176" cy="374439"/>
            </a:xfrm>
            <a:custGeom>
              <a:avLst/>
              <a:gdLst/>
              <a:ahLst/>
              <a:cxnLst/>
              <a:rect l="l" t="t" r="r" b="b"/>
              <a:pathLst>
                <a:path w="205490" h="332835" extrusionOk="0">
                  <a:moveTo>
                    <a:pt x="205491" y="328893"/>
                  </a:moveTo>
                  <a:lnTo>
                    <a:pt x="204916" y="332836"/>
                  </a:lnTo>
                  <a:cubicBezTo>
                    <a:pt x="157858" y="326027"/>
                    <a:pt x="110846" y="318978"/>
                    <a:pt x="63883" y="311689"/>
                  </a:cubicBezTo>
                  <a:lnTo>
                    <a:pt x="64457" y="307818"/>
                  </a:lnTo>
                  <a:cubicBezTo>
                    <a:pt x="25164" y="271577"/>
                    <a:pt x="1997" y="221145"/>
                    <a:pt x="110" y="167745"/>
                  </a:cubicBezTo>
                  <a:cubicBezTo>
                    <a:pt x="-1383" y="114677"/>
                    <a:pt x="12357" y="62291"/>
                    <a:pt x="39707" y="16777"/>
                  </a:cubicBezTo>
                  <a:cubicBezTo>
                    <a:pt x="42610" y="10567"/>
                    <a:pt x="47340" y="5390"/>
                    <a:pt x="53266" y="1939"/>
                  </a:cubicBezTo>
                  <a:cubicBezTo>
                    <a:pt x="56396" y="617"/>
                    <a:pt x="59767" y="-42"/>
                    <a:pt x="63165" y="2"/>
                  </a:cubicBezTo>
                  <a:cubicBezTo>
                    <a:pt x="65850" y="24"/>
                    <a:pt x="68532" y="192"/>
                    <a:pt x="71199" y="505"/>
                  </a:cubicBezTo>
                  <a:cubicBezTo>
                    <a:pt x="113739" y="4519"/>
                    <a:pt x="156255" y="8533"/>
                    <a:pt x="198747" y="12547"/>
                  </a:cubicBezTo>
                  <a:lnTo>
                    <a:pt x="198388" y="16275"/>
                  </a:lnTo>
                  <a:cubicBezTo>
                    <a:pt x="133702" y="111303"/>
                    <a:pt x="136556" y="236896"/>
                    <a:pt x="205490" y="3288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710;p53">
              <a:extLst>
                <a:ext uri="{FF2B5EF4-FFF2-40B4-BE49-F238E27FC236}">
                  <a16:creationId xmlns:a16="http://schemas.microsoft.com/office/drawing/2014/main" id="{DAE14B95-3A71-D8CA-0B40-B276DEBBDA40}"/>
                </a:ext>
              </a:extLst>
            </p:cNvPr>
            <p:cNvSpPr/>
            <p:nvPr/>
          </p:nvSpPr>
          <p:spPr>
            <a:xfrm>
              <a:off x="3484114" y="3805365"/>
              <a:ext cx="727056" cy="441696"/>
            </a:xfrm>
            <a:custGeom>
              <a:avLst/>
              <a:gdLst/>
              <a:ahLst/>
              <a:cxnLst/>
              <a:rect l="l" t="t" r="r" b="b"/>
              <a:pathLst>
                <a:path w="646272" h="392619" extrusionOk="0">
                  <a:moveTo>
                    <a:pt x="645771" y="392620"/>
                  </a:moveTo>
                  <a:cubicBezTo>
                    <a:pt x="444766" y="375056"/>
                    <a:pt x="244215" y="353025"/>
                    <a:pt x="44119" y="326526"/>
                  </a:cubicBezTo>
                  <a:lnTo>
                    <a:pt x="44478" y="323801"/>
                  </a:lnTo>
                  <a:cubicBezTo>
                    <a:pt x="-14490" y="225415"/>
                    <a:pt x="-14848" y="102671"/>
                    <a:pt x="43546" y="3943"/>
                  </a:cubicBezTo>
                  <a:lnTo>
                    <a:pt x="43904" y="0"/>
                  </a:lnTo>
                  <a:cubicBezTo>
                    <a:pt x="236301" y="18136"/>
                    <a:pt x="428674" y="36249"/>
                    <a:pt x="621022" y="54337"/>
                  </a:cubicBezTo>
                  <a:lnTo>
                    <a:pt x="620878" y="55986"/>
                  </a:lnTo>
                  <a:cubicBezTo>
                    <a:pt x="567750" y="148709"/>
                    <a:pt x="566475" y="262314"/>
                    <a:pt x="617508" y="356204"/>
                  </a:cubicBezTo>
                  <a:cubicBezTo>
                    <a:pt x="623532" y="369319"/>
                    <a:pt x="633616" y="380150"/>
                    <a:pt x="646273" y="3870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711;p53">
              <a:extLst>
                <a:ext uri="{FF2B5EF4-FFF2-40B4-BE49-F238E27FC236}">
                  <a16:creationId xmlns:a16="http://schemas.microsoft.com/office/drawing/2014/main" id="{9E322B28-80EA-F88E-4F6A-230E590ACB21}"/>
                </a:ext>
              </a:extLst>
            </p:cNvPr>
            <p:cNvSpPr/>
            <p:nvPr/>
          </p:nvSpPr>
          <p:spPr>
            <a:xfrm>
              <a:off x="4220186" y="3874280"/>
              <a:ext cx="317484" cy="397745"/>
            </a:xfrm>
            <a:custGeom>
              <a:avLst/>
              <a:gdLst/>
              <a:ahLst/>
              <a:cxnLst/>
              <a:rect l="l" t="t" r="r" b="b"/>
              <a:pathLst>
                <a:path w="282208" h="353551" extrusionOk="0">
                  <a:moveTo>
                    <a:pt x="281922" y="353551"/>
                  </a:moveTo>
                  <a:cubicBezTo>
                    <a:pt x="204662" y="348462"/>
                    <a:pt x="127473" y="342751"/>
                    <a:pt x="50358" y="336418"/>
                  </a:cubicBezTo>
                  <a:lnTo>
                    <a:pt x="50358" y="336346"/>
                  </a:lnTo>
                  <a:lnTo>
                    <a:pt x="50573" y="334269"/>
                  </a:lnTo>
                  <a:cubicBezTo>
                    <a:pt x="19139" y="287612"/>
                    <a:pt x="1602" y="232999"/>
                    <a:pt x="0" y="176776"/>
                  </a:cubicBezTo>
                  <a:cubicBezTo>
                    <a:pt x="599" y="120606"/>
                    <a:pt x="11215" y="64992"/>
                    <a:pt x="31347" y="12545"/>
                  </a:cubicBezTo>
                  <a:cubicBezTo>
                    <a:pt x="32598" y="9241"/>
                    <a:pt x="35478" y="6825"/>
                    <a:pt x="38951" y="6166"/>
                  </a:cubicBezTo>
                  <a:lnTo>
                    <a:pt x="39526" y="0"/>
                  </a:lnTo>
                  <a:cubicBezTo>
                    <a:pt x="91607" y="4876"/>
                    <a:pt x="143663" y="9774"/>
                    <a:pt x="195696" y="14696"/>
                  </a:cubicBezTo>
                  <a:lnTo>
                    <a:pt x="197273" y="16130"/>
                  </a:lnTo>
                  <a:cubicBezTo>
                    <a:pt x="163301" y="53258"/>
                    <a:pt x="144689" y="101882"/>
                    <a:pt x="145193" y="152189"/>
                  </a:cubicBezTo>
                  <a:cubicBezTo>
                    <a:pt x="147451" y="218290"/>
                    <a:pt x="178245" y="280175"/>
                    <a:pt x="229627" y="321866"/>
                  </a:cubicBezTo>
                  <a:cubicBezTo>
                    <a:pt x="244709" y="335236"/>
                    <a:pt x="262719" y="344885"/>
                    <a:pt x="282209" y="3500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712;p53">
              <a:extLst>
                <a:ext uri="{FF2B5EF4-FFF2-40B4-BE49-F238E27FC236}">
                  <a16:creationId xmlns:a16="http://schemas.microsoft.com/office/drawing/2014/main" id="{6551A38C-9681-F92C-E37C-5FB7B2578E89}"/>
                </a:ext>
              </a:extLst>
            </p:cNvPr>
            <p:cNvSpPr/>
            <p:nvPr/>
          </p:nvSpPr>
          <p:spPr>
            <a:xfrm>
              <a:off x="4523655" y="3897036"/>
              <a:ext cx="908152" cy="342755"/>
            </a:xfrm>
            <a:custGeom>
              <a:avLst/>
              <a:gdLst/>
              <a:ahLst/>
              <a:cxnLst/>
              <a:rect l="l" t="t" r="r" b="b"/>
              <a:pathLst>
                <a:path w="807246" h="304671" extrusionOk="0">
                  <a:moveTo>
                    <a:pt x="5595" y="278713"/>
                  </a:moveTo>
                  <a:lnTo>
                    <a:pt x="6887" y="278283"/>
                  </a:lnTo>
                  <a:cubicBezTo>
                    <a:pt x="259756" y="192475"/>
                    <a:pt x="510427" y="100575"/>
                    <a:pt x="758898" y="2582"/>
                  </a:cubicBezTo>
                  <a:lnTo>
                    <a:pt x="762341" y="0"/>
                  </a:lnTo>
                  <a:cubicBezTo>
                    <a:pt x="777565" y="1154"/>
                    <a:pt x="792620" y="3942"/>
                    <a:pt x="807247" y="8315"/>
                  </a:cubicBezTo>
                  <a:lnTo>
                    <a:pt x="807105" y="13119"/>
                  </a:lnTo>
                  <a:lnTo>
                    <a:pt x="104233" y="291831"/>
                  </a:lnTo>
                  <a:cubicBezTo>
                    <a:pt x="83901" y="302184"/>
                    <a:pt x="60999" y="306417"/>
                    <a:pt x="38307" y="304017"/>
                  </a:cubicBezTo>
                  <a:cubicBezTo>
                    <a:pt x="23806" y="300415"/>
                    <a:pt x="10562" y="292930"/>
                    <a:pt x="0" y="282368"/>
                  </a:cubicBezTo>
                  <a:lnTo>
                    <a:pt x="3946" y="279859"/>
                  </a:lnTo>
                  <a:cubicBezTo>
                    <a:pt x="4017" y="279429"/>
                    <a:pt x="4017" y="278998"/>
                    <a:pt x="4089" y="278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13;p53">
              <a:extLst>
                <a:ext uri="{FF2B5EF4-FFF2-40B4-BE49-F238E27FC236}">
                  <a16:creationId xmlns:a16="http://schemas.microsoft.com/office/drawing/2014/main" id="{CA1C1EBA-F498-BC66-107A-4D0DE4A0AE09}"/>
                </a:ext>
              </a:extLst>
            </p:cNvPr>
            <p:cNvSpPr/>
            <p:nvPr/>
          </p:nvSpPr>
          <p:spPr>
            <a:xfrm>
              <a:off x="4421256" y="3913176"/>
              <a:ext cx="109190" cy="301534"/>
            </a:xfrm>
            <a:custGeom>
              <a:avLst/>
              <a:gdLst/>
              <a:ahLst/>
              <a:cxnLst/>
              <a:rect l="l" t="t" r="r" b="b"/>
              <a:pathLst>
                <a:path w="97058" h="268030" extrusionOk="0">
                  <a:moveTo>
                    <a:pt x="90966" y="268031"/>
                  </a:moveTo>
                  <a:cubicBezTo>
                    <a:pt x="84355" y="261798"/>
                    <a:pt x="78081" y="255217"/>
                    <a:pt x="72171" y="248317"/>
                  </a:cubicBezTo>
                  <a:cubicBezTo>
                    <a:pt x="32788" y="203300"/>
                    <a:pt x="-5161" y="148961"/>
                    <a:pt x="578" y="89391"/>
                  </a:cubicBezTo>
                  <a:cubicBezTo>
                    <a:pt x="4884" y="55094"/>
                    <a:pt x="21199" y="23428"/>
                    <a:pt x="46632" y="0"/>
                  </a:cubicBezTo>
                  <a:cubicBezTo>
                    <a:pt x="62094" y="19448"/>
                    <a:pt x="71942" y="42749"/>
                    <a:pt x="75112" y="67385"/>
                  </a:cubicBezTo>
                  <a:cubicBezTo>
                    <a:pt x="89172" y="132116"/>
                    <a:pt x="102157" y="198353"/>
                    <a:pt x="95054" y="264231"/>
                  </a:cubicBezTo>
                  <a:cubicBezTo>
                    <a:pt x="94982" y="264661"/>
                    <a:pt x="94982" y="265092"/>
                    <a:pt x="94911" y="265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714;p53">
              <a:extLst>
                <a:ext uri="{FF2B5EF4-FFF2-40B4-BE49-F238E27FC236}">
                  <a16:creationId xmlns:a16="http://schemas.microsoft.com/office/drawing/2014/main" id="{33F6DEC5-9513-E952-3D47-4CC775881ABD}"/>
                </a:ext>
              </a:extLst>
            </p:cNvPr>
            <p:cNvSpPr/>
            <p:nvPr/>
          </p:nvSpPr>
          <p:spPr>
            <a:xfrm>
              <a:off x="4383618" y="3607257"/>
              <a:ext cx="1055589" cy="663111"/>
            </a:xfrm>
            <a:custGeom>
              <a:avLst/>
              <a:gdLst/>
              <a:ahLst/>
              <a:cxnLst/>
              <a:rect l="l" t="t" r="r" b="b"/>
              <a:pathLst>
                <a:path w="938301" h="589432" extrusionOk="0">
                  <a:moveTo>
                    <a:pt x="80067" y="271758"/>
                  </a:moveTo>
                  <a:cubicBezTo>
                    <a:pt x="54634" y="295186"/>
                    <a:pt x="38319" y="326853"/>
                    <a:pt x="34013" y="361149"/>
                  </a:cubicBezTo>
                  <a:cubicBezTo>
                    <a:pt x="28274" y="420719"/>
                    <a:pt x="66223" y="475057"/>
                    <a:pt x="105606" y="520075"/>
                  </a:cubicBezTo>
                  <a:cubicBezTo>
                    <a:pt x="111516" y="526975"/>
                    <a:pt x="117790" y="533556"/>
                    <a:pt x="124401" y="539789"/>
                  </a:cubicBezTo>
                  <a:cubicBezTo>
                    <a:pt x="134963" y="550351"/>
                    <a:pt x="148206" y="557836"/>
                    <a:pt x="162708" y="561438"/>
                  </a:cubicBezTo>
                  <a:cubicBezTo>
                    <a:pt x="185400" y="563838"/>
                    <a:pt x="208302" y="559605"/>
                    <a:pt x="228633" y="549251"/>
                  </a:cubicBezTo>
                  <a:lnTo>
                    <a:pt x="931505" y="270540"/>
                  </a:lnTo>
                  <a:lnTo>
                    <a:pt x="937388" y="270325"/>
                  </a:lnTo>
                  <a:cubicBezTo>
                    <a:pt x="939137" y="278581"/>
                    <a:pt x="938362" y="287173"/>
                    <a:pt x="935164" y="294984"/>
                  </a:cubicBezTo>
                  <a:lnTo>
                    <a:pt x="932079" y="293837"/>
                  </a:lnTo>
                  <a:cubicBezTo>
                    <a:pt x="701376" y="393264"/>
                    <a:pt x="467946" y="485977"/>
                    <a:pt x="231790" y="571976"/>
                  </a:cubicBezTo>
                  <a:cubicBezTo>
                    <a:pt x="201302" y="583087"/>
                    <a:pt x="168734" y="594270"/>
                    <a:pt x="137026" y="587244"/>
                  </a:cubicBezTo>
                  <a:cubicBezTo>
                    <a:pt x="117536" y="582091"/>
                    <a:pt x="99526" y="572442"/>
                    <a:pt x="84444" y="559072"/>
                  </a:cubicBezTo>
                  <a:cubicBezTo>
                    <a:pt x="33063" y="517380"/>
                    <a:pt x="2268" y="455496"/>
                    <a:pt x="10" y="389394"/>
                  </a:cubicBezTo>
                  <a:cubicBezTo>
                    <a:pt x="-494" y="339088"/>
                    <a:pt x="18118" y="290464"/>
                    <a:pt x="52091" y="253336"/>
                  </a:cubicBezTo>
                  <a:cubicBezTo>
                    <a:pt x="62501" y="242020"/>
                    <a:pt x="74370" y="232137"/>
                    <a:pt x="87385" y="223945"/>
                  </a:cubicBezTo>
                  <a:cubicBezTo>
                    <a:pt x="119085" y="206318"/>
                    <a:pt x="153290" y="193627"/>
                    <a:pt x="188820" y="186311"/>
                  </a:cubicBezTo>
                  <a:cubicBezTo>
                    <a:pt x="428850" y="124231"/>
                    <a:pt x="668903" y="62127"/>
                    <a:pt x="908981" y="0"/>
                  </a:cubicBezTo>
                  <a:lnTo>
                    <a:pt x="915436" y="287"/>
                  </a:lnTo>
                  <a:cubicBezTo>
                    <a:pt x="914209" y="8876"/>
                    <a:pt x="915298" y="17636"/>
                    <a:pt x="918592" y="25664"/>
                  </a:cubicBezTo>
                  <a:lnTo>
                    <a:pt x="912136" y="25951"/>
                  </a:lnTo>
                  <a:cubicBezTo>
                    <a:pt x="895350" y="30610"/>
                    <a:pt x="878636" y="35197"/>
                    <a:pt x="861848" y="39857"/>
                  </a:cubicBezTo>
                  <a:cubicBezTo>
                    <a:pt x="665292" y="94051"/>
                    <a:pt x="468520" y="147672"/>
                    <a:pt x="269595" y="191830"/>
                  </a:cubicBezTo>
                  <a:cubicBezTo>
                    <a:pt x="218877" y="203084"/>
                    <a:pt x="167084" y="214124"/>
                    <a:pt x="122032" y="239930"/>
                  </a:cubicBezTo>
                  <a:cubicBezTo>
                    <a:pt x="117298" y="242656"/>
                    <a:pt x="112636" y="245594"/>
                    <a:pt x="108045" y="248747"/>
                  </a:cubicBezTo>
                  <a:cubicBezTo>
                    <a:pt x="98008" y="255510"/>
                    <a:pt x="88639" y="263216"/>
                    <a:pt x="80068" y="2717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715;p53">
              <a:extLst>
                <a:ext uri="{FF2B5EF4-FFF2-40B4-BE49-F238E27FC236}">
                  <a16:creationId xmlns:a16="http://schemas.microsoft.com/office/drawing/2014/main" id="{DEAE612C-95FD-21A2-DDFD-17BA8AB2DF1A}"/>
                </a:ext>
              </a:extLst>
            </p:cNvPr>
            <p:cNvSpPr/>
            <p:nvPr/>
          </p:nvSpPr>
          <p:spPr>
            <a:xfrm>
              <a:off x="3199380" y="3495897"/>
              <a:ext cx="2206346" cy="396293"/>
            </a:xfrm>
            <a:custGeom>
              <a:avLst/>
              <a:gdLst/>
              <a:ahLst/>
              <a:cxnLst/>
              <a:rect l="l" t="t" r="r" b="b"/>
              <a:pathLst>
                <a:path w="1961196" h="352260" extrusionOk="0">
                  <a:moveTo>
                    <a:pt x="0" y="241938"/>
                  </a:moveTo>
                  <a:cubicBezTo>
                    <a:pt x="59110" y="229967"/>
                    <a:pt x="117934" y="216203"/>
                    <a:pt x="176400" y="201579"/>
                  </a:cubicBezTo>
                  <a:cubicBezTo>
                    <a:pt x="384786" y="149292"/>
                    <a:pt x="589901" y="84759"/>
                    <a:pt x="790676" y="8315"/>
                  </a:cubicBezTo>
                  <a:lnTo>
                    <a:pt x="795052" y="0"/>
                  </a:lnTo>
                  <a:cubicBezTo>
                    <a:pt x="1182644" y="43514"/>
                    <a:pt x="1571359" y="75007"/>
                    <a:pt x="1961197" y="94482"/>
                  </a:cubicBezTo>
                  <a:lnTo>
                    <a:pt x="1960983" y="98926"/>
                  </a:lnTo>
                  <a:cubicBezTo>
                    <a:pt x="1720881" y="161005"/>
                    <a:pt x="1480828" y="223109"/>
                    <a:pt x="1240822" y="285236"/>
                  </a:cubicBezTo>
                  <a:cubicBezTo>
                    <a:pt x="1205292" y="292553"/>
                    <a:pt x="1171087" y="305244"/>
                    <a:pt x="1139388" y="322871"/>
                  </a:cubicBezTo>
                  <a:cubicBezTo>
                    <a:pt x="1126372" y="331062"/>
                    <a:pt x="1114503" y="340946"/>
                    <a:pt x="1104093" y="352261"/>
                  </a:cubicBezTo>
                  <a:lnTo>
                    <a:pt x="1102515" y="350827"/>
                  </a:lnTo>
                  <a:cubicBezTo>
                    <a:pt x="1050435" y="345953"/>
                    <a:pt x="998379" y="341054"/>
                    <a:pt x="946345" y="336131"/>
                  </a:cubicBezTo>
                  <a:cubicBezTo>
                    <a:pt x="922241" y="333838"/>
                    <a:pt x="898066" y="331544"/>
                    <a:pt x="873964" y="329249"/>
                  </a:cubicBezTo>
                  <a:cubicBezTo>
                    <a:pt x="681567" y="311113"/>
                    <a:pt x="489195" y="293001"/>
                    <a:pt x="296846" y="274912"/>
                  </a:cubicBezTo>
                  <a:cubicBezTo>
                    <a:pt x="243115" y="269823"/>
                    <a:pt x="189409" y="264758"/>
                    <a:pt x="135725" y="259715"/>
                  </a:cubicBezTo>
                  <a:cubicBezTo>
                    <a:pt x="93185" y="255701"/>
                    <a:pt x="50669" y="251687"/>
                    <a:pt x="8178" y="247673"/>
                  </a:cubicBezTo>
                  <a:cubicBezTo>
                    <a:pt x="5511" y="247361"/>
                    <a:pt x="2829" y="247193"/>
                    <a:pt x="144" y="247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716;p53">
              <a:extLst>
                <a:ext uri="{FF2B5EF4-FFF2-40B4-BE49-F238E27FC236}">
                  <a16:creationId xmlns:a16="http://schemas.microsoft.com/office/drawing/2014/main" id="{F569F8AE-3082-93ED-7029-DCC1BB46BBEC}"/>
                </a:ext>
              </a:extLst>
            </p:cNvPr>
            <p:cNvSpPr/>
            <p:nvPr/>
          </p:nvSpPr>
          <p:spPr>
            <a:xfrm>
              <a:off x="3299274" y="3788258"/>
              <a:ext cx="234762" cy="384438"/>
            </a:xfrm>
            <a:custGeom>
              <a:avLst/>
              <a:gdLst/>
              <a:ahLst/>
              <a:cxnLst/>
              <a:rect l="l" t="t" r="r" b="b"/>
              <a:pathLst>
                <a:path w="208677" h="341723" extrusionOk="0">
                  <a:moveTo>
                    <a:pt x="208678" y="338999"/>
                  </a:moveTo>
                  <a:lnTo>
                    <a:pt x="208319" y="341724"/>
                  </a:lnTo>
                  <a:cubicBezTo>
                    <a:pt x="156598" y="334913"/>
                    <a:pt x="104876" y="327768"/>
                    <a:pt x="53154" y="320289"/>
                  </a:cubicBezTo>
                  <a:lnTo>
                    <a:pt x="53729" y="316346"/>
                  </a:lnTo>
                  <a:cubicBezTo>
                    <a:pt x="-15206" y="224349"/>
                    <a:pt x="-18060" y="98756"/>
                    <a:pt x="46626" y="3727"/>
                  </a:cubicBezTo>
                  <a:lnTo>
                    <a:pt x="46985" y="0"/>
                  </a:lnTo>
                  <a:cubicBezTo>
                    <a:pt x="100716" y="5018"/>
                    <a:pt x="154422" y="10084"/>
                    <a:pt x="208106" y="15197"/>
                  </a:cubicBezTo>
                  <a:lnTo>
                    <a:pt x="207747" y="19140"/>
                  </a:lnTo>
                  <a:cubicBezTo>
                    <a:pt x="149353" y="117868"/>
                    <a:pt x="149711" y="240612"/>
                    <a:pt x="208678" y="3389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717;p53">
              <a:extLst>
                <a:ext uri="{FF2B5EF4-FFF2-40B4-BE49-F238E27FC236}">
                  <a16:creationId xmlns:a16="http://schemas.microsoft.com/office/drawing/2014/main" id="{0F1A1336-7545-4D73-9094-6D5B3D67899E}"/>
                </a:ext>
              </a:extLst>
            </p:cNvPr>
            <p:cNvSpPr/>
            <p:nvPr/>
          </p:nvSpPr>
          <p:spPr>
            <a:xfrm>
              <a:off x="4137149" y="3866533"/>
              <a:ext cx="139879" cy="386132"/>
            </a:xfrm>
            <a:custGeom>
              <a:avLst/>
              <a:gdLst/>
              <a:ahLst/>
              <a:cxnLst/>
              <a:rect l="l" t="t" r="r" b="b"/>
              <a:pathLst>
                <a:path w="124337" h="343228" extrusionOk="0">
                  <a:moveTo>
                    <a:pt x="40909" y="0"/>
                  </a:moveTo>
                  <a:cubicBezTo>
                    <a:pt x="65011" y="2295"/>
                    <a:pt x="89187" y="4588"/>
                    <a:pt x="113291" y="6882"/>
                  </a:cubicBezTo>
                  <a:lnTo>
                    <a:pt x="112716" y="13048"/>
                  </a:lnTo>
                  <a:cubicBezTo>
                    <a:pt x="109243" y="13706"/>
                    <a:pt x="106363" y="16123"/>
                    <a:pt x="105112" y="19427"/>
                  </a:cubicBezTo>
                  <a:cubicBezTo>
                    <a:pt x="84979" y="71874"/>
                    <a:pt x="74364" y="127488"/>
                    <a:pt x="73765" y="183658"/>
                  </a:cubicBezTo>
                  <a:cubicBezTo>
                    <a:pt x="75367" y="239881"/>
                    <a:pt x="92904" y="294494"/>
                    <a:pt x="124338" y="341151"/>
                  </a:cubicBezTo>
                  <a:lnTo>
                    <a:pt x="124123" y="343228"/>
                  </a:lnTo>
                  <a:cubicBezTo>
                    <a:pt x="104682" y="341652"/>
                    <a:pt x="85194" y="340004"/>
                    <a:pt x="65658" y="338283"/>
                  </a:cubicBezTo>
                  <a:lnTo>
                    <a:pt x="66159" y="332762"/>
                  </a:lnTo>
                  <a:cubicBezTo>
                    <a:pt x="53503" y="325813"/>
                    <a:pt x="43419" y="314982"/>
                    <a:pt x="37394" y="301867"/>
                  </a:cubicBezTo>
                  <a:cubicBezTo>
                    <a:pt x="-13638" y="207977"/>
                    <a:pt x="-12363" y="94372"/>
                    <a:pt x="40765" y="1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718;p53">
              <a:extLst>
                <a:ext uri="{FF2B5EF4-FFF2-40B4-BE49-F238E27FC236}">
                  <a16:creationId xmlns:a16="http://schemas.microsoft.com/office/drawing/2014/main" id="{7C4F2706-F633-6694-49B5-CE9F2669D5B5}"/>
                </a:ext>
              </a:extLst>
            </p:cNvPr>
            <p:cNvSpPr/>
            <p:nvPr/>
          </p:nvSpPr>
          <p:spPr>
            <a:xfrm>
              <a:off x="4473750" y="3887271"/>
              <a:ext cx="82213" cy="323309"/>
            </a:xfrm>
            <a:custGeom>
              <a:avLst/>
              <a:gdLst/>
              <a:ahLst/>
              <a:cxnLst/>
              <a:rect l="l" t="t" r="r" b="b"/>
              <a:pathLst>
                <a:path w="73078" h="287386" extrusionOk="0">
                  <a:moveTo>
                    <a:pt x="30344" y="3513"/>
                  </a:moveTo>
                  <a:cubicBezTo>
                    <a:pt x="78812" y="90289"/>
                    <a:pt x="86452" y="194025"/>
                    <a:pt x="51220" y="286957"/>
                  </a:cubicBezTo>
                  <a:lnTo>
                    <a:pt x="49928" y="287386"/>
                  </a:lnTo>
                  <a:lnTo>
                    <a:pt x="48422" y="287242"/>
                  </a:lnTo>
                  <a:cubicBezTo>
                    <a:pt x="55524" y="221364"/>
                    <a:pt x="42540" y="155128"/>
                    <a:pt x="28480" y="90396"/>
                  </a:cubicBezTo>
                  <a:cubicBezTo>
                    <a:pt x="25310" y="65761"/>
                    <a:pt x="15462" y="42459"/>
                    <a:pt x="0" y="23011"/>
                  </a:cubicBezTo>
                  <a:cubicBezTo>
                    <a:pt x="8572" y="14469"/>
                    <a:pt x="17941" y="6763"/>
                    <a:pt x="27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719;p53">
              <a:extLst>
                <a:ext uri="{FF2B5EF4-FFF2-40B4-BE49-F238E27FC236}">
                  <a16:creationId xmlns:a16="http://schemas.microsoft.com/office/drawing/2014/main" id="{E15CA0F9-26D9-4740-417D-AD14628E9184}"/>
                </a:ext>
              </a:extLst>
            </p:cNvPr>
            <p:cNvSpPr/>
            <p:nvPr/>
          </p:nvSpPr>
          <p:spPr>
            <a:xfrm>
              <a:off x="4505245" y="3652124"/>
              <a:ext cx="876033" cy="557828"/>
            </a:xfrm>
            <a:custGeom>
              <a:avLst/>
              <a:gdLst/>
              <a:ahLst/>
              <a:cxnLst/>
              <a:rect l="l" t="t" r="r" b="b"/>
              <a:pathLst>
                <a:path w="778696" h="495847" extrusionOk="0">
                  <a:moveTo>
                    <a:pt x="195696" y="385594"/>
                  </a:moveTo>
                  <a:cubicBezTo>
                    <a:pt x="229850" y="356271"/>
                    <a:pt x="255451" y="318280"/>
                    <a:pt x="269800" y="275629"/>
                  </a:cubicBezTo>
                  <a:cubicBezTo>
                    <a:pt x="293571" y="290580"/>
                    <a:pt x="315277" y="308583"/>
                    <a:pt x="334361" y="329178"/>
                  </a:cubicBezTo>
                  <a:cubicBezTo>
                    <a:pt x="327101" y="282333"/>
                    <a:pt x="312069" y="237027"/>
                    <a:pt x="289885" y="195127"/>
                  </a:cubicBezTo>
                  <a:lnTo>
                    <a:pt x="289025" y="192475"/>
                  </a:lnTo>
                  <a:cubicBezTo>
                    <a:pt x="246629" y="206668"/>
                    <a:pt x="203993" y="220216"/>
                    <a:pt x="161118" y="233119"/>
                  </a:cubicBezTo>
                  <a:lnTo>
                    <a:pt x="162195" y="236632"/>
                  </a:lnTo>
                  <a:cubicBezTo>
                    <a:pt x="172955" y="238496"/>
                    <a:pt x="178552" y="250324"/>
                    <a:pt x="181851" y="260719"/>
                  </a:cubicBezTo>
                  <a:cubicBezTo>
                    <a:pt x="194494" y="301060"/>
                    <a:pt x="199195" y="343466"/>
                    <a:pt x="195696" y="385593"/>
                  </a:cubicBezTo>
                  <a:close/>
                  <a:moveTo>
                    <a:pt x="23242" y="495846"/>
                  </a:moveTo>
                  <a:cubicBezTo>
                    <a:pt x="58474" y="402915"/>
                    <a:pt x="50834" y="299179"/>
                    <a:pt x="2366" y="212403"/>
                  </a:cubicBezTo>
                  <a:lnTo>
                    <a:pt x="0" y="208890"/>
                  </a:lnTo>
                  <a:cubicBezTo>
                    <a:pt x="4590" y="205737"/>
                    <a:pt x="9253" y="202798"/>
                    <a:pt x="13987" y="200073"/>
                  </a:cubicBezTo>
                  <a:cubicBezTo>
                    <a:pt x="59039" y="174267"/>
                    <a:pt x="110831" y="163227"/>
                    <a:pt x="161550" y="151973"/>
                  </a:cubicBezTo>
                  <a:cubicBezTo>
                    <a:pt x="360475" y="107815"/>
                    <a:pt x="557247" y="54194"/>
                    <a:pt x="753804" y="0"/>
                  </a:cubicBezTo>
                  <a:lnTo>
                    <a:pt x="755024" y="4373"/>
                  </a:lnTo>
                  <a:cubicBezTo>
                    <a:pt x="729005" y="74229"/>
                    <a:pt x="737710" y="152279"/>
                    <a:pt x="778482" y="214697"/>
                  </a:cubicBezTo>
                  <a:lnTo>
                    <a:pt x="778696" y="217564"/>
                  </a:lnTo>
                  <a:lnTo>
                    <a:pt x="775254" y="220146"/>
                  </a:lnTo>
                  <a:cubicBezTo>
                    <a:pt x="526903" y="318139"/>
                    <a:pt x="276232" y="410040"/>
                    <a:pt x="23242" y="4958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720;p53">
              <a:extLst>
                <a:ext uri="{FF2B5EF4-FFF2-40B4-BE49-F238E27FC236}">
                  <a16:creationId xmlns:a16="http://schemas.microsoft.com/office/drawing/2014/main" id="{46099AF2-F2D6-2812-782D-7B2E1EA2760E}"/>
                </a:ext>
              </a:extLst>
            </p:cNvPr>
            <p:cNvSpPr/>
            <p:nvPr/>
          </p:nvSpPr>
          <p:spPr>
            <a:xfrm>
              <a:off x="4378844" y="3603685"/>
              <a:ext cx="1059445" cy="672581"/>
            </a:xfrm>
            <a:custGeom>
              <a:avLst/>
              <a:gdLst/>
              <a:ahLst/>
              <a:cxnLst/>
              <a:rect l="l" t="t" r="r" b="b"/>
              <a:pathLst>
                <a:path w="941729" h="597850" extrusionOk="0">
                  <a:moveTo>
                    <a:pt x="912335" y="87"/>
                  </a:moveTo>
                  <a:cubicBezTo>
                    <a:pt x="834423" y="16640"/>
                    <a:pt x="757483" y="38318"/>
                    <a:pt x="680347" y="58123"/>
                  </a:cubicBezTo>
                  <a:cubicBezTo>
                    <a:pt x="604376" y="77629"/>
                    <a:pt x="528427" y="97222"/>
                    <a:pt x="452501" y="116903"/>
                  </a:cubicBezTo>
                  <a:lnTo>
                    <a:pt x="221023" y="176789"/>
                  </a:lnTo>
                  <a:cubicBezTo>
                    <a:pt x="158896" y="192863"/>
                    <a:pt x="93076" y="206327"/>
                    <a:pt x="48881" y="256797"/>
                  </a:cubicBezTo>
                  <a:cubicBezTo>
                    <a:pt x="-29406" y="346204"/>
                    <a:pt x="-8749" y="480986"/>
                    <a:pt x="75967" y="558239"/>
                  </a:cubicBezTo>
                  <a:cubicBezTo>
                    <a:pt x="95517" y="578140"/>
                    <a:pt x="120659" y="591631"/>
                    <a:pt x="148059" y="596924"/>
                  </a:cubicBezTo>
                  <a:cubicBezTo>
                    <a:pt x="182529" y="601528"/>
                    <a:pt x="216119" y="588066"/>
                    <a:pt x="247860" y="576479"/>
                  </a:cubicBezTo>
                  <a:cubicBezTo>
                    <a:pt x="319577" y="550299"/>
                    <a:pt x="391059" y="523489"/>
                    <a:pt x="462307" y="496049"/>
                  </a:cubicBezTo>
                  <a:cubicBezTo>
                    <a:pt x="622459" y="434367"/>
                    <a:pt x="781345" y="369537"/>
                    <a:pt x="938966" y="301559"/>
                  </a:cubicBezTo>
                  <a:cubicBezTo>
                    <a:pt x="945183" y="298880"/>
                    <a:pt x="939816" y="289795"/>
                    <a:pt x="933641" y="292456"/>
                  </a:cubicBezTo>
                  <a:cubicBezTo>
                    <a:pt x="801749" y="349282"/>
                    <a:pt x="668952" y="403939"/>
                    <a:pt x="535248" y="456427"/>
                  </a:cubicBezTo>
                  <a:cubicBezTo>
                    <a:pt x="469909" y="482061"/>
                    <a:pt x="404364" y="507164"/>
                    <a:pt x="338615" y="531738"/>
                  </a:cubicBezTo>
                  <a:cubicBezTo>
                    <a:pt x="305165" y="544240"/>
                    <a:pt x="271664" y="556603"/>
                    <a:pt x="238111" y="568828"/>
                  </a:cubicBezTo>
                  <a:cubicBezTo>
                    <a:pt x="205226" y="580785"/>
                    <a:pt x="168970" y="594410"/>
                    <a:pt x="134000" y="582880"/>
                  </a:cubicBezTo>
                  <a:cubicBezTo>
                    <a:pt x="75384" y="563553"/>
                    <a:pt x="31264" y="497927"/>
                    <a:pt x="16253" y="440804"/>
                  </a:cubicBezTo>
                  <a:cubicBezTo>
                    <a:pt x="362" y="380894"/>
                    <a:pt x="13874" y="317003"/>
                    <a:pt x="52665" y="268642"/>
                  </a:cubicBezTo>
                  <a:cubicBezTo>
                    <a:pt x="96244" y="215359"/>
                    <a:pt x="164198" y="202415"/>
                    <a:pt x="227511" y="186037"/>
                  </a:cubicBezTo>
                  <a:lnTo>
                    <a:pt x="440618" y="130908"/>
                  </a:lnTo>
                  <a:cubicBezTo>
                    <a:pt x="519002" y="110630"/>
                    <a:pt x="597373" y="90305"/>
                    <a:pt x="675732" y="69932"/>
                  </a:cubicBezTo>
                  <a:cubicBezTo>
                    <a:pt x="755216" y="49211"/>
                    <a:pt x="835490" y="30328"/>
                    <a:pt x="914044" y="6284"/>
                  </a:cubicBezTo>
                  <a:cubicBezTo>
                    <a:pt x="915739" y="5750"/>
                    <a:pt x="916681" y="3944"/>
                    <a:pt x="916147" y="2250"/>
                  </a:cubicBezTo>
                  <a:cubicBezTo>
                    <a:pt x="915640" y="642"/>
                    <a:pt x="913976" y="-302"/>
                    <a:pt x="912334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721;p53">
              <a:extLst>
                <a:ext uri="{FF2B5EF4-FFF2-40B4-BE49-F238E27FC236}">
                  <a16:creationId xmlns:a16="http://schemas.microsoft.com/office/drawing/2014/main" id="{80E20E66-408B-4F73-78C8-BAB7CDF1AF51}"/>
                </a:ext>
              </a:extLst>
            </p:cNvPr>
            <p:cNvSpPr/>
            <p:nvPr/>
          </p:nvSpPr>
          <p:spPr>
            <a:xfrm>
              <a:off x="4415440" y="3632379"/>
              <a:ext cx="1021601" cy="613774"/>
            </a:xfrm>
            <a:custGeom>
              <a:avLst/>
              <a:gdLst/>
              <a:ahLst/>
              <a:cxnLst/>
              <a:rect l="l" t="t" r="r" b="b"/>
              <a:pathLst>
                <a:path w="908090" h="545577" extrusionOk="0">
                  <a:moveTo>
                    <a:pt x="882892" y="99"/>
                  </a:moveTo>
                  <a:cubicBezTo>
                    <a:pt x="811463" y="16348"/>
                    <a:pt x="741069" y="37876"/>
                    <a:pt x="670342" y="56935"/>
                  </a:cubicBezTo>
                  <a:cubicBezTo>
                    <a:pt x="599537" y="76014"/>
                    <a:pt x="528640" y="94766"/>
                    <a:pt x="457538" y="112711"/>
                  </a:cubicBezTo>
                  <a:cubicBezTo>
                    <a:pt x="386445" y="130655"/>
                    <a:pt x="315124" y="147664"/>
                    <a:pt x="243576" y="163738"/>
                  </a:cubicBezTo>
                  <a:cubicBezTo>
                    <a:pt x="182848" y="177269"/>
                    <a:pt x="118497" y="190135"/>
                    <a:pt x="67868" y="228650"/>
                  </a:cubicBezTo>
                  <a:cubicBezTo>
                    <a:pt x="27781" y="259146"/>
                    <a:pt x="-2375" y="305276"/>
                    <a:pt x="147" y="357156"/>
                  </a:cubicBezTo>
                  <a:cubicBezTo>
                    <a:pt x="2853" y="412787"/>
                    <a:pt x="38275" y="461064"/>
                    <a:pt x="73700" y="501395"/>
                  </a:cubicBezTo>
                  <a:cubicBezTo>
                    <a:pt x="91352" y="521492"/>
                    <a:pt x="111839" y="541929"/>
                    <a:pt x="139759" y="545102"/>
                  </a:cubicBezTo>
                  <a:cubicBezTo>
                    <a:pt x="170785" y="548628"/>
                    <a:pt x="201879" y="531770"/>
                    <a:pt x="229807" y="520693"/>
                  </a:cubicBezTo>
                  <a:cubicBezTo>
                    <a:pt x="298921" y="493280"/>
                    <a:pt x="368043" y="465885"/>
                    <a:pt x="437170" y="438507"/>
                  </a:cubicBezTo>
                  <a:lnTo>
                    <a:pt x="904618" y="253245"/>
                  </a:lnTo>
                  <a:cubicBezTo>
                    <a:pt x="910756" y="250812"/>
                    <a:pt x="908080" y="240773"/>
                    <a:pt x="901858" y="243241"/>
                  </a:cubicBezTo>
                  <a:lnTo>
                    <a:pt x="518787" y="395164"/>
                  </a:lnTo>
                  <a:lnTo>
                    <a:pt x="329009" y="470429"/>
                  </a:lnTo>
                  <a:lnTo>
                    <a:pt x="234120" y="508062"/>
                  </a:lnTo>
                  <a:cubicBezTo>
                    <a:pt x="203288" y="520284"/>
                    <a:pt x="164007" y="543231"/>
                    <a:pt x="130066" y="532714"/>
                  </a:cubicBezTo>
                  <a:cubicBezTo>
                    <a:pt x="101042" y="523720"/>
                    <a:pt x="79302" y="493449"/>
                    <a:pt x="61385" y="470516"/>
                  </a:cubicBezTo>
                  <a:cubicBezTo>
                    <a:pt x="41834" y="447020"/>
                    <a:pt x="26711" y="420175"/>
                    <a:pt x="16750" y="391284"/>
                  </a:cubicBezTo>
                  <a:cubicBezTo>
                    <a:pt x="-1236" y="332960"/>
                    <a:pt x="23741" y="277389"/>
                    <a:pt x="69703" y="240237"/>
                  </a:cubicBezTo>
                  <a:cubicBezTo>
                    <a:pt x="119580" y="199921"/>
                    <a:pt x="185315" y="187279"/>
                    <a:pt x="246320" y="173683"/>
                  </a:cubicBezTo>
                  <a:cubicBezTo>
                    <a:pt x="311823" y="159084"/>
                    <a:pt x="377116" y="143586"/>
                    <a:pt x="442199" y="127188"/>
                  </a:cubicBezTo>
                  <a:cubicBezTo>
                    <a:pt x="515745" y="108773"/>
                    <a:pt x="589096" y="89599"/>
                    <a:pt x="662249" y="69666"/>
                  </a:cubicBezTo>
                  <a:cubicBezTo>
                    <a:pt x="736507" y="49557"/>
                    <a:pt x="811687" y="31005"/>
                    <a:pt x="884824" y="7106"/>
                  </a:cubicBezTo>
                  <a:cubicBezTo>
                    <a:pt x="886741" y="6504"/>
                    <a:pt x="887807" y="4462"/>
                    <a:pt x="887205" y="2547"/>
                  </a:cubicBezTo>
                  <a:cubicBezTo>
                    <a:pt x="886632" y="726"/>
                    <a:pt x="884749" y="-342"/>
                    <a:pt x="882892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722;p53">
              <a:extLst>
                <a:ext uri="{FF2B5EF4-FFF2-40B4-BE49-F238E27FC236}">
                  <a16:creationId xmlns:a16="http://schemas.microsoft.com/office/drawing/2014/main" id="{2DAA9851-8B53-3A68-EC30-3A0732252058}"/>
                </a:ext>
              </a:extLst>
            </p:cNvPr>
            <p:cNvSpPr/>
            <p:nvPr/>
          </p:nvSpPr>
          <p:spPr>
            <a:xfrm>
              <a:off x="5409328" y="3603599"/>
              <a:ext cx="11632" cy="35119"/>
            </a:xfrm>
            <a:custGeom>
              <a:avLst/>
              <a:gdLst/>
              <a:ahLst/>
              <a:cxnLst/>
              <a:rect l="l" t="t" r="r" b="b"/>
              <a:pathLst>
                <a:path w="10340" h="31217" extrusionOk="0">
                  <a:moveTo>
                    <a:pt x="796" y="2604"/>
                  </a:moveTo>
                  <a:cubicBezTo>
                    <a:pt x="-98" y="7476"/>
                    <a:pt x="-240" y="12456"/>
                    <a:pt x="374" y="17370"/>
                  </a:cubicBezTo>
                  <a:cubicBezTo>
                    <a:pt x="680" y="19857"/>
                    <a:pt x="1168" y="22318"/>
                    <a:pt x="1836" y="24732"/>
                  </a:cubicBezTo>
                  <a:cubicBezTo>
                    <a:pt x="2115" y="26306"/>
                    <a:pt x="2741" y="27798"/>
                    <a:pt x="3668" y="29101"/>
                  </a:cubicBezTo>
                  <a:cubicBezTo>
                    <a:pt x="4513" y="30046"/>
                    <a:pt x="5595" y="30750"/>
                    <a:pt x="6802" y="31139"/>
                  </a:cubicBezTo>
                  <a:cubicBezTo>
                    <a:pt x="7802" y="31406"/>
                    <a:pt x="8859" y="30976"/>
                    <a:pt x="9389" y="30087"/>
                  </a:cubicBezTo>
                  <a:cubicBezTo>
                    <a:pt x="9983" y="29003"/>
                    <a:pt x="10309" y="27792"/>
                    <a:pt x="10341" y="26557"/>
                  </a:cubicBezTo>
                  <a:cubicBezTo>
                    <a:pt x="10197" y="25218"/>
                    <a:pt x="9872" y="23906"/>
                    <a:pt x="9374" y="22655"/>
                  </a:cubicBezTo>
                  <a:cubicBezTo>
                    <a:pt x="8802" y="20577"/>
                    <a:pt x="8351" y="18467"/>
                    <a:pt x="8024" y="16336"/>
                  </a:cubicBezTo>
                  <a:cubicBezTo>
                    <a:pt x="7923" y="15700"/>
                    <a:pt x="7813" y="14657"/>
                    <a:pt x="7739" y="13696"/>
                  </a:cubicBezTo>
                  <a:cubicBezTo>
                    <a:pt x="7655" y="12620"/>
                    <a:pt x="7608" y="11543"/>
                    <a:pt x="7595" y="10464"/>
                  </a:cubicBezTo>
                  <a:cubicBezTo>
                    <a:pt x="7553" y="8159"/>
                    <a:pt x="7640" y="5854"/>
                    <a:pt x="7855" y="3559"/>
                  </a:cubicBezTo>
                  <a:cubicBezTo>
                    <a:pt x="7834" y="1572"/>
                    <a:pt x="6205" y="-21"/>
                    <a:pt x="4217" y="0"/>
                  </a:cubicBezTo>
                  <a:cubicBezTo>
                    <a:pt x="2626" y="17"/>
                    <a:pt x="1235" y="1076"/>
                    <a:pt x="796" y="2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723;p53">
              <a:extLst>
                <a:ext uri="{FF2B5EF4-FFF2-40B4-BE49-F238E27FC236}">
                  <a16:creationId xmlns:a16="http://schemas.microsoft.com/office/drawing/2014/main" id="{3E71A7BF-E1C5-FA99-AB25-8A1F7233F21B}"/>
                </a:ext>
              </a:extLst>
            </p:cNvPr>
            <p:cNvSpPr/>
            <p:nvPr/>
          </p:nvSpPr>
          <p:spPr>
            <a:xfrm>
              <a:off x="5427552" y="3907427"/>
              <a:ext cx="11810" cy="35946"/>
            </a:xfrm>
            <a:custGeom>
              <a:avLst/>
              <a:gdLst/>
              <a:ahLst/>
              <a:cxnLst/>
              <a:rect l="l" t="t" r="r" b="b"/>
              <a:pathLst>
                <a:path w="10498" h="31952" extrusionOk="0">
                  <a:moveTo>
                    <a:pt x="3220" y="2810"/>
                  </a:moveTo>
                  <a:cubicBezTo>
                    <a:pt x="3446" y="4922"/>
                    <a:pt x="3333" y="6993"/>
                    <a:pt x="3418" y="9151"/>
                  </a:cubicBezTo>
                  <a:cubicBezTo>
                    <a:pt x="3511" y="11208"/>
                    <a:pt x="3470" y="13269"/>
                    <a:pt x="3294" y="15320"/>
                  </a:cubicBezTo>
                  <a:cubicBezTo>
                    <a:pt x="2921" y="19180"/>
                    <a:pt x="1973" y="22962"/>
                    <a:pt x="482" y="26542"/>
                  </a:cubicBezTo>
                  <a:cubicBezTo>
                    <a:pt x="-513" y="28270"/>
                    <a:pt x="82" y="30477"/>
                    <a:pt x="1812" y="31471"/>
                  </a:cubicBezTo>
                  <a:cubicBezTo>
                    <a:pt x="3541" y="32465"/>
                    <a:pt x="5749" y="31870"/>
                    <a:pt x="6744" y="30142"/>
                  </a:cubicBezTo>
                  <a:cubicBezTo>
                    <a:pt x="6892" y="29885"/>
                    <a:pt x="7007" y="29611"/>
                    <a:pt x="7088" y="29326"/>
                  </a:cubicBezTo>
                  <a:cubicBezTo>
                    <a:pt x="8839" y="24997"/>
                    <a:pt x="9927" y="20429"/>
                    <a:pt x="10316" y="15776"/>
                  </a:cubicBezTo>
                  <a:cubicBezTo>
                    <a:pt x="10527" y="13573"/>
                    <a:pt x="10555" y="11357"/>
                    <a:pt x="10400" y="9151"/>
                  </a:cubicBezTo>
                  <a:cubicBezTo>
                    <a:pt x="10325" y="7931"/>
                    <a:pt x="10162" y="6719"/>
                    <a:pt x="9911" y="5523"/>
                  </a:cubicBezTo>
                  <a:cubicBezTo>
                    <a:pt x="9649" y="4376"/>
                    <a:pt x="9151" y="3197"/>
                    <a:pt x="8794" y="2056"/>
                  </a:cubicBezTo>
                  <a:cubicBezTo>
                    <a:pt x="8404" y="702"/>
                    <a:pt x="7079" y="-162"/>
                    <a:pt x="5681" y="26"/>
                  </a:cubicBezTo>
                  <a:cubicBezTo>
                    <a:pt x="4274" y="198"/>
                    <a:pt x="3218" y="1394"/>
                    <a:pt x="3221" y="2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724;p53">
              <a:extLst>
                <a:ext uri="{FF2B5EF4-FFF2-40B4-BE49-F238E27FC236}">
                  <a16:creationId xmlns:a16="http://schemas.microsoft.com/office/drawing/2014/main" id="{A60B729C-0901-0B0D-909F-40D316DBB2F1}"/>
                </a:ext>
              </a:extLst>
            </p:cNvPr>
            <p:cNvSpPr/>
            <p:nvPr/>
          </p:nvSpPr>
          <p:spPr>
            <a:xfrm>
              <a:off x="4467997" y="3907437"/>
              <a:ext cx="68381" cy="308079"/>
            </a:xfrm>
            <a:custGeom>
              <a:avLst/>
              <a:gdLst/>
              <a:ahLst/>
              <a:cxnLst/>
              <a:rect l="l" t="t" r="r" b="b"/>
              <a:pathLst>
                <a:path w="60783" h="273848" extrusionOk="0">
                  <a:moveTo>
                    <a:pt x="355" y="3412"/>
                  </a:moveTo>
                  <a:cubicBezTo>
                    <a:pt x="26241" y="39313"/>
                    <a:pt x="32036" y="83934"/>
                    <a:pt x="39796" y="126651"/>
                  </a:cubicBezTo>
                  <a:cubicBezTo>
                    <a:pt x="44487" y="151458"/>
                    <a:pt x="47743" y="176515"/>
                    <a:pt x="49547" y="201696"/>
                  </a:cubicBezTo>
                  <a:cubicBezTo>
                    <a:pt x="50312" y="213588"/>
                    <a:pt x="50679" y="225508"/>
                    <a:pt x="50494" y="237424"/>
                  </a:cubicBezTo>
                  <a:cubicBezTo>
                    <a:pt x="49226" y="248733"/>
                    <a:pt x="49120" y="260142"/>
                    <a:pt x="50176" y="271472"/>
                  </a:cubicBezTo>
                  <a:cubicBezTo>
                    <a:pt x="50880" y="275095"/>
                    <a:pt x="55502" y="274152"/>
                    <a:pt x="56621" y="271472"/>
                  </a:cubicBezTo>
                  <a:cubicBezTo>
                    <a:pt x="60156" y="259614"/>
                    <a:pt x="61456" y="247204"/>
                    <a:pt x="60457" y="234872"/>
                  </a:cubicBezTo>
                  <a:cubicBezTo>
                    <a:pt x="60607" y="221242"/>
                    <a:pt x="60005" y="207624"/>
                    <a:pt x="58850" y="194045"/>
                  </a:cubicBezTo>
                  <a:cubicBezTo>
                    <a:pt x="53570" y="144440"/>
                    <a:pt x="44580" y="95299"/>
                    <a:pt x="31955" y="47036"/>
                  </a:cubicBezTo>
                  <a:cubicBezTo>
                    <a:pt x="27911" y="28732"/>
                    <a:pt x="17874" y="12299"/>
                    <a:pt x="3431" y="337"/>
                  </a:cubicBezTo>
                  <a:cubicBezTo>
                    <a:pt x="1627" y="-917"/>
                    <a:pt x="-949" y="1603"/>
                    <a:pt x="355" y="34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725;p53">
              <a:extLst>
                <a:ext uri="{FF2B5EF4-FFF2-40B4-BE49-F238E27FC236}">
                  <a16:creationId xmlns:a16="http://schemas.microsoft.com/office/drawing/2014/main" id="{56B95069-2323-946C-CEBB-EBC7C85E8804}"/>
                </a:ext>
              </a:extLst>
            </p:cNvPr>
            <p:cNvSpPr/>
            <p:nvPr/>
          </p:nvSpPr>
          <p:spPr>
            <a:xfrm>
              <a:off x="4526012" y="3893764"/>
              <a:ext cx="856937" cy="321038"/>
            </a:xfrm>
            <a:custGeom>
              <a:avLst/>
              <a:gdLst/>
              <a:ahLst/>
              <a:cxnLst/>
              <a:rect l="l" t="t" r="r" b="b"/>
              <a:pathLst>
                <a:path w="761722" h="285367" extrusionOk="0">
                  <a:moveTo>
                    <a:pt x="4520" y="285186"/>
                  </a:moveTo>
                  <a:cubicBezTo>
                    <a:pt x="132521" y="247704"/>
                    <a:pt x="258067" y="199103"/>
                    <a:pt x="383245" y="153210"/>
                  </a:cubicBezTo>
                  <a:cubicBezTo>
                    <a:pt x="508800" y="107180"/>
                    <a:pt x="633782" y="59628"/>
                    <a:pt x="758189" y="10556"/>
                  </a:cubicBezTo>
                  <a:cubicBezTo>
                    <a:pt x="764432" y="8096"/>
                    <a:pt x="761713" y="-2104"/>
                    <a:pt x="755384" y="390"/>
                  </a:cubicBezTo>
                  <a:cubicBezTo>
                    <a:pt x="630974" y="49422"/>
                    <a:pt x="505990" y="96965"/>
                    <a:pt x="380434" y="143019"/>
                  </a:cubicBezTo>
                  <a:cubicBezTo>
                    <a:pt x="254928" y="189022"/>
                    <a:pt x="127159" y="229755"/>
                    <a:pt x="2541" y="278017"/>
                  </a:cubicBezTo>
                  <a:cubicBezTo>
                    <a:pt x="-1822" y="279707"/>
                    <a:pt x="-176" y="286561"/>
                    <a:pt x="4519" y="2851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726;p53">
              <a:extLst>
                <a:ext uri="{FF2B5EF4-FFF2-40B4-BE49-F238E27FC236}">
                  <a16:creationId xmlns:a16="http://schemas.microsoft.com/office/drawing/2014/main" id="{52754BB8-223A-95C9-E782-6948D24282F1}"/>
                </a:ext>
              </a:extLst>
            </p:cNvPr>
            <p:cNvSpPr/>
            <p:nvPr/>
          </p:nvSpPr>
          <p:spPr>
            <a:xfrm>
              <a:off x="5332511" y="3652303"/>
              <a:ext cx="53245" cy="245831"/>
            </a:xfrm>
            <a:custGeom>
              <a:avLst/>
              <a:gdLst/>
              <a:ahLst/>
              <a:cxnLst/>
              <a:rect l="l" t="t" r="r" b="b"/>
              <a:pathLst>
                <a:path w="47329" h="218516" extrusionOk="0">
                  <a:moveTo>
                    <a:pt x="46935" y="212554"/>
                  </a:moveTo>
                  <a:cubicBezTo>
                    <a:pt x="37910" y="196163"/>
                    <a:pt x="29917" y="179224"/>
                    <a:pt x="23005" y="161837"/>
                  </a:cubicBezTo>
                  <a:cubicBezTo>
                    <a:pt x="17273" y="145197"/>
                    <a:pt x="13450" y="127961"/>
                    <a:pt x="11609" y="110459"/>
                  </a:cubicBezTo>
                  <a:cubicBezTo>
                    <a:pt x="8711" y="74921"/>
                    <a:pt x="12966" y="39163"/>
                    <a:pt x="24122" y="5295"/>
                  </a:cubicBezTo>
                  <a:cubicBezTo>
                    <a:pt x="25432" y="890"/>
                    <a:pt x="18495" y="-2279"/>
                    <a:pt x="16516" y="2090"/>
                  </a:cubicBezTo>
                  <a:cubicBezTo>
                    <a:pt x="1787" y="37371"/>
                    <a:pt x="-3220" y="75950"/>
                    <a:pt x="2016" y="113818"/>
                  </a:cubicBezTo>
                  <a:cubicBezTo>
                    <a:pt x="5022" y="151245"/>
                    <a:pt x="18481" y="187077"/>
                    <a:pt x="40862" y="217236"/>
                  </a:cubicBezTo>
                  <a:cubicBezTo>
                    <a:pt x="43866" y="220764"/>
                    <a:pt x="48750" y="216273"/>
                    <a:pt x="46936" y="212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727;p53">
              <a:extLst>
                <a:ext uri="{FF2B5EF4-FFF2-40B4-BE49-F238E27FC236}">
                  <a16:creationId xmlns:a16="http://schemas.microsoft.com/office/drawing/2014/main" id="{3FE00767-252F-E0E4-4FE8-B6D9B3800F76}"/>
                </a:ext>
              </a:extLst>
            </p:cNvPr>
            <p:cNvSpPr/>
            <p:nvPr/>
          </p:nvSpPr>
          <p:spPr>
            <a:xfrm>
              <a:off x="4503140" y="3886482"/>
              <a:ext cx="58391" cy="328928"/>
            </a:xfrm>
            <a:custGeom>
              <a:avLst/>
              <a:gdLst/>
              <a:ahLst/>
              <a:cxnLst/>
              <a:rect l="l" t="t" r="r" b="b"/>
              <a:pathLst>
                <a:path w="51903" h="292380" extrusionOk="0">
                  <a:moveTo>
                    <a:pt x="26365" y="291191"/>
                  </a:moveTo>
                  <a:cubicBezTo>
                    <a:pt x="50171" y="249308"/>
                    <a:pt x="54334" y="192375"/>
                    <a:pt x="50805" y="145295"/>
                  </a:cubicBezTo>
                  <a:cubicBezTo>
                    <a:pt x="48433" y="94768"/>
                    <a:pt x="33749" y="45584"/>
                    <a:pt x="8029" y="2018"/>
                  </a:cubicBezTo>
                  <a:cubicBezTo>
                    <a:pt x="6740" y="-10"/>
                    <a:pt x="4049" y="-610"/>
                    <a:pt x="2020" y="679"/>
                  </a:cubicBezTo>
                  <a:cubicBezTo>
                    <a:pt x="96" y="1901"/>
                    <a:pt x="-560" y="4399"/>
                    <a:pt x="517" y="6406"/>
                  </a:cubicBezTo>
                  <a:cubicBezTo>
                    <a:pt x="11446" y="29003"/>
                    <a:pt x="20926" y="52271"/>
                    <a:pt x="28902" y="76069"/>
                  </a:cubicBezTo>
                  <a:cubicBezTo>
                    <a:pt x="35718" y="99415"/>
                    <a:pt x="40029" y="123419"/>
                    <a:pt x="41763" y="147677"/>
                  </a:cubicBezTo>
                  <a:cubicBezTo>
                    <a:pt x="43519" y="171855"/>
                    <a:pt x="42620" y="196153"/>
                    <a:pt x="39082" y="220135"/>
                  </a:cubicBezTo>
                  <a:cubicBezTo>
                    <a:pt x="34489" y="243453"/>
                    <a:pt x="28706" y="266521"/>
                    <a:pt x="21756" y="289249"/>
                  </a:cubicBezTo>
                  <a:cubicBezTo>
                    <a:pt x="21425" y="290608"/>
                    <a:pt x="22258" y="291977"/>
                    <a:pt x="23618" y="292308"/>
                  </a:cubicBezTo>
                  <a:cubicBezTo>
                    <a:pt x="24679" y="292567"/>
                    <a:pt x="25787" y="292116"/>
                    <a:pt x="26366" y="29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728;p53">
              <a:extLst>
                <a:ext uri="{FF2B5EF4-FFF2-40B4-BE49-F238E27FC236}">
                  <a16:creationId xmlns:a16="http://schemas.microsoft.com/office/drawing/2014/main" id="{1C2E7E82-FA40-6AE4-9AB2-19DEAF5071A7}"/>
                </a:ext>
              </a:extLst>
            </p:cNvPr>
            <p:cNvSpPr/>
            <p:nvPr/>
          </p:nvSpPr>
          <p:spPr>
            <a:xfrm>
              <a:off x="4538565" y="3817381"/>
              <a:ext cx="431518" cy="142100"/>
            </a:xfrm>
            <a:custGeom>
              <a:avLst/>
              <a:gdLst/>
              <a:ahLst/>
              <a:cxnLst/>
              <a:rect l="l" t="t" r="r" b="b"/>
              <a:pathLst>
                <a:path w="383572" h="126311" extrusionOk="0">
                  <a:moveTo>
                    <a:pt x="3472" y="126234"/>
                  </a:moveTo>
                  <a:cubicBezTo>
                    <a:pt x="68526" y="110095"/>
                    <a:pt x="132427" y="89105"/>
                    <a:pt x="196662" y="70060"/>
                  </a:cubicBezTo>
                  <a:cubicBezTo>
                    <a:pt x="228218" y="60704"/>
                    <a:pt x="259449" y="50238"/>
                    <a:pt x="290682" y="39868"/>
                  </a:cubicBezTo>
                  <a:cubicBezTo>
                    <a:pt x="321576" y="31123"/>
                    <a:pt x="351888" y="20438"/>
                    <a:pt x="381435" y="7878"/>
                  </a:cubicBezTo>
                  <a:cubicBezTo>
                    <a:pt x="385886" y="5737"/>
                    <a:pt x="382696" y="-995"/>
                    <a:pt x="378164" y="125"/>
                  </a:cubicBezTo>
                  <a:cubicBezTo>
                    <a:pt x="345398" y="8220"/>
                    <a:pt x="313376" y="22815"/>
                    <a:pt x="281434" y="33815"/>
                  </a:cubicBezTo>
                  <a:cubicBezTo>
                    <a:pt x="251443" y="44143"/>
                    <a:pt x="221252" y="53872"/>
                    <a:pt x="191212" y="64052"/>
                  </a:cubicBezTo>
                  <a:cubicBezTo>
                    <a:pt x="128785" y="85207"/>
                    <a:pt x="65040" y="101771"/>
                    <a:pt x="1975" y="120807"/>
                  </a:cubicBezTo>
                  <a:cubicBezTo>
                    <a:pt x="490" y="121273"/>
                    <a:pt x="-336" y="122854"/>
                    <a:pt x="130" y="124338"/>
                  </a:cubicBezTo>
                  <a:cubicBezTo>
                    <a:pt x="574" y="125749"/>
                    <a:pt x="2033" y="126577"/>
                    <a:pt x="3472" y="126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729;p53">
              <a:extLst>
                <a:ext uri="{FF2B5EF4-FFF2-40B4-BE49-F238E27FC236}">
                  <a16:creationId xmlns:a16="http://schemas.microsoft.com/office/drawing/2014/main" id="{B18E7494-DDFC-F3B8-6EA9-626E3E028080}"/>
                </a:ext>
              </a:extLst>
            </p:cNvPr>
            <p:cNvSpPr/>
            <p:nvPr/>
          </p:nvSpPr>
          <p:spPr>
            <a:xfrm>
              <a:off x="4685815" y="3866465"/>
              <a:ext cx="200903" cy="224653"/>
            </a:xfrm>
            <a:custGeom>
              <a:avLst/>
              <a:gdLst/>
              <a:ahLst/>
              <a:cxnLst/>
              <a:rect l="l" t="t" r="r" b="b"/>
              <a:pathLst>
                <a:path w="178580" h="199692" extrusionOk="0">
                  <a:moveTo>
                    <a:pt x="133552" y="2346"/>
                  </a:moveTo>
                  <a:cubicBezTo>
                    <a:pt x="130736" y="-2994"/>
                    <a:pt x="122677" y="1730"/>
                    <a:pt x="125458" y="7074"/>
                  </a:cubicBezTo>
                  <a:cubicBezTo>
                    <a:pt x="144545" y="43995"/>
                    <a:pt x="158249" y="83455"/>
                    <a:pt x="166153" y="124255"/>
                  </a:cubicBezTo>
                  <a:cubicBezTo>
                    <a:pt x="149562" y="108040"/>
                    <a:pt x="131340" y="93577"/>
                    <a:pt x="111779" y="81098"/>
                  </a:cubicBezTo>
                  <a:cubicBezTo>
                    <a:pt x="109469" y="79792"/>
                    <a:pt x="106538" y="80605"/>
                    <a:pt x="105232" y="82913"/>
                  </a:cubicBezTo>
                  <a:cubicBezTo>
                    <a:pt x="105049" y="83236"/>
                    <a:pt x="104905" y="83578"/>
                    <a:pt x="104801" y="83934"/>
                  </a:cubicBezTo>
                  <a:cubicBezTo>
                    <a:pt x="91757" y="121982"/>
                    <a:pt x="69685" y="156308"/>
                    <a:pt x="40474" y="183976"/>
                  </a:cubicBezTo>
                  <a:cubicBezTo>
                    <a:pt x="41855" y="156290"/>
                    <a:pt x="39728" y="128540"/>
                    <a:pt x="34144" y="101388"/>
                  </a:cubicBezTo>
                  <a:cubicBezTo>
                    <a:pt x="30912" y="86161"/>
                    <a:pt x="24854" y="42198"/>
                    <a:pt x="1767" y="44396"/>
                  </a:cubicBezTo>
                  <a:cubicBezTo>
                    <a:pt x="760" y="44427"/>
                    <a:pt x="-31" y="45268"/>
                    <a:pt x="1" y="46274"/>
                  </a:cubicBezTo>
                  <a:cubicBezTo>
                    <a:pt x="20" y="46881"/>
                    <a:pt x="340" y="47439"/>
                    <a:pt x="855" y="47762"/>
                  </a:cubicBezTo>
                  <a:lnTo>
                    <a:pt x="856" y="47762"/>
                  </a:lnTo>
                  <a:cubicBezTo>
                    <a:pt x="9875" y="54256"/>
                    <a:pt x="16100" y="63921"/>
                    <a:pt x="18279" y="74814"/>
                  </a:cubicBezTo>
                  <a:cubicBezTo>
                    <a:pt x="22079" y="87737"/>
                    <a:pt x="25081" y="100882"/>
                    <a:pt x="27266" y="114173"/>
                  </a:cubicBezTo>
                  <a:cubicBezTo>
                    <a:pt x="31671" y="140939"/>
                    <a:pt x="32780" y="168143"/>
                    <a:pt x="30566" y="195178"/>
                  </a:cubicBezTo>
                  <a:cubicBezTo>
                    <a:pt x="30216" y="199566"/>
                    <a:pt x="35777" y="200927"/>
                    <a:pt x="38588" y="198499"/>
                  </a:cubicBezTo>
                  <a:cubicBezTo>
                    <a:pt x="71545" y="169923"/>
                    <a:pt x="96698" y="133450"/>
                    <a:pt x="111686" y="92501"/>
                  </a:cubicBezTo>
                  <a:cubicBezTo>
                    <a:pt x="133201" y="106678"/>
                    <a:pt x="152959" y="123352"/>
                    <a:pt x="170547" y="142175"/>
                  </a:cubicBezTo>
                  <a:cubicBezTo>
                    <a:pt x="174103" y="145987"/>
                    <a:pt x="179200" y="141852"/>
                    <a:pt x="178519" y="137537"/>
                  </a:cubicBezTo>
                  <a:cubicBezTo>
                    <a:pt x="171067" y="90310"/>
                    <a:pt x="155875" y="44634"/>
                    <a:pt x="133552" y="2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730;p53">
              <a:extLst>
                <a:ext uri="{FF2B5EF4-FFF2-40B4-BE49-F238E27FC236}">
                  <a16:creationId xmlns:a16="http://schemas.microsoft.com/office/drawing/2014/main" id="{C255C7FD-F5BE-60B8-8CF9-2C4B694C8216}"/>
                </a:ext>
              </a:extLst>
            </p:cNvPr>
            <p:cNvSpPr/>
            <p:nvPr/>
          </p:nvSpPr>
          <p:spPr>
            <a:xfrm>
              <a:off x="4955732" y="3787586"/>
              <a:ext cx="380773" cy="124122"/>
            </a:xfrm>
            <a:custGeom>
              <a:avLst/>
              <a:gdLst/>
              <a:ahLst/>
              <a:cxnLst/>
              <a:rect l="l" t="t" r="r" b="b"/>
              <a:pathLst>
                <a:path w="338465" h="110331" extrusionOk="0">
                  <a:moveTo>
                    <a:pt x="1424" y="110294"/>
                  </a:moveTo>
                  <a:cubicBezTo>
                    <a:pt x="57460" y="95064"/>
                    <a:pt x="112492" y="74718"/>
                    <a:pt x="168063" y="57734"/>
                  </a:cubicBezTo>
                  <a:cubicBezTo>
                    <a:pt x="194894" y="49534"/>
                    <a:pt x="221781" y="41518"/>
                    <a:pt x="248723" y="33688"/>
                  </a:cubicBezTo>
                  <a:cubicBezTo>
                    <a:pt x="277463" y="25321"/>
                    <a:pt x="307811" y="18850"/>
                    <a:pt x="335644" y="7885"/>
                  </a:cubicBezTo>
                  <a:cubicBezTo>
                    <a:pt x="337771" y="7212"/>
                    <a:pt x="338949" y="4944"/>
                    <a:pt x="338276" y="2819"/>
                  </a:cubicBezTo>
                  <a:cubicBezTo>
                    <a:pt x="337639" y="805"/>
                    <a:pt x="335556" y="-376"/>
                    <a:pt x="333498" y="109"/>
                  </a:cubicBezTo>
                  <a:cubicBezTo>
                    <a:pt x="303978" y="6699"/>
                    <a:pt x="274879" y="15049"/>
                    <a:pt x="246357" y="25113"/>
                  </a:cubicBezTo>
                  <a:cubicBezTo>
                    <a:pt x="218507" y="33722"/>
                    <a:pt x="190727" y="42554"/>
                    <a:pt x="163017" y="51610"/>
                  </a:cubicBezTo>
                  <a:cubicBezTo>
                    <a:pt x="108857" y="69271"/>
                    <a:pt x="52992" y="85917"/>
                    <a:pt x="566" y="108260"/>
                  </a:cubicBezTo>
                  <a:cubicBezTo>
                    <a:pt x="-614" y="108762"/>
                    <a:pt x="237" y="110617"/>
                    <a:pt x="1424" y="110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731;p53">
              <a:extLst>
                <a:ext uri="{FF2B5EF4-FFF2-40B4-BE49-F238E27FC236}">
                  <a16:creationId xmlns:a16="http://schemas.microsoft.com/office/drawing/2014/main" id="{1F98E1A5-B2C6-F5D8-FFA5-F515D0EFEB67}"/>
                </a:ext>
              </a:extLst>
            </p:cNvPr>
            <p:cNvSpPr/>
            <p:nvPr/>
          </p:nvSpPr>
          <p:spPr>
            <a:xfrm>
              <a:off x="4553713" y="4091415"/>
              <a:ext cx="111555" cy="39618"/>
            </a:xfrm>
            <a:custGeom>
              <a:avLst/>
              <a:gdLst/>
              <a:ahLst/>
              <a:cxnLst/>
              <a:rect l="l" t="t" r="r" b="b"/>
              <a:pathLst>
                <a:path w="99160" h="35216" extrusionOk="0">
                  <a:moveTo>
                    <a:pt x="1835" y="35191"/>
                  </a:moveTo>
                  <a:cubicBezTo>
                    <a:pt x="9838" y="33332"/>
                    <a:pt x="17723" y="30997"/>
                    <a:pt x="25447" y="28199"/>
                  </a:cubicBezTo>
                  <a:cubicBezTo>
                    <a:pt x="33563" y="25571"/>
                    <a:pt x="41675" y="22928"/>
                    <a:pt x="49782" y="20269"/>
                  </a:cubicBezTo>
                  <a:cubicBezTo>
                    <a:pt x="65693" y="15084"/>
                    <a:pt x="81755" y="10219"/>
                    <a:pt x="97538" y="4655"/>
                  </a:cubicBezTo>
                  <a:cubicBezTo>
                    <a:pt x="100360" y="3660"/>
                    <a:pt x="99216" y="-778"/>
                    <a:pt x="96286" y="119"/>
                  </a:cubicBezTo>
                  <a:cubicBezTo>
                    <a:pt x="79980" y="5112"/>
                    <a:pt x="63868" y="10850"/>
                    <a:pt x="47686" y="16231"/>
                  </a:cubicBezTo>
                  <a:cubicBezTo>
                    <a:pt x="31720" y="20732"/>
                    <a:pt x="16041" y="26191"/>
                    <a:pt x="734" y="32580"/>
                  </a:cubicBezTo>
                  <a:cubicBezTo>
                    <a:pt x="-811" y="33313"/>
                    <a:pt x="338" y="35482"/>
                    <a:pt x="1835" y="35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732;p53">
              <a:extLst>
                <a:ext uri="{FF2B5EF4-FFF2-40B4-BE49-F238E27FC236}">
                  <a16:creationId xmlns:a16="http://schemas.microsoft.com/office/drawing/2014/main" id="{123B7834-5877-121F-EBC0-E92719786ABC}"/>
                </a:ext>
              </a:extLst>
            </p:cNvPr>
            <p:cNvSpPr/>
            <p:nvPr/>
          </p:nvSpPr>
          <p:spPr>
            <a:xfrm>
              <a:off x="4689234" y="3987284"/>
              <a:ext cx="353166" cy="134097"/>
            </a:xfrm>
            <a:custGeom>
              <a:avLst/>
              <a:gdLst/>
              <a:ahLst/>
              <a:cxnLst/>
              <a:rect l="l" t="t" r="r" b="b"/>
              <a:pathLst>
                <a:path w="313925" h="119197" extrusionOk="0">
                  <a:moveTo>
                    <a:pt x="1419" y="119125"/>
                  </a:moveTo>
                  <a:cubicBezTo>
                    <a:pt x="105463" y="83849"/>
                    <a:pt x="208431" y="45059"/>
                    <a:pt x="311513" y="7083"/>
                  </a:cubicBezTo>
                  <a:cubicBezTo>
                    <a:pt x="315769" y="5515"/>
                    <a:pt x="313923" y="-1354"/>
                    <a:pt x="309625" y="238"/>
                  </a:cubicBezTo>
                  <a:cubicBezTo>
                    <a:pt x="206484" y="38449"/>
                    <a:pt x="102908" y="75976"/>
                    <a:pt x="794" y="116857"/>
                  </a:cubicBezTo>
                  <a:cubicBezTo>
                    <a:pt x="-578" y="117406"/>
                    <a:pt x="-44" y="119621"/>
                    <a:pt x="1419" y="119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733;p53">
              <a:extLst>
                <a:ext uri="{FF2B5EF4-FFF2-40B4-BE49-F238E27FC236}">
                  <a16:creationId xmlns:a16="http://schemas.microsoft.com/office/drawing/2014/main" id="{09AD9078-3DB4-7294-9A79-6DB365A34231}"/>
                </a:ext>
              </a:extLst>
            </p:cNvPr>
            <p:cNvSpPr/>
            <p:nvPr/>
          </p:nvSpPr>
          <p:spPr>
            <a:xfrm>
              <a:off x="4969929" y="3873064"/>
              <a:ext cx="232857" cy="90173"/>
            </a:xfrm>
            <a:custGeom>
              <a:avLst/>
              <a:gdLst/>
              <a:ahLst/>
              <a:cxnLst/>
              <a:rect l="l" t="t" r="r" b="b"/>
              <a:pathLst>
                <a:path w="206984" h="80154" extrusionOk="0">
                  <a:moveTo>
                    <a:pt x="966" y="80132"/>
                  </a:moveTo>
                  <a:cubicBezTo>
                    <a:pt x="35912" y="69234"/>
                    <a:pt x="69571" y="53195"/>
                    <a:pt x="103981" y="40628"/>
                  </a:cubicBezTo>
                  <a:cubicBezTo>
                    <a:pt x="120977" y="34421"/>
                    <a:pt x="138035" y="28386"/>
                    <a:pt x="155155" y="22523"/>
                  </a:cubicBezTo>
                  <a:cubicBezTo>
                    <a:pt x="172278" y="17914"/>
                    <a:pt x="189085" y="12199"/>
                    <a:pt x="205468" y="5414"/>
                  </a:cubicBezTo>
                  <a:cubicBezTo>
                    <a:pt x="208676" y="3816"/>
                    <a:pt x="206253" y="-456"/>
                    <a:pt x="203201" y="40"/>
                  </a:cubicBezTo>
                  <a:cubicBezTo>
                    <a:pt x="185554" y="4214"/>
                    <a:pt x="168302" y="9909"/>
                    <a:pt x="151640" y="17061"/>
                  </a:cubicBezTo>
                  <a:cubicBezTo>
                    <a:pt x="133957" y="23333"/>
                    <a:pt x="116367" y="29854"/>
                    <a:pt x="98869" y="36624"/>
                  </a:cubicBezTo>
                  <a:cubicBezTo>
                    <a:pt x="65069" y="48278"/>
                    <a:pt x="32150" y="62344"/>
                    <a:pt x="367" y="78712"/>
                  </a:cubicBezTo>
                  <a:cubicBezTo>
                    <a:pt x="1" y="78941"/>
                    <a:pt x="-110" y="79422"/>
                    <a:pt x="119" y="79788"/>
                  </a:cubicBezTo>
                  <a:cubicBezTo>
                    <a:pt x="298" y="80073"/>
                    <a:pt x="639" y="80212"/>
                    <a:pt x="966" y="80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734;p53">
              <a:extLst>
                <a:ext uri="{FF2B5EF4-FFF2-40B4-BE49-F238E27FC236}">
                  <a16:creationId xmlns:a16="http://schemas.microsoft.com/office/drawing/2014/main" id="{104A9BA1-8272-C654-16D6-5BA1B8FA1040}"/>
                </a:ext>
              </a:extLst>
            </p:cNvPr>
            <p:cNvSpPr/>
            <p:nvPr/>
          </p:nvSpPr>
          <p:spPr>
            <a:xfrm>
              <a:off x="5137432" y="3752173"/>
              <a:ext cx="157965" cy="47860"/>
            </a:xfrm>
            <a:custGeom>
              <a:avLst/>
              <a:gdLst/>
              <a:ahLst/>
              <a:cxnLst/>
              <a:rect l="l" t="t" r="r" b="b"/>
              <a:pathLst>
                <a:path w="140413" h="42542" extrusionOk="0">
                  <a:moveTo>
                    <a:pt x="1839" y="42471"/>
                  </a:moveTo>
                  <a:cubicBezTo>
                    <a:pt x="24174" y="34846"/>
                    <a:pt x="46706" y="27586"/>
                    <a:pt x="69462" y="21319"/>
                  </a:cubicBezTo>
                  <a:cubicBezTo>
                    <a:pt x="80656" y="18236"/>
                    <a:pt x="91914" y="15402"/>
                    <a:pt x="103236" y="12818"/>
                  </a:cubicBezTo>
                  <a:cubicBezTo>
                    <a:pt x="109107" y="11486"/>
                    <a:pt x="114994" y="10225"/>
                    <a:pt x="120898" y="9037"/>
                  </a:cubicBezTo>
                  <a:cubicBezTo>
                    <a:pt x="126874" y="8290"/>
                    <a:pt x="132773" y="7020"/>
                    <a:pt x="138526" y="5240"/>
                  </a:cubicBezTo>
                  <a:cubicBezTo>
                    <a:pt x="139941" y="4800"/>
                    <a:pt x="140731" y="3298"/>
                    <a:pt x="140292" y="1884"/>
                  </a:cubicBezTo>
                  <a:cubicBezTo>
                    <a:pt x="139953" y="793"/>
                    <a:pt x="138959" y="37"/>
                    <a:pt x="137816" y="0"/>
                  </a:cubicBezTo>
                  <a:cubicBezTo>
                    <a:pt x="126383" y="843"/>
                    <a:pt x="115088" y="3016"/>
                    <a:pt x="104160" y="6476"/>
                  </a:cubicBezTo>
                  <a:cubicBezTo>
                    <a:pt x="92015" y="9294"/>
                    <a:pt x="79947" y="12421"/>
                    <a:pt x="67956" y="15858"/>
                  </a:cubicBezTo>
                  <a:cubicBezTo>
                    <a:pt x="45052" y="22392"/>
                    <a:pt x="22593" y="30396"/>
                    <a:pt x="721" y="39822"/>
                  </a:cubicBezTo>
                  <a:cubicBezTo>
                    <a:pt x="-779" y="40472"/>
                    <a:pt x="290" y="42999"/>
                    <a:pt x="1839" y="4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735;p53">
              <a:extLst>
                <a:ext uri="{FF2B5EF4-FFF2-40B4-BE49-F238E27FC236}">
                  <a16:creationId xmlns:a16="http://schemas.microsoft.com/office/drawing/2014/main" id="{19ACD44D-C6DE-699A-C7BC-A3B82B38597B}"/>
                </a:ext>
              </a:extLst>
            </p:cNvPr>
            <p:cNvSpPr/>
            <p:nvPr/>
          </p:nvSpPr>
          <p:spPr>
            <a:xfrm>
              <a:off x="3196775" y="4121495"/>
              <a:ext cx="1344112" cy="155044"/>
            </a:xfrm>
            <a:custGeom>
              <a:avLst/>
              <a:gdLst/>
              <a:ahLst/>
              <a:cxnLst/>
              <a:rect l="l" t="t" r="r" b="b"/>
              <a:pathLst>
                <a:path w="1194766" h="137817" extrusionOk="0">
                  <a:moveTo>
                    <a:pt x="2175" y="6038"/>
                  </a:moveTo>
                  <a:cubicBezTo>
                    <a:pt x="77862" y="22151"/>
                    <a:pt x="155624" y="31218"/>
                    <a:pt x="232245" y="41870"/>
                  </a:cubicBezTo>
                  <a:cubicBezTo>
                    <a:pt x="308431" y="52461"/>
                    <a:pt x="384716" y="62320"/>
                    <a:pt x="461099" y="71447"/>
                  </a:cubicBezTo>
                  <a:cubicBezTo>
                    <a:pt x="615391" y="89995"/>
                    <a:pt x="769973" y="105880"/>
                    <a:pt x="924844" y="119104"/>
                  </a:cubicBezTo>
                  <a:cubicBezTo>
                    <a:pt x="1013522" y="126676"/>
                    <a:pt x="1102195" y="132506"/>
                    <a:pt x="1191027" y="137809"/>
                  </a:cubicBezTo>
                  <a:cubicBezTo>
                    <a:pt x="1196039" y="138109"/>
                    <a:pt x="1195986" y="130396"/>
                    <a:pt x="1191027" y="130039"/>
                  </a:cubicBezTo>
                  <a:cubicBezTo>
                    <a:pt x="878967" y="107561"/>
                    <a:pt x="567444" y="76736"/>
                    <a:pt x="257383" y="34821"/>
                  </a:cubicBezTo>
                  <a:cubicBezTo>
                    <a:pt x="172709" y="23374"/>
                    <a:pt x="88020" y="8343"/>
                    <a:pt x="2991" y="14"/>
                  </a:cubicBezTo>
                  <a:cubicBezTo>
                    <a:pt x="-444" y="-322"/>
                    <a:pt x="-1189" y="5321"/>
                    <a:pt x="2175" y="60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736;p53">
              <a:extLst>
                <a:ext uri="{FF2B5EF4-FFF2-40B4-BE49-F238E27FC236}">
                  <a16:creationId xmlns:a16="http://schemas.microsoft.com/office/drawing/2014/main" id="{5E51CB72-BE4A-6B9E-A535-4772FED1A814}"/>
                </a:ext>
              </a:extLst>
            </p:cNvPr>
            <p:cNvSpPr/>
            <p:nvPr/>
          </p:nvSpPr>
          <p:spPr>
            <a:xfrm>
              <a:off x="3122958" y="3768063"/>
              <a:ext cx="1322378" cy="357711"/>
            </a:xfrm>
            <a:custGeom>
              <a:avLst/>
              <a:gdLst/>
              <a:ahLst/>
              <a:cxnLst/>
              <a:rect l="l" t="t" r="r" b="b"/>
              <a:pathLst>
                <a:path w="1175447" h="317965" extrusionOk="0">
                  <a:moveTo>
                    <a:pt x="72752" y="309743"/>
                  </a:moveTo>
                  <a:cubicBezTo>
                    <a:pt x="8680" y="249834"/>
                    <a:pt x="-3083" y="157990"/>
                    <a:pt x="24882" y="77526"/>
                  </a:cubicBezTo>
                  <a:cubicBezTo>
                    <a:pt x="30617" y="57119"/>
                    <a:pt x="39741" y="37820"/>
                    <a:pt x="51874" y="20434"/>
                  </a:cubicBezTo>
                  <a:cubicBezTo>
                    <a:pt x="63578" y="6494"/>
                    <a:pt x="80124" y="11573"/>
                    <a:pt x="94947" y="12971"/>
                  </a:cubicBezTo>
                  <a:lnTo>
                    <a:pt x="136455" y="16883"/>
                  </a:lnTo>
                  <a:lnTo>
                    <a:pt x="279848" y="30401"/>
                  </a:lnTo>
                  <a:lnTo>
                    <a:pt x="845875" y="83756"/>
                  </a:lnTo>
                  <a:lnTo>
                    <a:pt x="1170397" y="114347"/>
                  </a:lnTo>
                  <a:cubicBezTo>
                    <a:pt x="1177153" y="114984"/>
                    <a:pt x="1177109" y="104437"/>
                    <a:pt x="1170397" y="103804"/>
                  </a:cubicBezTo>
                  <a:lnTo>
                    <a:pt x="543994" y="44717"/>
                  </a:lnTo>
                  <a:lnTo>
                    <a:pt x="234567" y="15529"/>
                  </a:lnTo>
                  <a:cubicBezTo>
                    <a:pt x="181915" y="10563"/>
                    <a:pt x="128893" y="3212"/>
                    <a:pt x="76080" y="579"/>
                  </a:cubicBezTo>
                  <a:cubicBezTo>
                    <a:pt x="63955" y="-1754"/>
                    <a:pt x="51566" y="3074"/>
                    <a:pt x="44224" y="12995"/>
                  </a:cubicBezTo>
                  <a:cubicBezTo>
                    <a:pt x="32599" y="30147"/>
                    <a:pt x="23395" y="48820"/>
                    <a:pt x="16875" y="68486"/>
                  </a:cubicBezTo>
                  <a:cubicBezTo>
                    <a:pt x="-14549" y="152793"/>
                    <a:pt x="-4195" y="254522"/>
                    <a:pt x="65826" y="316663"/>
                  </a:cubicBezTo>
                  <a:cubicBezTo>
                    <a:pt x="70509" y="320820"/>
                    <a:pt x="77386" y="314077"/>
                    <a:pt x="72751" y="309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737;p53">
              <a:extLst>
                <a:ext uri="{FF2B5EF4-FFF2-40B4-BE49-F238E27FC236}">
                  <a16:creationId xmlns:a16="http://schemas.microsoft.com/office/drawing/2014/main" id="{FD9EBE01-9EA8-6206-6812-A4BF423E5BB6}"/>
                </a:ext>
              </a:extLst>
            </p:cNvPr>
            <p:cNvSpPr/>
            <p:nvPr/>
          </p:nvSpPr>
          <p:spPr>
            <a:xfrm>
              <a:off x="3194709" y="3499200"/>
              <a:ext cx="899663" cy="273530"/>
            </a:xfrm>
            <a:custGeom>
              <a:avLst/>
              <a:gdLst/>
              <a:ahLst/>
              <a:cxnLst/>
              <a:rect l="l" t="t" r="r" b="b"/>
              <a:pathLst>
                <a:path w="799700" h="243138" extrusionOk="0">
                  <a:moveTo>
                    <a:pt x="5239" y="243068"/>
                  </a:moveTo>
                  <a:cubicBezTo>
                    <a:pt x="140173" y="217612"/>
                    <a:pt x="273473" y="184163"/>
                    <a:pt x="404435" y="142898"/>
                  </a:cubicBezTo>
                  <a:cubicBezTo>
                    <a:pt x="536430" y="103792"/>
                    <a:pt x="668095" y="60936"/>
                    <a:pt x="796194" y="10395"/>
                  </a:cubicBezTo>
                  <a:cubicBezTo>
                    <a:pt x="802320" y="7978"/>
                    <a:pt x="799794" y="-1979"/>
                    <a:pt x="793423" y="350"/>
                  </a:cubicBezTo>
                  <a:cubicBezTo>
                    <a:pt x="663808" y="47731"/>
                    <a:pt x="533990" y="93446"/>
                    <a:pt x="401614" y="132674"/>
                  </a:cubicBezTo>
                  <a:cubicBezTo>
                    <a:pt x="269847" y="171722"/>
                    <a:pt x="136601" y="203069"/>
                    <a:pt x="3015" y="235008"/>
                  </a:cubicBezTo>
                  <a:cubicBezTo>
                    <a:pt x="-2301" y="236278"/>
                    <a:pt x="26" y="243955"/>
                    <a:pt x="5239" y="243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738;p53">
              <a:extLst>
                <a:ext uri="{FF2B5EF4-FFF2-40B4-BE49-F238E27FC236}">
                  <a16:creationId xmlns:a16="http://schemas.microsoft.com/office/drawing/2014/main" id="{7E660D8B-E17D-1C5D-BEAE-B4ED03F2719B}"/>
                </a:ext>
              </a:extLst>
            </p:cNvPr>
            <p:cNvSpPr/>
            <p:nvPr/>
          </p:nvSpPr>
          <p:spPr>
            <a:xfrm>
              <a:off x="4089994" y="3491418"/>
              <a:ext cx="1324753" cy="116126"/>
            </a:xfrm>
            <a:custGeom>
              <a:avLst/>
              <a:gdLst/>
              <a:ahLst/>
              <a:cxnLst/>
              <a:rect l="l" t="t" r="r" b="b"/>
              <a:pathLst>
                <a:path w="1177558" h="103223" extrusionOk="0">
                  <a:moveTo>
                    <a:pt x="2824" y="7770"/>
                  </a:moveTo>
                  <a:cubicBezTo>
                    <a:pt x="152002" y="28801"/>
                    <a:pt x="302807" y="41041"/>
                    <a:pt x="452853" y="54264"/>
                  </a:cubicBezTo>
                  <a:cubicBezTo>
                    <a:pt x="605182" y="67689"/>
                    <a:pt x="757659" y="79261"/>
                    <a:pt x="910285" y="88980"/>
                  </a:cubicBezTo>
                  <a:cubicBezTo>
                    <a:pt x="997534" y="94535"/>
                    <a:pt x="1085643" y="102935"/>
                    <a:pt x="1173085" y="103223"/>
                  </a:cubicBezTo>
                  <a:cubicBezTo>
                    <a:pt x="1179167" y="103244"/>
                    <a:pt x="1178930" y="94506"/>
                    <a:pt x="1173085" y="93941"/>
                  </a:cubicBezTo>
                  <a:cubicBezTo>
                    <a:pt x="1097118" y="86610"/>
                    <a:pt x="1020250" y="85223"/>
                    <a:pt x="944062" y="80506"/>
                  </a:cubicBezTo>
                  <a:cubicBezTo>
                    <a:pt x="867748" y="75780"/>
                    <a:pt x="791465" y="70591"/>
                    <a:pt x="715212" y="64938"/>
                  </a:cubicBezTo>
                  <a:cubicBezTo>
                    <a:pt x="563960" y="53725"/>
                    <a:pt x="412859" y="40690"/>
                    <a:pt x="261907" y="25832"/>
                  </a:cubicBezTo>
                  <a:cubicBezTo>
                    <a:pt x="175891" y="17366"/>
                    <a:pt x="90003" y="7187"/>
                    <a:pt x="3876" y="13"/>
                  </a:cubicBezTo>
                  <a:cubicBezTo>
                    <a:pt x="-508" y="-352"/>
                    <a:pt x="-1597" y="7145"/>
                    <a:pt x="2825" y="7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739;p53">
              <a:extLst>
                <a:ext uri="{FF2B5EF4-FFF2-40B4-BE49-F238E27FC236}">
                  <a16:creationId xmlns:a16="http://schemas.microsoft.com/office/drawing/2014/main" id="{D1011E24-F8E1-CECC-03C3-FA898F3CAB42}"/>
                </a:ext>
              </a:extLst>
            </p:cNvPr>
            <p:cNvSpPr/>
            <p:nvPr/>
          </p:nvSpPr>
          <p:spPr>
            <a:xfrm>
              <a:off x="3294486" y="3788522"/>
              <a:ext cx="69030" cy="359456"/>
            </a:xfrm>
            <a:custGeom>
              <a:avLst/>
              <a:gdLst/>
              <a:ahLst/>
              <a:cxnLst/>
              <a:rect l="l" t="t" r="r" b="b"/>
              <a:pathLst>
                <a:path w="61360" h="319516" extrusionOk="0">
                  <a:moveTo>
                    <a:pt x="60866" y="314424"/>
                  </a:moveTo>
                  <a:cubicBezTo>
                    <a:pt x="29699" y="269993"/>
                    <a:pt x="11602" y="217729"/>
                    <a:pt x="8624" y="163551"/>
                  </a:cubicBezTo>
                  <a:cubicBezTo>
                    <a:pt x="7756" y="136118"/>
                    <a:pt x="11157" y="108717"/>
                    <a:pt x="18705" y="82328"/>
                  </a:cubicBezTo>
                  <a:cubicBezTo>
                    <a:pt x="27952" y="55579"/>
                    <a:pt x="39698" y="29760"/>
                    <a:pt x="53786" y="5210"/>
                  </a:cubicBezTo>
                  <a:cubicBezTo>
                    <a:pt x="55394" y="1976"/>
                    <a:pt x="51135" y="-1963"/>
                    <a:pt x="48471" y="1113"/>
                  </a:cubicBezTo>
                  <a:cubicBezTo>
                    <a:pt x="31510" y="23029"/>
                    <a:pt x="19122" y="48124"/>
                    <a:pt x="12044" y="74911"/>
                  </a:cubicBezTo>
                  <a:cubicBezTo>
                    <a:pt x="3220" y="103601"/>
                    <a:pt x="-805" y="133550"/>
                    <a:pt x="133" y="163551"/>
                  </a:cubicBezTo>
                  <a:cubicBezTo>
                    <a:pt x="1445" y="219815"/>
                    <a:pt x="20905" y="274152"/>
                    <a:pt x="55618" y="318471"/>
                  </a:cubicBezTo>
                  <a:cubicBezTo>
                    <a:pt x="58023" y="321396"/>
                    <a:pt x="62929" y="317582"/>
                    <a:pt x="60866" y="314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3740;p53">
              <a:extLst>
                <a:ext uri="{FF2B5EF4-FFF2-40B4-BE49-F238E27FC236}">
                  <a16:creationId xmlns:a16="http://schemas.microsoft.com/office/drawing/2014/main" id="{2DB0D45F-ED9E-B927-78CB-503BA16DF18C}"/>
                </a:ext>
              </a:extLst>
            </p:cNvPr>
            <p:cNvSpPr/>
            <p:nvPr/>
          </p:nvSpPr>
          <p:spPr>
            <a:xfrm>
              <a:off x="3479124" y="3805140"/>
              <a:ext cx="58650" cy="367176"/>
            </a:xfrm>
            <a:custGeom>
              <a:avLst/>
              <a:gdLst/>
              <a:ahLst/>
              <a:cxnLst/>
              <a:rect l="l" t="t" r="r" b="b"/>
              <a:pathLst>
                <a:path w="52133" h="326379" extrusionOk="0">
                  <a:moveTo>
                    <a:pt x="51265" y="323334"/>
                  </a:moveTo>
                  <a:cubicBezTo>
                    <a:pt x="42102" y="298255"/>
                    <a:pt x="28087" y="275769"/>
                    <a:pt x="20677" y="249722"/>
                  </a:cubicBezTo>
                  <a:cubicBezTo>
                    <a:pt x="-2544" y="167740"/>
                    <a:pt x="8628" y="79843"/>
                    <a:pt x="51622" y="6264"/>
                  </a:cubicBezTo>
                  <a:cubicBezTo>
                    <a:pt x="52738" y="4202"/>
                    <a:pt x="51969" y="1626"/>
                    <a:pt x="49904" y="511"/>
                  </a:cubicBezTo>
                  <a:cubicBezTo>
                    <a:pt x="47937" y="-551"/>
                    <a:pt x="45483" y="92"/>
                    <a:pt x="44291" y="1981"/>
                  </a:cubicBezTo>
                  <a:cubicBezTo>
                    <a:pt x="14143" y="51552"/>
                    <a:pt x="-1199" y="108700"/>
                    <a:pt x="73" y="166693"/>
                  </a:cubicBezTo>
                  <a:cubicBezTo>
                    <a:pt x="402" y="194702"/>
                    <a:pt x="4426" y="222545"/>
                    <a:pt x="12041" y="249502"/>
                  </a:cubicBezTo>
                  <a:cubicBezTo>
                    <a:pt x="18091" y="277148"/>
                    <a:pt x="30085" y="303150"/>
                    <a:pt x="47190" y="325704"/>
                  </a:cubicBezTo>
                  <a:cubicBezTo>
                    <a:pt x="48172" y="326638"/>
                    <a:pt x="49726" y="326599"/>
                    <a:pt x="50661" y="325618"/>
                  </a:cubicBezTo>
                  <a:cubicBezTo>
                    <a:pt x="51240" y="325010"/>
                    <a:pt x="51468" y="324148"/>
                    <a:pt x="51265" y="323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3741;p53">
              <a:extLst>
                <a:ext uri="{FF2B5EF4-FFF2-40B4-BE49-F238E27FC236}">
                  <a16:creationId xmlns:a16="http://schemas.microsoft.com/office/drawing/2014/main" id="{7DDEB992-5F40-F6FF-B2D7-0746233CE320}"/>
                </a:ext>
              </a:extLst>
            </p:cNvPr>
            <p:cNvSpPr/>
            <p:nvPr/>
          </p:nvSpPr>
          <p:spPr>
            <a:xfrm>
              <a:off x="4132042" y="3863624"/>
              <a:ext cx="81700" cy="379579"/>
            </a:xfrm>
            <a:custGeom>
              <a:avLst/>
              <a:gdLst/>
              <a:ahLst/>
              <a:cxnLst/>
              <a:rect l="l" t="t" r="r" b="b"/>
              <a:pathLst>
                <a:path w="72622" h="337404" extrusionOk="0">
                  <a:moveTo>
                    <a:pt x="71736" y="333604"/>
                  </a:moveTo>
                  <a:cubicBezTo>
                    <a:pt x="47092" y="315770"/>
                    <a:pt x="34086" y="282579"/>
                    <a:pt x="24755" y="254689"/>
                  </a:cubicBezTo>
                  <a:cubicBezTo>
                    <a:pt x="15907" y="228132"/>
                    <a:pt x="10751" y="200485"/>
                    <a:pt x="9434" y="172525"/>
                  </a:cubicBezTo>
                  <a:cubicBezTo>
                    <a:pt x="6937" y="114568"/>
                    <a:pt x="20668" y="57065"/>
                    <a:pt x="49083" y="6479"/>
                  </a:cubicBezTo>
                  <a:cubicBezTo>
                    <a:pt x="50236" y="4344"/>
                    <a:pt x="49439" y="1680"/>
                    <a:pt x="47303" y="528"/>
                  </a:cubicBezTo>
                  <a:cubicBezTo>
                    <a:pt x="45268" y="-569"/>
                    <a:pt x="42732" y="95"/>
                    <a:pt x="41498" y="2049"/>
                  </a:cubicBezTo>
                  <a:cubicBezTo>
                    <a:pt x="-6730" y="85968"/>
                    <a:pt x="-13287" y="187492"/>
                    <a:pt x="23745" y="276910"/>
                  </a:cubicBezTo>
                  <a:cubicBezTo>
                    <a:pt x="33060" y="299104"/>
                    <a:pt x="45294" y="329119"/>
                    <a:pt x="70182" y="337289"/>
                  </a:cubicBezTo>
                  <a:cubicBezTo>
                    <a:pt x="72499" y="338050"/>
                    <a:pt x="73473" y="334861"/>
                    <a:pt x="71736" y="333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3742;p53">
              <a:extLst>
                <a:ext uri="{FF2B5EF4-FFF2-40B4-BE49-F238E27FC236}">
                  <a16:creationId xmlns:a16="http://schemas.microsoft.com/office/drawing/2014/main" id="{7296A1F0-087E-1DF4-B1D1-520A41E4A3D8}"/>
                </a:ext>
              </a:extLst>
            </p:cNvPr>
            <p:cNvSpPr/>
            <p:nvPr/>
          </p:nvSpPr>
          <p:spPr>
            <a:xfrm>
              <a:off x="4214894" y="3875384"/>
              <a:ext cx="64532" cy="377146"/>
            </a:xfrm>
            <a:custGeom>
              <a:avLst/>
              <a:gdLst/>
              <a:ahLst/>
              <a:cxnLst/>
              <a:rect l="l" t="t" r="r" b="b"/>
              <a:pathLst>
                <a:path w="57362" h="335241" extrusionOk="0">
                  <a:moveTo>
                    <a:pt x="57241" y="332711"/>
                  </a:moveTo>
                  <a:cubicBezTo>
                    <a:pt x="48553" y="308486"/>
                    <a:pt x="33324" y="286924"/>
                    <a:pt x="24922" y="262200"/>
                  </a:cubicBezTo>
                  <a:cubicBezTo>
                    <a:pt x="16026" y="236106"/>
                    <a:pt x="10865" y="208887"/>
                    <a:pt x="9592" y="181350"/>
                  </a:cubicBezTo>
                  <a:cubicBezTo>
                    <a:pt x="8541" y="151937"/>
                    <a:pt x="11185" y="122508"/>
                    <a:pt x="17464" y="93752"/>
                  </a:cubicBezTo>
                  <a:cubicBezTo>
                    <a:pt x="20334" y="80010"/>
                    <a:pt x="23805" y="66396"/>
                    <a:pt x="27673" y="52902"/>
                  </a:cubicBezTo>
                  <a:cubicBezTo>
                    <a:pt x="29332" y="47112"/>
                    <a:pt x="31067" y="41344"/>
                    <a:pt x="32877" y="35598"/>
                  </a:cubicBezTo>
                  <a:cubicBezTo>
                    <a:pt x="36485" y="27085"/>
                    <a:pt x="39552" y="18354"/>
                    <a:pt x="42060" y="9455"/>
                  </a:cubicBezTo>
                  <a:cubicBezTo>
                    <a:pt x="43346" y="11485"/>
                    <a:pt x="46035" y="12090"/>
                    <a:pt x="48067" y="10805"/>
                  </a:cubicBezTo>
                  <a:cubicBezTo>
                    <a:pt x="49998" y="9584"/>
                    <a:pt x="50656" y="7078"/>
                    <a:pt x="49573" y="5067"/>
                  </a:cubicBezTo>
                  <a:cubicBezTo>
                    <a:pt x="37634" y="-16080"/>
                    <a:pt x="23332" y="35593"/>
                    <a:pt x="22300" y="38928"/>
                  </a:cubicBezTo>
                  <a:cubicBezTo>
                    <a:pt x="11025" y="73619"/>
                    <a:pt x="3795" y="109496"/>
                    <a:pt x="754" y="145844"/>
                  </a:cubicBezTo>
                  <a:cubicBezTo>
                    <a:pt x="-1629" y="179507"/>
                    <a:pt x="1646" y="213332"/>
                    <a:pt x="10443" y="245914"/>
                  </a:cubicBezTo>
                  <a:cubicBezTo>
                    <a:pt x="18371" y="275104"/>
                    <a:pt x="31011" y="313721"/>
                    <a:pt x="53798" y="334713"/>
                  </a:cubicBezTo>
                  <a:cubicBezTo>
                    <a:pt x="55205" y="336010"/>
                    <a:pt x="57975" y="334761"/>
                    <a:pt x="57241" y="3327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5" name="Google Shape;3743;p53">
              <a:extLst>
                <a:ext uri="{FF2B5EF4-FFF2-40B4-BE49-F238E27FC236}">
                  <a16:creationId xmlns:a16="http://schemas.microsoft.com/office/drawing/2014/main" id="{21E24DC1-E8F6-ECFB-6FE7-826C7FE55DEF}"/>
                </a:ext>
              </a:extLst>
            </p:cNvPr>
            <p:cNvGrpSpPr/>
            <p:nvPr/>
          </p:nvGrpSpPr>
          <p:grpSpPr>
            <a:xfrm>
              <a:off x="3842463" y="2174440"/>
              <a:ext cx="1080555" cy="1125321"/>
              <a:chOff x="7396252" y="1026573"/>
              <a:chExt cx="959896" cy="999663"/>
            </a:xfrm>
          </p:grpSpPr>
          <p:sp>
            <p:nvSpPr>
              <p:cNvPr id="2013" name="Google Shape;3744;p53">
                <a:extLst>
                  <a:ext uri="{FF2B5EF4-FFF2-40B4-BE49-F238E27FC236}">
                    <a16:creationId xmlns:a16="http://schemas.microsoft.com/office/drawing/2014/main" id="{CA91F856-7330-BE5E-3372-CCE3F210CA25}"/>
                  </a:ext>
                </a:extLst>
              </p:cNvPr>
              <p:cNvSpPr/>
              <p:nvPr/>
            </p:nvSpPr>
            <p:spPr>
              <a:xfrm>
                <a:off x="7830386" y="1032636"/>
                <a:ext cx="214949" cy="206027"/>
              </a:xfrm>
              <a:custGeom>
                <a:avLst/>
                <a:gdLst/>
                <a:ahLst/>
                <a:cxnLst/>
                <a:rect l="l" t="t" r="r" b="b"/>
                <a:pathLst>
                  <a:path w="214949" h="206027" extrusionOk="0">
                    <a:moveTo>
                      <a:pt x="24223" y="182631"/>
                    </a:moveTo>
                    <a:cubicBezTo>
                      <a:pt x="7586" y="164203"/>
                      <a:pt x="-1082" y="139949"/>
                      <a:pt x="108" y="115159"/>
                    </a:cubicBezTo>
                    <a:cubicBezTo>
                      <a:pt x="884" y="76815"/>
                      <a:pt x="19822" y="41112"/>
                      <a:pt x="51143" y="18946"/>
                    </a:cubicBezTo>
                    <a:cubicBezTo>
                      <a:pt x="83033" y="-2668"/>
                      <a:pt x="123918" y="-6026"/>
                      <a:pt x="158912" y="10095"/>
                    </a:cubicBezTo>
                    <a:cubicBezTo>
                      <a:pt x="193523" y="27232"/>
                      <a:pt x="215287" y="62629"/>
                      <a:pt x="214946" y="101226"/>
                    </a:cubicBezTo>
                    <a:cubicBezTo>
                      <a:pt x="213630" y="140308"/>
                      <a:pt x="188639" y="174306"/>
                      <a:pt x="162244" y="203223"/>
                    </a:cubicBezTo>
                    <a:lnTo>
                      <a:pt x="161543" y="206028"/>
                    </a:lnTo>
                    <a:cubicBezTo>
                      <a:pt x="117547" y="196738"/>
                      <a:pt x="72996" y="190298"/>
                      <a:pt x="28169" y="186750"/>
                    </a:cubicBezTo>
                    <a:lnTo>
                      <a:pt x="26326" y="187714"/>
                    </a:lnTo>
                    <a:cubicBezTo>
                      <a:pt x="25274" y="187451"/>
                      <a:pt x="24310" y="187187"/>
                      <a:pt x="23258" y="1870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3745;p53">
                <a:extLst>
                  <a:ext uri="{FF2B5EF4-FFF2-40B4-BE49-F238E27FC236}">
                    <a16:creationId xmlns:a16="http://schemas.microsoft.com/office/drawing/2014/main" id="{03E83737-9908-3C66-E9DD-7D1B4C44B91D}"/>
                  </a:ext>
                </a:extLst>
              </p:cNvPr>
              <p:cNvSpPr/>
              <p:nvPr/>
            </p:nvSpPr>
            <p:spPr>
              <a:xfrm>
                <a:off x="7403466" y="1213675"/>
                <a:ext cx="944659" cy="804463"/>
              </a:xfrm>
              <a:custGeom>
                <a:avLst/>
                <a:gdLst/>
                <a:ahLst/>
                <a:cxnLst/>
                <a:rect l="l" t="t" r="r" b="b"/>
                <a:pathLst>
                  <a:path w="944659" h="804463" extrusionOk="0">
                    <a:moveTo>
                      <a:pt x="938165" y="567745"/>
                    </a:moveTo>
                    <a:cubicBezTo>
                      <a:pt x="950916" y="604962"/>
                      <a:pt x="944663" y="646056"/>
                      <a:pt x="921418" y="677803"/>
                    </a:cubicBezTo>
                    <a:cubicBezTo>
                      <a:pt x="897355" y="702375"/>
                      <a:pt x="865075" y="717225"/>
                      <a:pt x="830747" y="719513"/>
                    </a:cubicBezTo>
                    <a:cubicBezTo>
                      <a:pt x="796988" y="723894"/>
                      <a:pt x="762438" y="722842"/>
                      <a:pt x="729204" y="730115"/>
                    </a:cubicBezTo>
                    <a:cubicBezTo>
                      <a:pt x="687551" y="739228"/>
                      <a:pt x="650020" y="760959"/>
                      <a:pt x="610298" y="776469"/>
                    </a:cubicBezTo>
                    <a:cubicBezTo>
                      <a:pt x="551822" y="799180"/>
                      <a:pt x="488932" y="808261"/>
                      <a:pt x="426414" y="803021"/>
                    </a:cubicBezTo>
                    <a:cubicBezTo>
                      <a:pt x="400525" y="801289"/>
                      <a:pt x="375044" y="795676"/>
                      <a:pt x="350826" y="786372"/>
                    </a:cubicBezTo>
                    <a:cubicBezTo>
                      <a:pt x="307509" y="768847"/>
                      <a:pt x="270679" y="735285"/>
                      <a:pt x="224906" y="725734"/>
                    </a:cubicBezTo>
                    <a:cubicBezTo>
                      <a:pt x="190796" y="718548"/>
                      <a:pt x="155457" y="725647"/>
                      <a:pt x="120555" y="727663"/>
                    </a:cubicBezTo>
                    <a:cubicBezTo>
                      <a:pt x="85744" y="729590"/>
                      <a:pt x="47336" y="724946"/>
                      <a:pt x="22959" y="699885"/>
                    </a:cubicBezTo>
                    <a:cubicBezTo>
                      <a:pt x="-8521" y="667550"/>
                      <a:pt x="-3875" y="614011"/>
                      <a:pt x="14454" y="572738"/>
                    </a:cubicBezTo>
                    <a:cubicBezTo>
                      <a:pt x="32781" y="531555"/>
                      <a:pt x="62331" y="495541"/>
                      <a:pt x="76799" y="452779"/>
                    </a:cubicBezTo>
                    <a:cubicBezTo>
                      <a:pt x="90830" y="411068"/>
                      <a:pt x="89602" y="366029"/>
                      <a:pt x="93987" y="322215"/>
                    </a:cubicBezTo>
                    <a:cubicBezTo>
                      <a:pt x="103194" y="232311"/>
                      <a:pt x="138884" y="143195"/>
                      <a:pt x="204036" y="80543"/>
                    </a:cubicBezTo>
                    <a:cubicBezTo>
                      <a:pt x="268311" y="18503"/>
                      <a:pt x="363191" y="-14268"/>
                      <a:pt x="450178" y="5973"/>
                    </a:cubicBezTo>
                    <a:cubicBezTo>
                      <a:pt x="451230" y="6148"/>
                      <a:pt x="452195" y="6412"/>
                      <a:pt x="453247" y="6675"/>
                    </a:cubicBezTo>
                    <a:lnTo>
                      <a:pt x="455089" y="5710"/>
                    </a:lnTo>
                    <a:cubicBezTo>
                      <a:pt x="499916" y="9259"/>
                      <a:pt x="544467" y="15698"/>
                      <a:pt x="588463" y="24989"/>
                    </a:cubicBezTo>
                    <a:cubicBezTo>
                      <a:pt x="604516" y="28633"/>
                      <a:pt x="620353" y="33167"/>
                      <a:pt x="635902" y="38570"/>
                    </a:cubicBezTo>
                    <a:cubicBezTo>
                      <a:pt x="693865" y="58987"/>
                      <a:pt x="748495" y="95089"/>
                      <a:pt x="778923" y="148277"/>
                    </a:cubicBezTo>
                    <a:cubicBezTo>
                      <a:pt x="799763" y="188863"/>
                      <a:pt x="811635" y="233448"/>
                      <a:pt x="813735" y="279016"/>
                    </a:cubicBezTo>
                    <a:cubicBezTo>
                      <a:pt x="815023" y="308266"/>
                      <a:pt x="819164" y="337320"/>
                      <a:pt x="826099" y="365766"/>
                    </a:cubicBezTo>
                    <a:cubicBezTo>
                      <a:pt x="839222" y="402224"/>
                      <a:pt x="858175" y="436315"/>
                      <a:pt x="882220" y="466711"/>
                    </a:cubicBezTo>
                    <a:cubicBezTo>
                      <a:pt x="906295" y="497090"/>
                      <a:pt x="925197" y="531225"/>
                      <a:pt x="938165" y="5677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3746;p53">
                <a:extLst>
                  <a:ext uri="{FF2B5EF4-FFF2-40B4-BE49-F238E27FC236}">
                    <a16:creationId xmlns:a16="http://schemas.microsoft.com/office/drawing/2014/main" id="{8E12608A-4A06-AECA-9FA9-7FCD3B65622C}"/>
                  </a:ext>
                </a:extLst>
              </p:cNvPr>
              <p:cNvSpPr/>
              <p:nvPr/>
            </p:nvSpPr>
            <p:spPr>
              <a:xfrm>
                <a:off x="7396252" y="1206835"/>
                <a:ext cx="959896" cy="819401"/>
              </a:xfrm>
              <a:custGeom>
                <a:avLst/>
                <a:gdLst/>
                <a:ahLst/>
                <a:cxnLst/>
                <a:rect l="l" t="t" r="r" b="b"/>
                <a:pathLst>
                  <a:path w="959896" h="819401" extrusionOk="0">
                    <a:moveTo>
                      <a:pt x="860007" y="416020"/>
                    </a:moveTo>
                    <a:cubicBezTo>
                      <a:pt x="829339" y="362436"/>
                      <a:pt x="832299" y="304213"/>
                      <a:pt x="822884" y="245192"/>
                    </a:cubicBezTo>
                    <a:cubicBezTo>
                      <a:pt x="816487" y="194485"/>
                      <a:pt x="794696" y="146953"/>
                      <a:pt x="760443" y="108999"/>
                    </a:cubicBezTo>
                    <a:cubicBezTo>
                      <a:pt x="684504" y="28799"/>
                      <a:pt x="566884" y="13546"/>
                      <a:pt x="462331" y="6572"/>
                    </a:cubicBezTo>
                    <a:cubicBezTo>
                      <a:pt x="460468" y="6456"/>
                      <a:pt x="458697" y="7390"/>
                      <a:pt x="457741" y="8992"/>
                    </a:cubicBezTo>
                    <a:cubicBezTo>
                      <a:pt x="375092" y="-16733"/>
                      <a:pt x="283000" y="15548"/>
                      <a:pt x="219032" y="70145"/>
                    </a:cubicBezTo>
                    <a:cubicBezTo>
                      <a:pt x="149178" y="129766"/>
                      <a:pt x="109038" y="219049"/>
                      <a:pt x="96387" y="308762"/>
                    </a:cubicBezTo>
                    <a:cubicBezTo>
                      <a:pt x="89114" y="360329"/>
                      <a:pt x="93599" y="414311"/>
                      <a:pt x="74995" y="463798"/>
                    </a:cubicBezTo>
                    <a:cubicBezTo>
                      <a:pt x="57883" y="509315"/>
                      <a:pt x="24368" y="546815"/>
                      <a:pt x="8783" y="593025"/>
                    </a:cubicBezTo>
                    <a:cubicBezTo>
                      <a:pt x="-3015" y="628005"/>
                      <a:pt x="-5345" y="670838"/>
                      <a:pt x="17087" y="702214"/>
                    </a:cubicBezTo>
                    <a:cubicBezTo>
                      <a:pt x="39669" y="733800"/>
                      <a:pt x="79957" y="742520"/>
                      <a:pt x="116708" y="742227"/>
                    </a:cubicBezTo>
                    <a:cubicBezTo>
                      <a:pt x="141459" y="742029"/>
                      <a:pt x="165976" y="737798"/>
                      <a:pt x="190706" y="737127"/>
                    </a:cubicBezTo>
                    <a:cubicBezTo>
                      <a:pt x="219457" y="736180"/>
                      <a:pt x="247952" y="742813"/>
                      <a:pt x="273323" y="756362"/>
                    </a:cubicBezTo>
                    <a:cubicBezTo>
                      <a:pt x="316824" y="778924"/>
                      <a:pt x="353918" y="805607"/>
                      <a:pt x="403416" y="814088"/>
                    </a:cubicBezTo>
                    <a:cubicBezTo>
                      <a:pt x="454266" y="822381"/>
                      <a:pt x="506230" y="820955"/>
                      <a:pt x="556548" y="809887"/>
                    </a:cubicBezTo>
                    <a:cubicBezTo>
                      <a:pt x="609803" y="798491"/>
                      <a:pt x="655664" y="772357"/>
                      <a:pt x="706382" y="754111"/>
                    </a:cubicBezTo>
                    <a:cubicBezTo>
                      <a:pt x="757228" y="735819"/>
                      <a:pt x="810744" y="742126"/>
                      <a:pt x="862578" y="729928"/>
                    </a:cubicBezTo>
                    <a:cubicBezTo>
                      <a:pt x="901418" y="723411"/>
                      <a:pt x="934478" y="698035"/>
                      <a:pt x="950794" y="662216"/>
                    </a:cubicBezTo>
                    <a:cubicBezTo>
                      <a:pt x="987908" y="568213"/>
                      <a:pt x="902280" y="489882"/>
                      <a:pt x="860007" y="416020"/>
                    </a:cubicBezTo>
                    <a:close/>
                    <a:moveTo>
                      <a:pt x="898855" y="699184"/>
                    </a:moveTo>
                    <a:cubicBezTo>
                      <a:pt x="856554" y="724271"/>
                      <a:pt x="804870" y="719381"/>
                      <a:pt x="757922" y="725334"/>
                    </a:cubicBezTo>
                    <a:cubicBezTo>
                      <a:pt x="712811" y="731053"/>
                      <a:pt x="673383" y="750926"/>
                      <a:pt x="632162" y="768674"/>
                    </a:cubicBezTo>
                    <a:cubicBezTo>
                      <a:pt x="585820" y="788925"/>
                      <a:pt x="536158" y="800528"/>
                      <a:pt x="485634" y="802908"/>
                    </a:cubicBezTo>
                    <a:cubicBezTo>
                      <a:pt x="435552" y="806889"/>
                      <a:pt x="385307" y="797558"/>
                      <a:pt x="340001" y="775862"/>
                    </a:cubicBezTo>
                    <a:cubicBezTo>
                      <a:pt x="303329" y="756630"/>
                      <a:pt x="269246" y="730563"/>
                      <a:pt x="227349" y="723925"/>
                    </a:cubicBezTo>
                    <a:cubicBezTo>
                      <a:pt x="183871" y="717038"/>
                      <a:pt x="140604" y="730630"/>
                      <a:pt x="97076" y="726856"/>
                    </a:cubicBezTo>
                    <a:cubicBezTo>
                      <a:pt x="49563" y="722734"/>
                      <a:pt x="14493" y="693468"/>
                      <a:pt x="14388" y="643784"/>
                    </a:cubicBezTo>
                    <a:cubicBezTo>
                      <a:pt x="14292" y="597829"/>
                      <a:pt x="39780" y="559228"/>
                      <a:pt x="62051" y="520976"/>
                    </a:cubicBezTo>
                    <a:cubicBezTo>
                      <a:pt x="84583" y="483709"/>
                      <a:pt x="98557" y="441910"/>
                      <a:pt x="102967" y="398593"/>
                    </a:cubicBezTo>
                    <a:cubicBezTo>
                      <a:pt x="108231" y="346976"/>
                      <a:pt x="110031" y="296358"/>
                      <a:pt x="125297" y="246305"/>
                    </a:cubicBezTo>
                    <a:cubicBezTo>
                      <a:pt x="139448" y="198204"/>
                      <a:pt x="163338" y="153520"/>
                      <a:pt x="195486" y="115027"/>
                    </a:cubicBezTo>
                    <a:cubicBezTo>
                      <a:pt x="260389" y="39546"/>
                      <a:pt x="359419" y="2483"/>
                      <a:pt x="457974" y="16788"/>
                    </a:cubicBezTo>
                    <a:cubicBezTo>
                      <a:pt x="458691" y="17598"/>
                      <a:pt x="459674" y="18124"/>
                      <a:pt x="460746" y="18271"/>
                    </a:cubicBezTo>
                    <a:cubicBezTo>
                      <a:pt x="552614" y="30760"/>
                      <a:pt x="649351" y="39980"/>
                      <a:pt x="725535" y="98251"/>
                    </a:cubicBezTo>
                    <a:cubicBezTo>
                      <a:pt x="761742" y="125595"/>
                      <a:pt x="788022" y="164008"/>
                      <a:pt x="800377" y="207646"/>
                    </a:cubicBezTo>
                    <a:cubicBezTo>
                      <a:pt x="813133" y="251476"/>
                      <a:pt x="813213" y="296692"/>
                      <a:pt x="819749" y="341502"/>
                    </a:cubicBezTo>
                    <a:cubicBezTo>
                      <a:pt x="827514" y="384999"/>
                      <a:pt x="845335" y="426083"/>
                      <a:pt x="871793" y="461482"/>
                    </a:cubicBezTo>
                    <a:cubicBezTo>
                      <a:pt x="897845" y="499297"/>
                      <a:pt x="928145" y="536751"/>
                      <a:pt x="939562" y="582173"/>
                    </a:cubicBezTo>
                    <a:cubicBezTo>
                      <a:pt x="950620" y="626169"/>
                      <a:pt x="939856" y="674869"/>
                      <a:pt x="898855" y="6991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3747;p53">
                <a:extLst>
                  <a:ext uri="{FF2B5EF4-FFF2-40B4-BE49-F238E27FC236}">
                    <a16:creationId xmlns:a16="http://schemas.microsoft.com/office/drawing/2014/main" id="{0D13E6F2-0053-6312-245E-2B8839D9F358}"/>
                  </a:ext>
                </a:extLst>
              </p:cNvPr>
              <p:cNvSpPr/>
              <p:nvPr/>
            </p:nvSpPr>
            <p:spPr>
              <a:xfrm>
                <a:off x="7825199" y="1026573"/>
                <a:ext cx="226236" cy="212460"/>
              </a:xfrm>
              <a:custGeom>
                <a:avLst/>
                <a:gdLst/>
                <a:ahLst/>
                <a:cxnLst/>
                <a:rect l="l" t="t" r="r" b="b"/>
                <a:pathLst>
                  <a:path w="226236" h="212460" extrusionOk="0">
                    <a:moveTo>
                      <a:pt x="35157" y="189574"/>
                    </a:moveTo>
                    <a:cubicBezTo>
                      <a:pt x="-2631" y="141635"/>
                      <a:pt x="5625" y="72162"/>
                      <a:pt x="53599" y="34401"/>
                    </a:cubicBezTo>
                    <a:cubicBezTo>
                      <a:pt x="59841" y="29487"/>
                      <a:pt x="66595" y="25260"/>
                      <a:pt x="73744" y="21794"/>
                    </a:cubicBezTo>
                    <a:cubicBezTo>
                      <a:pt x="104318" y="7331"/>
                      <a:pt x="140064" y="8881"/>
                      <a:pt x="169268" y="25935"/>
                    </a:cubicBezTo>
                    <a:cubicBezTo>
                      <a:pt x="196930" y="43068"/>
                      <a:pt x="213804" y="73236"/>
                      <a:pt x="213916" y="105757"/>
                    </a:cubicBezTo>
                    <a:cubicBezTo>
                      <a:pt x="212940" y="125750"/>
                      <a:pt x="206715" y="145135"/>
                      <a:pt x="195866" y="161962"/>
                    </a:cubicBezTo>
                    <a:cubicBezTo>
                      <a:pt x="190718" y="170448"/>
                      <a:pt x="185082" y="178630"/>
                      <a:pt x="178988" y="186465"/>
                    </a:cubicBezTo>
                    <a:cubicBezTo>
                      <a:pt x="172952" y="192948"/>
                      <a:pt x="167981" y="200345"/>
                      <a:pt x="164261" y="208382"/>
                    </a:cubicBezTo>
                    <a:cubicBezTo>
                      <a:pt x="163177" y="211343"/>
                      <a:pt x="166772" y="213268"/>
                      <a:pt x="169139" y="212129"/>
                    </a:cubicBezTo>
                    <a:cubicBezTo>
                      <a:pt x="177687" y="207019"/>
                      <a:pt x="184976" y="200055"/>
                      <a:pt x="190469" y="191752"/>
                    </a:cubicBezTo>
                    <a:cubicBezTo>
                      <a:pt x="196866" y="183905"/>
                      <a:pt x="202668" y="175592"/>
                      <a:pt x="207826" y="166881"/>
                    </a:cubicBezTo>
                    <a:cubicBezTo>
                      <a:pt x="217838" y="150362"/>
                      <a:pt x="224059" y="131829"/>
                      <a:pt x="226039" y="112617"/>
                    </a:cubicBezTo>
                    <a:cubicBezTo>
                      <a:pt x="228232" y="76732"/>
                      <a:pt x="212080" y="42181"/>
                      <a:pt x="183132" y="20833"/>
                    </a:cubicBezTo>
                    <a:cubicBezTo>
                      <a:pt x="152206" y="-1208"/>
                      <a:pt x="112218" y="-6111"/>
                      <a:pt x="76877" y="7805"/>
                    </a:cubicBezTo>
                    <a:cubicBezTo>
                      <a:pt x="42856" y="21506"/>
                      <a:pt x="16820" y="49789"/>
                      <a:pt x="5991" y="84809"/>
                    </a:cubicBezTo>
                    <a:cubicBezTo>
                      <a:pt x="-5757" y="121359"/>
                      <a:pt x="-1651" y="170245"/>
                      <a:pt x="31133" y="194786"/>
                    </a:cubicBezTo>
                    <a:cubicBezTo>
                      <a:pt x="34329" y="197177"/>
                      <a:pt x="37448" y="192246"/>
                      <a:pt x="35158" y="1895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6" name="Google Shape;3748;p53">
              <a:extLst>
                <a:ext uri="{FF2B5EF4-FFF2-40B4-BE49-F238E27FC236}">
                  <a16:creationId xmlns:a16="http://schemas.microsoft.com/office/drawing/2014/main" id="{BB0055A8-7528-ECAB-1AF7-B6EFA06809E8}"/>
                </a:ext>
              </a:extLst>
            </p:cNvPr>
            <p:cNvGrpSpPr/>
            <p:nvPr/>
          </p:nvGrpSpPr>
          <p:grpSpPr>
            <a:xfrm>
              <a:off x="4049983" y="3009730"/>
              <a:ext cx="570021" cy="635374"/>
              <a:chOff x="7580600" y="1768591"/>
              <a:chExt cx="506370" cy="564426"/>
            </a:xfrm>
          </p:grpSpPr>
          <p:sp>
            <p:nvSpPr>
              <p:cNvPr id="2008" name="Google Shape;3749;p53">
                <a:extLst>
                  <a:ext uri="{FF2B5EF4-FFF2-40B4-BE49-F238E27FC236}">
                    <a16:creationId xmlns:a16="http://schemas.microsoft.com/office/drawing/2014/main" id="{89A5846D-8F70-A7AA-7392-7749034AA1CE}"/>
                  </a:ext>
                </a:extLst>
              </p:cNvPr>
              <p:cNvSpPr/>
              <p:nvPr/>
            </p:nvSpPr>
            <p:spPr>
              <a:xfrm>
                <a:off x="7583377" y="1774504"/>
                <a:ext cx="495151" cy="552248"/>
              </a:xfrm>
              <a:custGeom>
                <a:avLst/>
                <a:gdLst/>
                <a:ahLst/>
                <a:cxnLst/>
                <a:rect l="l" t="t" r="r" b="b"/>
                <a:pathLst>
                  <a:path w="495151" h="552248" extrusionOk="0">
                    <a:moveTo>
                      <a:pt x="99876" y="452992"/>
                    </a:moveTo>
                    <a:lnTo>
                      <a:pt x="92511" y="452116"/>
                    </a:lnTo>
                    <a:cubicBezTo>
                      <a:pt x="60165" y="448684"/>
                      <a:pt x="28971" y="438184"/>
                      <a:pt x="1140" y="421358"/>
                    </a:cubicBezTo>
                    <a:lnTo>
                      <a:pt x="0" y="420659"/>
                    </a:lnTo>
                    <a:cubicBezTo>
                      <a:pt x="1400" y="338382"/>
                      <a:pt x="13936" y="256674"/>
                      <a:pt x="37268" y="177758"/>
                    </a:cubicBezTo>
                    <a:cubicBezTo>
                      <a:pt x="43768" y="153662"/>
                      <a:pt x="52915" y="130359"/>
                      <a:pt x="64539" y="108271"/>
                    </a:cubicBezTo>
                    <a:cubicBezTo>
                      <a:pt x="120826" y="6795"/>
                      <a:pt x="248776" y="-29871"/>
                      <a:pt x="350325" y="26376"/>
                    </a:cubicBezTo>
                    <a:cubicBezTo>
                      <a:pt x="379510" y="42541"/>
                      <a:pt x="404426" y="65417"/>
                      <a:pt x="423011" y="93112"/>
                    </a:cubicBezTo>
                    <a:cubicBezTo>
                      <a:pt x="442361" y="124363"/>
                      <a:pt x="456766" y="158413"/>
                      <a:pt x="465715" y="194058"/>
                    </a:cubicBezTo>
                    <a:cubicBezTo>
                      <a:pt x="488776" y="274059"/>
                      <a:pt x="503069" y="358355"/>
                      <a:pt x="490442" y="440725"/>
                    </a:cubicBezTo>
                    <a:lnTo>
                      <a:pt x="492021" y="445544"/>
                    </a:lnTo>
                    <a:cubicBezTo>
                      <a:pt x="472293" y="452365"/>
                      <a:pt x="451245" y="454495"/>
                      <a:pt x="430550" y="451765"/>
                    </a:cubicBezTo>
                    <a:lnTo>
                      <a:pt x="427919" y="452291"/>
                    </a:lnTo>
                    <a:cubicBezTo>
                      <a:pt x="428622" y="455708"/>
                      <a:pt x="429324" y="459039"/>
                      <a:pt x="430024" y="462456"/>
                    </a:cubicBezTo>
                    <a:cubicBezTo>
                      <a:pt x="435641" y="485318"/>
                      <a:pt x="438583" y="508754"/>
                      <a:pt x="438792" y="532294"/>
                    </a:cubicBezTo>
                    <a:cubicBezTo>
                      <a:pt x="327660" y="556752"/>
                      <a:pt x="212756" y="558748"/>
                      <a:pt x="100841" y="538165"/>
                    </a:cubicBezTo>
                    <a:cubicBezTo>
                      <a:pt x="97327" y="537981"/>
                      <a:pt x="94066" y="536287"/>
                      <a:pt x="91896" y="533521"/>
                    </a:cubicBezTo>
                    <a:cubicBezTo>
                      <a:pt x="90988" y="531238"/>
                      <a:pt x="90774" y="528739"/>
                      <a:pt x="91282" y="526335"/>
                    </a:cubicBezTo>
                    <a:cubicBezTo>
                      <a:pt x="94176" y="501887"/>
                      <a:pt x="96982" y="477441"/>
                      <a:pt x="99876" y="4529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3750;p53">
                <a:extLst>
                  <a:ext uri="{FF2B5EF4-FFF2-40B4-BE49-F238E27FC236}">
                    <a16:creationId xmlns:a16="http://schemas.microsoft.com/office/drawing/2014/main" id="{8D87E7CE-277F-3C6D-9E60-41DF16DB7A85}"/>
                  </a:ext>
                </a:extLst>
              </p:cNvPr>
              <p:cNvSpPr/>
              <p:nvPr/>
            </p:nvSpPr>
            <p:spPr>
              <a:xfrm>
                <a:off x="7666892" y="1928501"/>
                <a:ext cx="362779" cy="404516"/>
              </a:xfrm>
              <a:custGeom>
                <a:avLst/>
                <a:gdLst/>
                <a:ahLst/>
                <a:cxnLst/>
                <a:rect l="l" t="t" r="r" b="b"/>
                <a:pathLst>
                  <a:path w="362779" h="404516" extrusionOk="0">
                    <a:moveTo>
                      <a:pt x="47837" y="19523"/>
                    </a:moveTo>
                    <a:cubicBezTo>
                      <a:pt x="40470" y="52526"/>
                      <a:pt x="35051" y="85934"/>
                      <a:pt x="31608" y="119573"/>
                    </a:cubicBezTo>
                    <a:cubicBezTo>
                      <a:pt x="27014" y="151261"/>
                      <a:pt x="23653" y="183122"/>
                      <a:pt x="19444" y="214862"/>
                    </a:cubicBezTo>
                    <a:cubicBezTo>
                      <a:pt x="15137" y="247345"/>
                      <a:pt x="11037" y="279846"/>
                      <a:pt x="7143" y="312368"/>
                    </a:cubicBezTo>
                    <a:cubicBezTo>
                      <a:pt x="5348" y="327365"/>
                      <a:pt x="3387" y="342352"/>
                      <a:pt x="1782" y="357370"/>
                    </a:cubicBezTo>
                    <a:cubicBezTo>
                      <a:pt x="907" y="365553"/>
                      <a:pt x="-2465" y="377277"/>
                      <a:pt x="3266" y="384602"/>
                    </a:cubicBezTo>
                    <a:cubicBezTo>
                      <a:pt x="9336" y="392362"/>
                      <a:pt x="22271" y="391786"/>
                      <a:pt x="30764" y="392905"/>
                    </a:cubicBezTo>
                    <a:cubicBezTo>
                      <a:pt x="45363" y="394829"/>
                      <a:pt x="59985" y="396667"/>
                      <a:pt x="74620" y="398302"/>
                    </a:cubicBezTo>
                    <a:cubicBezTo>
                      <a:pt x="105833" y="401791"/>
                      <a:pt x="137114" y="404071"/>
                      <a:pt x="168528" y="404443"/>
                    </a:cubicBezTo>
                    <a:cubicBezTo>
                      <a:pt x="231968" y="405279"/>
                      <a:pt x="295299" y="398918"/>
                      <a:pt x="357303" y="385482"/>
                    </a:cubicBezTo>
                    <a:cubicBezTo>
                      <a:pt x="360521" y="384564"/>
                      <a:pt x="362751" y="381638"/>
                      <a:pt x="362780" y="378294"/>
                    </a:cubicBezTo>
                    <a:cubicBezTo>
                      <a:pt x="361608" y="349119"/>
                      <a:pt x="357382" y="320147"/>
                      <a:pt x="350170" y="291852"/>
                    </a:cubicBezTo>
                    <a:cubicBezTo>
                      <a:pt x="343514" y="259797"/>
                      <a:pt x="336852" y="227744"/>
                      <a:pt x="330183" y="195692"/>
                    </a:cubicBezTo>
                    <a:cubicBezTo>
                      <a:pt x="316881" y="131708"/>
                      <a:pt x="304689" y="67145"/>
                      <a:pt x="289155" y="3664"/>
                    </a:cubicBezTo>
                    <a:cubicBezTo>
                      <a:pt x="287573" y="-2801"/>
                      <a:pt x="278292" y="39"/>
                      <a:pt x="279345" y="6367"/>
                    </a:cubicBezTo>
                    <a:cubicBezTo>
                      <a:pt x="289675" y="68429"/>
                      <a:pt x="303366" y="130161"/>
                      <a:pt x="315792" y="191836"/>
                    </a:cubicBezTo>
                    <a:cubicBezTo>
                      <a:pt x="321763" y="221471"/>
                      <a:pt x="327762" y="251100"/>
                      <a:pt x="333790" y="280723"/>
                    </a:cubicBezTo>
                    <a:cubicBezTo>
                      <a:pt x="341860" y="312670"/>
                      <a:pt x="346575" y="345370"/>
                      <a:pt x="347858" y="378294"/>
                    </a:cubicBezTo>
                    <a:lnTo>
                      <a:pt x="353335" y="371105"/>
                    </a:lnTo>
                    <a:cubicBezTo>
                      <a:pt x="297345" y="383406"/>
                      <a:pt x="240313" y="390367"/>
                      <a:pt x="183007" y="391893"/>
                    </a:cubicBezTo>
                    <a:cubicBezTo>
                      <a:pt x="154054" y="392513"/>
                      <a:pt x="125088" y="391634"/>
                      <a:pt x="96225" y="389260"/>
                    </a:cubicBezTo>
                    <a:cubicBezTo>
                      <a:pt x="81116" y="388033"/>
                      <a:pt x="65987" y="386356"/>
                      <a:pt x="51032" y="383860"/>
                    </a:cubicBezTo>
                    <a:cubicBezTo>
                      <a:pt x="43912" y="382671"/>
                      <a:pt x="36835" y="381255"/>
                      <a:pt x="29768" y="379784"/>
                    </a:cubicBezTo>
                    <a:cubicBezTo>
                      <a:pt x="18480" y="377435"/>
                      <a:pt x="16334" y="375872"/>
                      <a:pt x="16461" y="363153"/>
                    </a:cubicBezTo>
                    <a:cubicBezTo>
                      <a:pt x="18226" y="336082"/>
                      <a:pt x="21363" y="309118"/>
                      <a:pt x="25860" y="282365"/>
                    </a:cubicBezTo>
                    <a:cubicBezTo>
                      <a:pt x="29147" y="253639"/>
                      <a:pt x="31788" y="224853"/>
                      <a:pt x="34911" y="196110"/>
                    </a:cubicBezTo>
                    <a:cubicBezTo>
                      <a:pt x="38032" y="167379"/>
                      <a:pt x="41625" y="138672"/>
                      <a:pt x="43848" y="109855"/>
                    </a:cubicBezTo>
                    <a:cubicBezTo>
                      <a:pt x="47578" y="79988"/>
                      <a:pt x="49718" y="49944"/>
                      <a:pt x="50258" y="19850"/>
                    </a:cubicBezTo>
                    <a:cubicBezTo>
                      <a:pt x="50238" y="19166"/>
                      <a:pt x="49667" y="18629"/>
                      <a:pt x="48983" y="18650"/>
                    </a:cubicBezTo>
                    <a:cubicBezTo>
                      <a:pt x="48453" y="18666"/>
                      <a:pt x="47993" y="19017"/>
                      <a:pt x="47836" y="195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3751;p53">
                <a:extLst>
                  <a:ext uri="{FF2B5EF4-FFF2-40B4-BE49-F238E27FC236}">
                    <a16:creationId xmlns:a16="http://schemas.microsoft.com/office/drawing/2014/main" id="{1756B879-1C73-1E6F-CEE7-50BE5EF70D76}"/>
                  </a:ext>
                </a:extLst>
              </p:cNvPr>
              <p:cNvSpPr/>
              <p:nvPr/>
            </p:nvSpPr>
            <p:spPr>
              <a:xfrm>
                <a:off x="7580600" y="1768591"/>
                <a:ext cx="506370" cy="454083"/>
              </a:xfrm>
              <a:custGeom>
                <a:avLst/>
                <a:gdLst/>
                <a:ahLst/>
                <a:cxnLst/>
                <a:rect l="l" t="t" r="r" b="b"/>
                <a:pathLst>
                  <a:path w="506370" h="454083" extrusionOk="0">
                    <a:moveTo>
                      <a:pt x="4509" y="427023"/>
                    </a:moveTo>
                    <a:cubicBezTo>
                      <a:pt x="9718" y="388928"/>
                      <a:pt x="11374" y="350511"/>
                      <a:pt x="17385" y="312475"/>
                    </a:cubicBezTo>
                    <a:cubicBezTo>
                      <a:pt x="23168" y="275480"/>
                      <a:pt x="31053" y="238844"/>
                      <a:pt x="41000" y="202743"/>
                    </a:cubicBezTo>
                    <a:cubicBezTo>
                      <a:pt x="60003" y="134253"/>
                      <a:pt x="89377" y="73294"/>
                      <a:pt x="154069" y="37821"/>
                    </a:cubicBezTo>
                    <a:cubicBezTo>
                      <a:pt x="211594" y="6457"/>
                      <a:pt x="280836" y="5203"/>
                      <a:pt x="339460" y="34464"/>
                    </a:cubicBezTo>
                    <a:cubicBezTo>
                      <a:pt x="404535" y="66608"/>
                      <a:pt x="436826" y="126002"/>
                      <a:pt x="457382" y="192963"/>
                    </a:cubicBezTo>
                    <a:cubicBezTo>
                      <a:pt x="484226" y="274654"/>
                      <a:pt x="493823" y="361022"/>
                      <a:pt x="485567" y="446608"/>
                    </a:cubicBezTo>
                    <a:cubicBezTo>
                      <a:pt x="484638" y="455115"/>
                      <a:pt x="499081" y="457118"/>
                      <a:pt x="500605" y="448642"/>
                    </a:cubicBezTo>
                    <a:cubicBezTo>
                      <a:pt x="515104" y="368001"/>
                      <a:pt x="500195" y="282650"/>
                      <a:pt x="478763" y="204565"/>
                    </a:cubicBezTo>
                    <a:cubicBezTo>
                      <a:pt x="459707" y="135134"/>
                      <a:pt x="430638" y="71937"/>
                      <a:pt x="367486" y="32503"/>
                    </a:cubicBezTo>
                    <a:cubicBezTo>
                      <a:pt x="249828" y="-40966"/>
                      <a:pt x="95981" y="16145"/>
                      <a:pt x="46813" y="143271"/>
                    </a:cubicBezTo>
                    <a:cubicBezTo>
                      <a:pt x="30305" y="187812"/>
                      <a:pt x="18346" y="233907"/>
                      <a:pt x="11118" y="280852"/>
                    </a:cubicBezTo>
                    <a:cubicBezTo>
                      <a:pt x="1530" y="328786"/>
                      <a:pt x="-1878" y="377748"/>
                      <a:pt x="977" y="426547"/>
                    </a:cubicBezTo>
                    <a:cubicBezTo>
                      <a:pt x="1151" y="428382"/>
                      <a:pt x="4213" y="429189"/>
                      <a:pt x="4509" y="427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3752;p53">
                <a:extLst>
                  <a:ext uri="{FF2B5EF4-FFF2-40B4-BE49-F238E27FC236}">
                    <a16:creationId xmlns:a16="http://schemas.microsoft.com/office/drawing/2014/main" id="{E89B69F5-817C-7D14-CE5E-70F137A33D2F}"/>
                  </a:ext>
                </a:extLst>
              </p:cNvPr>
              <p:cNvSpPr/>
              <p:nvPr/>
            </p:nvSpPr>
            <p:spPr>
              <a:xfrm>
                <a:off x="7581649" y="2193015"/>
                <a:ext cx="97531" cy="36987"/>
              </a:xfrm>
              <a:custGeom>
                <a:avLst/>
                <a:gdLst/>
                <a:ahLst/>
                <a:cxnLst/>
                <a:rect l="l" t="t" r="r" b="b"/>
                <a:pathLst>
                  <a:path w="97531" h="36987" extrusionOk="0">
                    <a:moveTo>
                      <a:pt x="1362" y="5403"/>
                    </a:moveTo>
                    <a:cubicBezTo>
                      <a:pt x="15187" y="14455"/>
                      <a:pt x="30199" y="21550"/>
                      <a:pt x="45971" y="26488"/>
                    </a:cubicBezTo>
                    <a:cubicBezTo>
                      <a:pt x="61585" y="31914"/>
                      <a:pt x="77796" y="35436"/>
                      <a:pt x="94255" y="36977"/>
                    </a:cubicBezTo>
                    <a:cubicBezTo>
                      <a:pt x="97960" y="37284"/>
                      <a:pt x="98883" y="30930"/>
                      <a:pt x="95143" y="30421"/>
                    </a:cubicBezTo>
                    <a:cubicBezTo>
                      <a:pt x="79320" y="28501"/>
                      <a:pt x="63711" y="25114"/>
                      <a:pt x="48517" y="20302"/>
                    </a:cubicBezTo>
                    <a:cubicBezTo>
                      <a:pt x="33287" y="14808"/>
                      <a:pt x="18510" y="8137"/>
                      <a:pt x="4318" y="349"/>
                    </a:cubicBezTo>
                    <a:cubicBezTo>
                      <a:pt x="2892" y="-416"/>
                      <a:pt x="1115" y="119"/>
                      <a:pt x="349" y="1544"/>
                    </a:cubicBezTo>
                    <a:cubicBezTo>
                      <a:pt x="-378" y="2897"/>
                      <a:pt x="64" y="4581"/>
                      <a:pt x="1362" y="5403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3753;p53">
                <a:extLst>
                  <a:ext uri="{FF2B5EF4-FFF2-40B4-BE49-F238E27FC236}">
                    <a16:creationId xmlns:a16="http://schemas.microsoft.com/office/drawing/2014/main" id="{C3FECB54-F6CA-B3E2-B50E-AD96B3141ADC}"/>
                  </a:ext>
                </a:extLst>
              </p:cNvPr>
              <p:cNvSpPr/>
              <p:nvPr/>
            </p:nvSpPr>
            <p:spPr>
              <a:xfrm>
                <a:off x="8012512" y="2216149"/>
                <a:ext cx="66507" cy="14546"/>
              </a:xfrm>
              <a:custGeom>
                <a:avLst/>
                <a:gdLst/>
                <a:ahLst/>
                <a:cxnLst/>
                <a:rect l="l" t="t" r="r" b="b"/>
                <a:pathLst>
                  <a:path w="66507" h="14546" extrusionOk="0">
                    <a:moveTo>
                      <a:pt x="678" y="11371"/>
                    </a:moveTo>
                    <a:cubicBezTo>
                      <a:pt x="5533" y="13475"/>
                      <a:pt x="10786" y="14510"/>
                      <a:pt x="16077" y="14405"/>
                    </a:cubicBezTo>
                    <a:cubicBezTo>
                      <a:pt x="21360" y="14668"/>
                      <a:pt x="26656" y="14564"/>
                      <a:pt x="31926" y="14094"/>
                    </a:cubicBezTo>
                    <a:cubicBezTo>
                      <a:pt x="42812" y="13306"/>
                      <a:pt x="53552" y="11120"/>
                      <a:pt x="63880" y="7590"/>
                    </a:cubicBezTo>
                    <a:cubicBezTo>
                      <a:pt x="68466" y="5954"/>
                      <a:pt x="66574" y="-1329"/>
                      <a:pt x="61845" y="213"/>
                    </a:cubicBezTo>
                    <a:cubicBezTo>
                      <a:pt x="51959" y="3624"/>
                      <a:pt x="41741" y="5986"/>
                      <a:pt x="31361" y="7260"/>
                    </a:cubicBezTo>
                    <a:cubicBezTo>
                      <a:pt x="26286" y="7802"/>
                      <a:pt x="21178" y="8035"/>
                      <a:pt x="16077" y="8112"/>
                    </a:cubicBezTo>
                    <a:cubicBezTo>
                      <a:pt x="11047" y="7756"/>
                      <a:pt x="5992" y="7983"/>
                      <a:pt x="1015" y="8790"/>
                    </a:cubicBezTo>
                    <a:cubicBezTo>
                      <a:pt x="260" y="9018"/>
                      <a:pt x="-167" y="9815"/>
                      <a:pt x="62" y="10570"/>
                    </a:cubicBezTo>
                    <a:cubicBezTo>
                      <a:pt x="162" y="10903"/>
                      <a:pt x="382" y="11188"/>
                      <a:pt x="678" y="1137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7" name="Google Shape;3754;p53">
              <a:extLst>
                <a:ext uri="{FF2B5EF4-FFF2-40B4-BE49-F238E27FC236}">
                  <a16:creationId xmlns:a16="http://schemas.microsoft.com/office/drawing/2014/main" id="{EB8E7A4B-75EF-CA84-F7C3-6C4BA8F4552F}"/>
                </a:ext>
              </a:extLst>
            </p:cNvPr>
            <p:cNvGrpSpPr/>
            <p:nvPr/>
          </p:nvGrpSpPr>
          <p:grpSpPr>
            <a:xfrm>
              <a:off x="3707799" y="3407590"/>
              <a:ext cx="1287472" cy="430599"/>
              <a:chOff x="7276625" y="2122025"/>
              <a:chExt cx="1143708" cy="382517"/>
            </a:xfrm>
          </p:grpSpPr>
          <p:sp>
            <p:nvSpPr>
              <p:cNvPr id="2003" name="Google Shape;3755;p53">
                <a:extLst>
                  <a:ext uri="{FF2B5EF4-FFF2-40B4-BE49-F238E27FC236}">
                    <a16:creationId xmlns:a16="http://schemas.microsoft.com/office/drawing/2014/main" id="{38317CC6-D785-6615-5042-A947A3E0BDEA}"/>
                  </a:ext>
                </a:extLst>
              </p:cNvPr>
              <p:cNvSpPr/>
              <p:nvPr/>
            </p:nvSpPr>
            <p:spPr>
              <a:xfrm>
                <a:off x="7282893" y="2130142"/>
                <a:ext cx="1130567" cy="368569"/>
              </a:xfrm>
              <a:custGeom>
                <a:avLst/>
                <a:gdLst/>
                <a:ahLst/>
                <a:cxnLst/>
                <a:rect l="l" t="t" r="r" b="b"/>
                <a:pathLst>
                  <a:path w="1130567" h="368569" extrusionOk="0">
                    <a:moveTo>
                      <a:pt x="748817" y="304793"/>
                    </a:moveTo>
                    <a:cubicBezTo>
                      <a:pt x="696291" y="317500"/>
                      <a:pt x="643765" y="330235"/>
                      <a:pt x="591239" y="342999"/>
                    </a:cubicBezTo>
                    <a:lnTo>
                      <a:pt x="590538" y="342823"/>
                    </a:lnTo>
                    <a:cubicBezTo>
                      <a:pt x="589276" y="347911"/>
                      <a:pt x="587329" y="352804"/>
                      <a:pt x="584751" y="357370"/>
                    </a:cubicBezTo>
                    <a:cubicBezTo>
                      <a:pt x="581243" y="363591"/>
                      <a:pt x="575106" y="369637"/>
                      <a:pt x="568090" y="368410"/>
                    </a:cubicBezTo>
                    <a:cubicBezTo>
                      <a:pt x="560725" y="367008"/>
                      <a:pt x="557392" y="358333"/>
                      <a:pt x="556077" y="350973"/>
                    </a:cubicBezTo>
                    <a:cubicBezTo>
                      <a:pt x="555081" y="345453"/>
                      <a:pt x="554699" y="339839"/>
                      <a:pt x="554937" y="334235"/>
                    </a:cubicBezTo>
                    <a:lnTo>
                      <a:pt x="553095" y="334149"/>
                    </a:lnTo>
                    <a:cubicBezTo>
                      <a:pt x="546267" y="332401"/>
                      <a:pt x="540349" y="328145"/>
                      <a:pt x="536522" y="322231"/>
                    </a:cubicBezTo>
                    <a:lnTo>
                      <a:pt x="532751" y="324334"/>
                    </a:lnTo>
                    <a:cubicBezTo>
                      <a:pt x="384383" y="279294"/>
                      <a:pt x="218563" y="285515"/>
                      <a:pt x="85277" y="206389"/>
                    </a:cubicBezTo>
                    <a:cubicBezTo>
                      <a:pt x="53187" y="189561"/>
                      <a:pt x="26865" y="163532"/>
                      <a:pt x="9688" y="131644"/>
                    </a:cubicBezTo>
                    <a:cubicBezTo>
                      <a:pt x="-7062" y="98723"/>
                      <a:pt x="-1760" y="58890"/>
                      <a:pt x="23018" y="31488"/>
                    </a:cubicBezTo>
                    <a:cubicBezTo>
                      <a:pt x="40421" y="17122"/>
                      <a:pt x="61622" y="8112"/>
                      <a:pt x="84049" y="5550"/>
                    </a:cubicBezTo>
                    <a:cubicBezTo>
                      <a:pt x="130790" y="-2769"/>
                      <a:pt x="178718" y="-1727"/>
                      <a:pt x="225052" y="8618"/>
                    </a:cubicBezTo>
                    <a:cubicBezTo>
                      <a:pt x="259776" y="16415"/>
                      <a:pt x="293187" y="29296"/>
                      <a:pt x="327560" y="38411"/>
                    </a:cubicBezTo>
                    <a:cubicBezTo>
                      <a:pt x="400157" y="55029"/>
                      <a:pt x="474647" y="61894"/>
                      <a:pt x="549061" y="58826"/>
                    </a:cubicBezTo>
                    <a:cubicBezTo>
                      <a:pt x="595097" y="59110"/>
                      <a:pt x="641105" y="56535"/>
                      <a:pt x="686821" y="51115"/>
                    </a:cubicBezTo>
                    <a:cubicBezTo>
                      <a:pt x="809409" y="34905"/>
                      <a:pt x="932173" y="-15305"/>
                      <a:pt x="1053009" y="10982"/>
                    </a:cubicBezTo>
                    <a:cubicBezTo>
                      <a:pt x="1078192" y="14493"/>
                      <a:pt x="1101246" y="27008"/>
                      <a:pt x="1117899" y="46208"/>
                    </a:cubicBezTo>
                    <a:cubicBezTo>
                      <a:pt x="1134599" y="72790"/>
                      <a:pt x="1134802" y="106527"/>
                      <a:pt x="1118425" y="133309"/>
                    </a:cubicBezTo>
                    <a:cubicBezTo>
                      <a:pt x="1101916" y="159348"/>
                      <a:pt x="1079159" y="180854"/>
                      <a:pt x="1052221" y="195874"/>
                    </a:cubicBezTo>
                    <a:cubicBezTo>
                      <a:pt x="960672" y="253094"/>
                      <a:pt x="853691" y="279383"/>
                      <a:pt x="748817" y="304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3756;p53">
                <a:extLst>
                  <a:ext uri="{FF2B5EF4-FFF2-40B4-BE49-F238E27FC236}">
                    <a16:creationId xmlns:a16="http://schemas.microsoft.com/office/drawing/2014/main" id="{639F7087-80A0-7ADE-0D11-A824E8FA492F}"/>
                  </a:ext>
                </a:extLst>
              </p:cNvPr>
              <p:cNvSpPr/>
              <p:nvPr/>
            </p:nvSpPr>
            <p:spPr>
              <a:xfrm>
                <a:off x="7831211" y="2187892"/>
                <a:ext cx="484039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484039" h="316650" extrusionOk="0">
                    <a:moveTo>
                      <a:pt x="482957" y="7921"/>
                    </a:moveTo>
                    <a:cubicBezTo>
                      <a:pt x="440449" y="-12220"/>
                      <a:pt x="377670" y="9992"/>
                      <a:pt x="339413" y="30658"/>
                    </a:cubicBezTo>
                    <a:cubicBezTo>
                      <a:pt x="287590" y="58653"/>
                      <a:pt x="245594" y="101223"/>
                      <a:pt x="200409" y="138251"/>
                    </a:cubicBezTo>
                    <a:cubicBezTo>
                      <a:pt x="189436" y="148076"/>
                      <a:pt x="177653" y="156959"/>
                      <a:pt x="165187" y="164807"/>
                    </a:cubicBezTo>
                    <a:cubicBezTo>
                      <a:pt x="146135" y="175608"/>
                      <a:pt x="134522" y="166459"/>
                      <a:pt x="115833" y="164736"/>
                    </a:cubicBezTo>
                    <a:cubicBezTo>
                      <a:pt x="98388" y="164330"/>
                      <a:pt x="82007" y="173096"/>
                      <a:pt x="72675" y="187831"/>
                    </a:cubicBezTo>
                    <a:cubicBezTo>
                      <a:pt x="66866" y="195811"/>
                      <a:pt x="60555" y="203413"/>
                      <a:pt x="53779" y="210592"/>
                    </a:cubicBezTo>
                    <a:cubicBezTo>
                      <a:pt x="43742" y="220051"/>
                      <a:pt x="30150" y="222584"/>
                      <a:pt x="19618" y="231108"/>
                    </a:cubicBezTo>
                    <a:cubicBezTo>
                      <a:pt x="5959" y="243684"/>
                      <a:pt x="-1205" y="261805"/>
                      <a:pt x="166" y="280313"/>
                    </a:cubicBezTo>
                    <a:cubicBezTo>
                      <a:pt x="467" y="294717"/>
                      <a:pt x="5384" y="320784"/>
                      <a:pt x="25637" y="316094"/>
                    </a:cubicBezTo>
                    <a:cubicBezTo>
                      <a:pt x="47322" y="311072"/>
                      <a:pt x="49363" y="280096"/>
                      <a:pt x="47027" y="263031"/>
                    </a:cubicBezTo>
                    <a:cubicBezTo>
                      <a:pt x="46461" y="258894"/>
                      <a:pt x="39861" y="259998"/>
                      <a:pt x="39861" y="264000"/>
                    </a:cubicBezTo>
                    <a:cubicBezTo>
                      <a:pt x="40264" y="273652"/>
                      <a:pt x="38151" y="283244"/>
                      <a:pt x="33729" y="291834"/>
                    </a:cubicBezTo>
                    <a:cubicBezTo>
                      <a:pt x="31785" y="300294"/>
                      <a:pt x="25482" y="301704"/>
                      <a:pt x="14819" y="296066"/>
                    </a:cubicBezTo>
                    <a:cubicBezTo>
                      <a:pt x="13949" y="292609"/>
                      <a:pt x="13424" y="289074"/>
                      <a:pt x="13255" y="285514"/>
                    </a:cubicBezTo>
                    <a:cubicBezTo>
                      <a:pt x="11199" y="271038"/>
                      <a:pt x="15045" y="256343"/>
                      <a:pt x="23930" y="244727"/>
                    </a:cubicBezTo>
                    <a:cubicBezTo>
                      <a:pt x="32234" y="235544"/>
                      <a:pt x="45139" y="233527"/>
                      <a:pt x="55017" y="226616"/>
                    </a:cubicBezTo>
                    <a:cubicBezTo>
                      <a:pt x="61467" y="221798"/>
                      <a:pt x="67238" y="216135"/>
                      <a:pt x="72177" y="209779"/>
                    </a:cubicBezTo>
                    <a:cubicBezTo>
                      <a:pt x="77932" y="201950"/>
                      <a:pt x="84182" y="194497"/>
                      <a:pt x="90891" y="187466"/>
                    </a:cubicBezTo>
                    <a:cubicBezTo>
                      <a:pt x="104599" y="174690"/>
                      <a:pt x="116083" y="178704"/>
                      <a:pt x="132457" y="182547"/>
                    </a:cubicBezTo>
                    <a:cubicBezTo>
                      <a:pt x="155714" y="188005"/>
                      <a:pt x="171837" y="177331"/>
                      <a:pt x="189916" y="163541"/>
                    </a:cubicBezTo>
                    <a:cubicBezTo>
                      <a:pt x="234827" y="129285"/>
                      <a:pt x="274530" y="88349"/>
                      <a:pt x="321710" y="57048"/>
                    </a:cubicBezTo>
                    <a:cubicBezTo>
                      <a:pt x="345137" y="41487"/>
                      <a:pt x="370423" y="28921"/>
                      <a:pt x="396978" y="19645"/>
                    </a:cubicBezTo>
                    <a:cubicBezTo>
                      <a:pt x="425999" y="9520"/>
                      <a:pt x="452302" y="13455"/>
                      <a:pt x="481867" y="11940"/>
                    </a:cubicBezTo>
                    <a:cubicBezTo>
                      <a:pt x="483832" y="11839"/>
                      <a:pt x="485026" y="8902"/>
                      <a:pt x="482957" y="7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3757;p53">
                <a:extLst>
                  <a:ext uri="{FF2B5EF4-FFF2-40B4-BE49-F238E27FC236}">
                    <a16:creationId xmlns:a16="http://schemas.microsoft.com/office/drawing/2014/main" id="{0B9642EE-D8FC-084C-7574-1B54671275AD}"/>
                  </a:ext>
                </a:extLst>
              </p:cNvPr>
              <p:cNvSpPr/>
              <p:nvPr/>
            </p:nvSpPr>
            <p:spPr>
              <a:xfrm>
                <a:off x="7276625" y="2122025"/>
                <a:ext cx="1143708" cy="354996"/>
              </a:xfrm>
              <a:custGeom>
                <a:avLst/>
                <a:gdLst/>
                <a:ahLst/>
                <a:cxnLst/>
                <a:rect l="l" t="t" r="r" b="b"/>
                <a:pathLst>
                  <a:path w="1143708" h="354996" extrusionOk="0">
                    <a:moveTo>
                      <a:pt x="1101278" y="26778"/>
                    </a:moveTo>
                    <a:cubicBezTo>
                      <a:pt x="1066671" y="10777"/>
                      <a:pt x="1028812" y="3050"/>
                      <a:pt x="990699" y="4209"/>
                    </a:cubicBezTo>
                    <a:cubicBezTo>
                      <a:pt x="945886" y="4325"/>
                      <a:pt x="901218" y="9311"/>
                      <a:pt x="857483" y="19080"/>
                    </a:cubicBezTo>
                    <a:cubicBezTo>
                      <a:pt x="813489" y="27817"/>
                      <a:pt x="769905" y="38574"/>
                      <a:pt x="725720" y="46361"/>
                    </a:cubicBezTo>
                    <a:cubicBezTo>
                      <a:pt x="679012" y="54139"/>
                      <a:pt x="631772" y="58296"/>
                      <a:pt x="584422" y="58794"/>
                    </a:cubicBezTo>
                    <a:cubicBezTo>
                      <a:pt x="488404" y="60737"/>
                      <a:pt x="394046" y="58094"/>
                      <a:pt x="301666" y="29302"/>
                    </a:cubicBezTo>
                    <a:cubicBezTo>
                      <a:pt x="260781" y="14904"/>
                      <a:pt x="218297" y="5525"/>
                      <a:pt x="175148" y="1369"/>
                    </a:cubicBezTo>
                    <a:cubicBezTo>
                      <a:pt x="133444" y="-2745"/>
                      <a:pt x="91346" y="2443"/>
                      <a:pt x="51893" y="16560"/>
                    </a:cubicBezTo>
                    <a:cubicBezTo>
                      <a:pt x="-14869" y="44708"/>
                      <a:pt x="-11765" y="126163"/>
                      <a:pt x="30365" y="174612"/>
                    </a:cubicBezTo>
                    <a:cubicBezTo>
                      <a:pt x="86061" y="238662"/>
                      <a:pt x="181021" y="266151"/>
                      <a:pt x="260960" y="283065"/>
                    </a:cubicBezTo>
                    <a:cubicBezTo>
                      <a:pt x="352985" y="302536"/>
                      <a:pt x="447175" y="310628"/>
                      <a:pt x="537602" y="337520"/>
                    </a:cubicBezTo>
                    <a:cubicBezTo>
                      <a:pt x="540419" y="338193"/>
                      <a:pt x="543249" y="336456"/>
                      <a:pt x="543923" y="333641"/>
                    </a:cubicBezTo>
                    <a:cubicBezTo>
                      <a:pt x="544564" y="330961"/>
                      <a:pt x="543020" y="328243"/>
                      <a:pt x="540388" y="327420"/>
                    </a:cubicBezTo>
                    <a:cubicBezTo>
                      <a:pt x="399482" y="285197"/>
                      <a:pt x="243495" y="288417"/>
                      <a:pt x="111570" y="217929"/>
                    </a:cubicBezTo>
                    <a:cubicBezTo>
                      <a:pt x="77658" y="202270"/>
                      <a:pt x="48722" y="177574"/>
                      <a:pt x="27940" y="146553"/>
                    </a:cubicBezTo>
                    <a:cubicBezTo>
                      <a:pt x="9971" y="115768"/>
                      <a:pt x="7081" y="71420"/>
                      <a:pt x="34681" y="44982"/>
                    </a:cubicBezTo>
                    <a:cubicBezTo>
                      <a:pt x="63623" y="17257"/>
                      <a:pt x="116245" y="15413"/>
                      <a:pt x="153878" y="15554"/>
                    </a:cubicBezTo>
                    <a:cubicBezTo>
                      <a:pt x="197064" y="16685"/>
                      <a:pt x="239827" y="24369"/>
                      <a:pt x="280702" y="38344"/>
                    </a:cubicBezTo>
                    <a:cubicBezTo>
                      <a:pt x="319188" y="51156"/>
                      <a:pt x="358691" y="60685"/>
                      <a:pt x="398787" y="66828"/>
                    </a:cubicBezTo>
                    <a:cubicBezTo>
                      <a:pt x="438771" y="71840"/>
                      <a:pt x="479022" y="74441"/>
                      <a:pt x="519319" y="74617"/>
                    </a:cubicBezTo>
                    <a:cubicBezTo>
                      <a:pt x="599187" y="76973"/>
                      <a:pt x="679078" y="70767"/>
                      <a:pt x="757622" y="56105"/>
                    </a:cubicBezTo>
                    <a:cubicBezTo>
                      <a:pt x="836817" y="40221"/>
                      <a:pt x="916089" y="17491"/>
                      <a:pt x="997575" y="19166"/>
                    </a:cubicBezTo>
                    <a:cubicBezTo>
                      <a:pt x="1034763" y="19929"/>
                      <a:pt x="1086760" y="23226"/>
                      <a:pt x="1113974" y="52367"/>
                    </a:cubicBezTo>
                    <a:cubicBezTo>
                      <a:pt x="1144816" y="85394"/>
                      <a:pt x="1126840" y="134568"/>
                      <a:pt x="1099419" y="163036"/>
                    </a:cubicBezTo>
                    <a:cubicBezTo>
                      <a:pt x="1067419" y="192745"/>
                      <a:pt x="1030232" y="216331"/>
                      <a:pt x="989708" y="232621"/>
                    </a:cubicBezTo>
                    <a:cubicBezTo>
                      <a:pt x="949197" y="250627"/>
                      <a:pt x="907406" y="265607"/>
                      <a:pt x="864677" y="277436"/>
                    </a:cubicBezTo>
                    <a:cubicBezTo>
                      <a:pt x="775954" y="303082"/>
                      <a:pt x="685615" y="323095"/>
                      <a:pt x="596478" y="347265"/>
                    </a:cubicBezTo>
                    <a:cubicBezTo>
                      <a:pt x="594392" y="347922"/>
                      <a:pt x="593234" y="350145"/>
                      <a:pt x="593893" y="352229"/>
                    </a:cubicBezTo>
                    <a:cubicBezTo>
                      <a:pt x="594517" y="354207"/>
                      <a:pt x="596563" y="355367"/>
                      <a:pt x="598582" y="354890"/>
                    </a:cubicBezTo>
                    <a:cubicBezTo>
                      <a:pt x="688812" y="335576"/>
                      <a:pt x="779614" y="316173"/>
                      <a:pt x="868419" y="290996"/>
                    </a:cubicBezTo>
                    <a:cubicBezTo>
                      <a:pt x="945780" y="269062"/>
                      <a:pt x="1027758" y="240377"/>
                      <a:pt x="1091389" y="189662"/>
                    </a:cubicBezTo>
                    <a:cubicBezTo>
                      <a:pt x="1120195" y="169359"/>
                      <a:pt x="1139095" y="137855"/>
                      <a:pt x="1143439" y="102898"/>
                    </a:cubicBezTo>
                    <a:cubicBezTo>
                      <a:pt x="1146056" y="71346"/>
                      <a:pt x="1129423" y="41317"/>
                      <a:pt x="1101278" y="267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3758;p53">
                <a:extLst>
                  <a:ext uri="{FF2B5EF4-FFF2-40B4-BE49-F238E27FC236}">
                    <a16:creationId xmlns:a16="http://schemas.microsoft.com/office/drawing/2014/main" id="{6312E686-CCFC-9179-A3E7-212352D253EC}"/>
                  </a:ext>
                </a:extLst>
              </p:cNvPr>
              <p:cNvSpPr/>
              <p:nvPr/>
            </p:nvSpPr>
            <p:spPr>
              <a:xfrm>
                <a:off x="7813354" y="2439200"/>
                <a:ext cx="24999" cy="27558"/>
              </a:xfrm>
              <a:custGeom>
                <a:avLst/>
                <a:gdLst/>
                <a:ahLst/>
                <a:cxnLst/>
                <a:rect l="l" t="t" r="r" b="b"/>
                <a:pathLst>
                  <a:path w="24999" h="27558" extrusionOk="0">
                    <a:moveTo>
                      <a:pt x="0" y="1600"/>
                    </a:moveTo>
                    <a:cubicBezTo>
                      <a:pt x="45" y="7761"/>
                      <a:pt x="2451" y="13670"/>
                      <a:pt x="6722" y="18112"/>
                    </a:cubicBezTo>
                    <a:cubicBezTo>
                      <a:pt x="10733" y="22695"/>
                      <a:pt x="16033" y="25963"/>
                      <a:pt x="21931" y="27491"/>
                    </a:cubicBezTo>
                    <a:cubicBezTo>
                      <a:pt x="23271" y="27808"/>
                      <a:pt x="24615" y="26979"/>
                      <a:pt x="24932" y="25639"/>
                    </a:cubicBezTo>
                    <a:cubicBezTo>
                      <a:pt x="25233" y="24369"/>
                      <a:pt x="24502" y="23081"/>
                      <a:pt x="23256" y="22689"/>
                    </a:cubicBezTo>
                    <a:cubicBezTo>
                      <a:pt x="18236" y="21420"/>
                      <a:pt x="13717" y="18664"/>
                      <a:pt x="10292" y="14783"/>
                    </a:cubicBezTo>
                    <a:cubicBezTo>
                      <a:pt x="7015" y="10784"/>
                      <a:pt x="4610" y="6145"/>
                      <a:pt x="3230" y="1163"/>
                    </a:cubicBezTo>
                    <a:cubicBezTo>
                      <a:pt x="2960" y="292"/>
                      <a:pt x="2035" y="-195"/>
                      <a:pt x="1163" y="74"/>
                    </a:cubicBezTo>
                    <a:cubicBezTo>
                      <a:pt x="489" y="283"/>
                      <a:pt x="22" y="895"/>
                      <a:pt x="0" y="16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3759;p53">
                <a:extLst>
                  <a:ext uri="{FF2B5EF4-FFF2-40B4-BE49-F238E27FC236}">
                    <a16:creationId xmlns:a16="http://schemas.microsoft.com/office/drawing/2014/main" id="{937DEF9B-0FDA-1B7D-B743-E60F9A4F070A}"/>
                  </a:ext>
                </a:extLst>
              </p:cNvPr>
              <p:cNvSpPr/>
              <p:nvPr/>
            </p:nvSpPr>
            <p:spPr>
              <a:xfrm>
                <a:off x="7401272" y="2203702"/>
                <a:ext cx="473640" cy="212863"/>
              </a:xfrm>
              <a:custGeom>
                <a:avLst/>
                <a:gdLst/>
                <a:ahLst/>
                <a:cxnLst/>
                <a:rect l="l" t="t" r="r" b="b"/>
                <a:pathLst>
                  <a:path w="473640" h="212863" extrusionOk="0">
                    <a:moveTo>
                      <a:pt x="473146" y="206383"/>
                    </a:moveTo>
                    <a:cubicBezTo>
                      <a:pt x="464697" y="191693"/>
                      <a:pt x="449477" y="182177"/>
                      <a:pt x="432562" y="181009"/>
                    </a:cubicBezTo>
                    <a:cubicBezTo>
                      <a:pt x="424195" y="179966"/>
                      <a:pt x="415721" y="180149"/>
                      <a:pt x="407408" y="181551"/>
                    </a:cubicBezTo>
                    <a:cubicBezTo>
                      <a:pt x="397330" y="183213"/>
                      <a:pt x="380817" y="192780"/>
                      <a:pt x="371345" y="186987"/>
                    </a:cubicBezTo>
                    <a:cubicBezTo>
                      <a:pt x="356742" y="178057"/>
                      <a:pt x="354698" y="155271"/>
                      <a:pt x="340392" y="144831"/>
                    </a:cubicBezTo>
                    <a:cubicBezTo>
                      <a:pt x="326290" y="134539"/>
                      <a:pt x="309965" y="139247"/>
                      <a:pt x="294453" y="143035"/>
                    </a:cubicBezTo>
                    <a:cubicBezTo>
                      <a:pt x="273321" y="148196"/>
                      <a:pt x="266047" y="142010"/>
                      <a:pt x="253241" y="125471"/>
                    </a:cubicBezTo>
                    <a:cubicBezTo>
                      <a:pt x="246675" y="116947"/>
                      <a:pt x="239535" y="108880"/>
                      <a:pt x="231871" y="101326"/>
                    </a:cubicBezTo>
                    <a:cubicBezTo>
                      <a:pt x="213753" y="83852"/>
                      <a:pt x="193361" y="68898"/>
                      <a:pt x="171246" y="56866"/>
                    </a:cubicBezTo>
                    <a:cubicBezTo>
                      <a:pt x="119795" y="30009"/>
                      <a:pt x="64651" y="10904"/>
                      <a:pt x="7605" y="170"/>
                    </a:cubicBezTo>
                    <a:cubicBezTo>
                      <a:pt x="4290" y="-621"/>
                      <a:pt x="962" y="1423"/>
                      <a:pt x="170" y="4736"/>
                    </a:cubicBezTo>
                    <a:cubicBezTo>
                      <a:pt x="-583" y="7887"/>
                      <a:pt x="1233" y="11083"/>
                      <a:pt x="4327" y="12052"/>
                    </a:cubicBezTo>
                    <a:cubicBezTo>
                      <a:pt x="59938" y="28858"/>
                      <a:pt x="116212" y="40618"/>
                      <a:pt x="167244" y="69812"/>
                    </a:cubicBezTo>
                    <a:cubicBezTo>
                      <a:pt x="190914" y="83006"/>
                      <a:pt x="212408" y="99766"/>
                      <a:pt x="230970" y="119502"/>
                    </a:cubicBezTo>
                    <a:cubicBezTo>
                      <a:pt x="243336" y="132953"/>
                      <a:pt x="252836" y="154758"/>
                      <a:pt x="272610" y="158377"/>
                    </a:cubicBezTo>
                    <a:cubicBezTo>
                      <a:pt x="292360" y="161992"/>
                      <a:pt x="316706" y="142566"/>
                      <a:pt x="334036" y="156515"/>
                    </a:cubicBezTo>
                    <a:cubicBezTo>
                      <a:pt x="346330" y="166411"/>
                      <a:pt x="348727" y="184733"/>
                      <a:pt x="360726" y="195149"/>
                    </a:cubicBezTo>
                    <a:cubicBezTo>
                      <a:pt x="372987" y="205793"/>
                      <a:pt x="385095" y="200805"/>
                      <a:pt x="398966" y="196626"/>
                    </a:cubicBezTo>
                    <a:cubicBezTo>
                      <a:pt x="422390" y="187089"/>
                      <a:pt x="449275" y="193002"/>
                      <a:pt x="466528" y="211485"/>
                    </a:cubicBezTo>
                    <a:cubicBezTo>
                      <a:pt x="469659" y="215292"/>
                      <a:pt x="475349" y="210432"/>
                      <a:pt x="473145" y="206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8" name="Google Shape;3760;p53">
              <a:extLst>
                <a:ext uri="{FF2B5EF4-FFF2-40B4-BE49-F238E27FC236}">
                  <a16:creationId xmlns:a16="http://schemas.microsoft.com/office/drawing/2014/main" id="{1FEA0EC5-0891-7DA3-EFE1-E6D324CA0924}"/>
                </a:ext>
              </a:extLst>
            </p:cNvPr>
            <p:cNvGrpSpPr/>
            <p:nvPr/>
          </p:nvGrpSpPr>
          <p:grpSpPr>
            <a:xfrm>
              <a:off x="4260687" y="2971422"/>
              <a:ext cx="137373" cy="141771"/>
              <a:chOff x="7767776" y="1734561"/>
              <a:chExt cx="122033" cy="125940"/>
            </a:xfrm>
          </p:grpSpPr>
          <p:sp>
            <p:nvSpPr>
              <p:cNvPr id="2000" name="Google Shape;3761;p53">
                <a:extLst>
                  <a:ext uri="{FF2B5EF4-FFF2-40B4-BE49-F238E27FC236}">
                    <a16:creationId xmlns:a16="http://schemas.microsoft.com/office/drawing/2014/main" id="{20E5E342-36FC-4E36-7E0E-CB8F3F32DD1D}"/>
                  </a:ext>
                </a:extLst>
              </p:cNvPr>
              <p:cNvSpPr/>
              <p:nvPr/>
            </p:nvSpPr>
            <p:spPr>
              <a:xfrm>
                <a:off x="7773074" y="1740052"/>
                <a:ext cx="110297" cy="114470"/>
              </a:xfrm>
              <a:custGeom>
                <a:avLst/>
                <a:gdLst/>
                <a:ahLst/>
                <a:cxnLst/>
                <a:rect l="l" t="t" r="r" b="b"/>
                <a:pathLst>
                  <a:path w="110297" h="114470" extrusionOk="0">
                    <a:moveTo>
                      <a:pt x="4614" y="24564"/>
                    </a:moveTo>
                    <a:cubicBezTo>
                      <a:pt x="4614" y="19394"/>
                      <a:pt x="10051" y="16239"/>
                      <a:pt x="14787" y="14136"/>
                    </a:cubicBezTo>
                    <a:cubicBezTo>
                      <a:pt x="29494" y="6641"/>
                      <a:pt x="45457" y="1919"/>
                      <a:pt x="61876" y="204"/>
                    </a:cubicBezTo>
                    <a:cubicBezTo>
                      <a:pt x="78590" y="-1369"/>
                      <a:pt x="94841" y="6248"/>
                      <a:pt x="104317" y="20095"/>
                    </a:cubicBezTo>
                    <a:cubicBezTo>
                      <a:pt x="108412" y="28115"/>
                      <a:pt x="110431" y="37032"/>
                      <a:pt x="110192" y="46032"/>
                    </a:cubicBezTo>
                    <a:cubicBezTo>
                      <a:pt x="110862" y="59033"/>
                      <a:pt x="108333" y="72000"/>
                      <a:pt x="102827" y="83799"/>
                    </a:cubicBezTo>
                    <a:cubicBezTo>
                      <a:pt x="94219" y="100545"/>
                      <a:pt x="77860" y="111936"/>
                      <a:pt x="59158" y="114205"/>
                    </a:cubicBezTo>
                    <a:cubicBezTo>
                      <a:pt x="40371" y="116088"/>
                      <a:pt x="22000" y="107845"/>
                      <a:pt x="10928" y="92562"/>
                    </a:cubicBezTo>
                    <a:cubicBezTo>
                      <a:pt x="-2488" y="73196"/>
                      <a:pt x="-822" y="47696"/>
                      <a:pt x="1809" y="24213"/>
                    </a:cubicBezTo>
                    <a:close/>
                  </a:path>
                </a:pathLst>
              </a:custGeom>
              <a:solidFill>
                <a:srgbClr val="F5DBD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3762;p53">
                <a:extLst>
                  <a:ext uri="{FF2B5EF4-FFF2-40B4-BE49-F238E27FC236}">
                    <a16:creationId xmlns:a16="http://schemas.microsoft.com/office/drawing/2014/main" id="{97BAAD00-4FDF-6FDB-C113-D663EEF82E1F}"/>
                  </a:ext>
                </a:extLst>
              </p:cNvPr>
              <p:cNvSpPr/>
              <p:nvPr/>
            </p:nvSpPr>
            <p:spPr>
              <a:xfrm>
                <a:off x="7773074" y="1740052"/>
                <a:ext cx="110297" cy="114470"/>
              </a:xfrm>
              <a:custGeom>
                <a:avLst/>
                <a:gdLst/>
                <a:ahLst/>
                <a:cxnLst/>
                <a:rect l="l" t="t" r="r" b="b"/>
                <a:pathLst>
                  <a:path w="110297" h="114470" extrusionOk="0">
                    <a:moveTo>
                      <a:pt x="4614" y="24564"/>
                    </a:moveTo>
                    <a:cubicBezTo>
                      <a:pt x="4614" y="19394"/>
                      <a:pt x="10051" y="16239"/>
                      <a:pt x="14787" y="14136"/>
                    </a:cubicBezTo>
                    <a:cubicBezTo>
                      <a:pt x="29494" y="6641"/>
                      <a:pt x="45457" y="1919"/>
                      <a:pt x="61876" y="204"/>
                    </a:cubicBezTo>
                    <a:cubicBezTo>
                      <a:pt x="78590" y="-1369"/>
                      <a:pt x="94841" y="6248"/>
                      <a:pt x="104317" y="20095"/>
                    </a:cubicBezTo>
                    <a:cubicBezTo>
                      <a:pt x="108412" y="28115"/>
                      <a:pt x="110431" y="37032"/>
                      <a:pt x="110192" y="46032"/>
                    </a:cubicBezTo>
                    <a:cubicBezTo>
                      <a:pt x="110862" y="59033"/>
                      <a:pt x="108333" y="72000"/>
                      <a:pt x="102827" y="83799"/>
                    </a:cubicBezTo>
                    <a:cubicBezTo>
                      <a:pt x="94219" y="100545"/>
                      <a:pt x="77860" y="111936"/>
                      <a:pt x="59158" y="114205"/>
                    </a:cubicBezTo>
                    <a:cubicBezTo>
                      <a:pt x="40371" y="116088"/>
                      <a:pt x="22000" y="107845"/>
                      <a:pt x="10928" y="92562"/>
                    </a:cubicBezTo>
                    <a:cubicBezTo>
                      <a:pt x="-2488" y="73196"/>
                      <a:pt x="-822" y="47696"/>
                      <a:pt x="1809" y="24213"/>
                    </a:cubicBezTo>
                    <a:close/>
                  </a:path>
                </a:pathLst>
              </a:custGeom>
              <a:solidFill>
                <a:srgbClr val="F5DBD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3763;p53">
                <a:extLst>
                  <a:ext uri="{FF2B5EF4-FFF2-40B4-BE49-F238E27FC236}">
                    <a16:creationId xmlns:a16="http://schemas.microsoft.com/office/drawing/2014/main" id="{E2134A95-7A96-06DE-869D-3FE525A2138C}"/>
                  </a:ext>
                </a:extLst>
              </p:cNvPr>
              <p:cNvSpPr/>
              <p:nvPr/>
            </p:nvSpPr>
            <p:spPr>
              <a:xfrm>
                <a:off x="7767776" y="1734561"/>
                <a:ext cx="122033" cy="125940"/>
              </a:xfrm>
              <a:custGeom>
                <a:avLst/>
                <a:gdLst/>
                <a:ahLst/>
                <a:cxnLst/>
                <a:rect l="l" t="t" r="r" b="b"/>
                <a:pathLst>
                  <a:path w="122033" h="125940" extrusionOk="0">
                    <a:moveTo>
                      <a:pt x="5330" y="27401"/>
                    </a:moveTo>
                    <a:cubicBezTo>
                      <a:pt x="-3932" y="52670"/>
                      <a:pt x="-1015" y="80796"/>
                      <a:pt x="13237" y="103630"/>
                    </a:cubicBezTo>
                    <a:cubicBezTo>
                      <a:pt x="29046" y="123650"/>
                      <a:pt x="55993" y="131159"/>
                      <a:pt x="79887" y="122203"/>
                    </a:cubicBezTo>
                    <a:cubicBezTo>
                      <a:pt x="104607" y="111926"/>
                      <a:pt x="120915" y="88023"/>
                      <a:pt x="121456" y="61273"/>
                    </a:cubicBezTo>
                    <a:cubicBezTo>
                      <a:pt x="123300" y="47450"/>
                      <a:pt x="120701" y="33399"/>
                      <a:pt x="114033" y="21149"/>
                    </a:cubicBezTo>
                    <a:cubicBezTo>
                      <a:pt x="106877" y="10802"/>
                      <a:pt x="95950" y="3669"/>
                      <a:pt x="83593" y="1279"/>
                    </a:cubicBezTo>
                    <a:cubicBezTo>
                      <a:pt x="68476" y="-1414"/>
                      <a:pt x="52907" y="164"/>
                      <a:pt x="38640" y="5837"/>
                    </a:cubicBezTo>
                    <a:cubicBezTo>
                      <a:pt x="30819" y="8529"/>
                      <a:pt x="23160" y="11670"/>
                      <a:pt x="15702" y="15246"/>
                    </a:cubicBezTo>
                    <a:cubicBezTo>
                      <a:pt x="9342" y="17530"/>
                      <a:pt x="4954" y="23379"/>
                      <a:pt x="4544" y="30120"/>
                    </a:cubicBezTo>
                    <a:cubicBezTo>
                      <a:pt x="4475" y="35965"/>
                      <a:pt x="14014" y="37608"/>
                      <a:pt x="15040" y="31539"/>
                    </a:cubicBezTo>
                    <a:cubicBezTo>
                      <a:pt x="15859" y="26694"/>
                      <a:pt x="22906" y="24754"/>
                      <a:pt x="26847" y="23067"/>
                    </a:cubicBezTo>
                    <a:cubicBezTo>
                      <a:pt x="32711" y="20556"/>
                      <a:pt x="38622" y="18140"/>
                      <a:pt x="44685" y="16145"/>
                    </a:cubicBezTo>
                    <a:cubicBezTo>
                      <a:pt x="55299" y="12121"/>
                      <a:pt x="66737" y="10753"/>
                      <a:pt x="78002" y="12160"/>
                    </a:cubicBezTo>
                    <a:cubicBezTo>
                      <a:pt x="87665" y="13447"/>
                      <a:pt x="96470" y="18375"/>
                      <a:pt x="102618" y="25935"/>
                    </a:cubicBezTo>
                    <a:cubicBezTo>
                      <a:pt x="108368" y="35707"/>
                      <a:pt x="110715" y="47107"/>
                      <a:pt x="109292" y="58353"/>
                    </a:cubicBezTo>
                    <a:cubicBezTo>
                      <a:pt x="109727" y="80318"/>
                      <a:pt x="97294" y="100517"/>
                      <a:pt x="77480" y="110035"/>
                    </a:cubicBezTo>
                    <a:cubicBezTo>
                      <a:pt x="58720" y="117990"/>
                      <a:pt x="36973" y="113097"/>
                      <a:pt x="23437" y="97874"/>
                    </a:cubicBezTo>
                    <a:cubicBezTo>
                      <a:pt x="6669" y="79114"/>
                      <a:pt x="10689" y="51063"/>
                      <a:pt x="9316" y="27940"/>
                    </a:cubicBezTo>
                    <a:cubicBezTo>
                      <a:pt x="9281" y="26815"/>
                      <a:pt x="8340" y="25931"/>
                      <a:pt x="7215" y="25966"/>
                    </a:cubicBezTo>
                    <a:cubicBezTo>
                      <a:pt x="6344" y="25993"/>
                      <a:pt x="5587" y="26569"/>
                      <a:pt x="5330" y="274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9" name="Google Shape;3764;p53">
              <a:extLst>
                <a:ext uri="{FF2B5EF4-FFF2-40B4-BE49-F238E27FC236}">
                  <a16:creationId xmlns:a16="http://schemas.microsoft.com/office/drawing/2014/main" id="{97F3838B-451B-D32C-D170-1BDE921F098F}"/>
                </a:ext>
              </a:extLst>
            </p:cNvPr>
            <p:cNvGrpSpPr/>
            <p:nvPr/>
          </p:nvGrpSpPr>
          <p:grpSpPr>
            <a:xfrm>
              <a:off x="4057123" y="2448763"/>
              <a:ext cx="708405" cy="574306"/>
              <a:chOff x="7586942" y="1270264"/>
              <a:chExt cx="629302" cy="510177"/>
            </a:xfrm>
          </p:grpSpPr>
          <p:sp>
            <p:nvSpPr>
              <p:cNvPr id="1997" name="Google Shape;3765;p53">
                <a:extLst>
                  <a:ext uri="{FF2B5EF4-FFF2-40B4-BE49-F238E27FC236}">
                    <a16:creationId xmlns:a16="http://schemas.microsoft.com/office/drawing/2014/main" id="{2DF0A132-5183-9E8E-71AE-1FCF34026166}"/>
                  </a:ext>
                </a:extLst>
              </p:cNvPr>
              <p:cNvSpPr/>
              <p:nvPr/>
            </p:nvSpPr>
            <p:spPr>
              <a:xfrm>
                <a:off x="7593194" y="1276422"/>
                <a:ext cx="616511" cy="497783"/>
              </a:xfrm>
              <a:custGeom>
                <a:avLst/>
                <a:gdLst/>
                <a:ahLst/>
                <a:cxnLst/>
                <a:rect l="l" t="t" r="r" b="b"/>
                <a:pathLst>
                  <a:path w="616511" h="497783" extrusionOk="0">
                    <a:moveTo>
                      <a:pt x="520390" y="276877"/>
                    </a:moveTo>
                    <a:cubicBezTo>
                      <a:pt x="525575" y="255983"/>
                      <a:pt x="545236" y="241992"/>
                      <a:pt x="566691" y="243929"/>
                    </a:cubicBezTo>
                    <a:cubicBezTo>
                      <a:pt x="590072" y="247919"/>
                      <a:pt x="608812" y="265472"/>
                      <a:pt x="614306" y="288531"/>
                    </a:cubicBezTo>
                    <a:cubicBezTo>
                      <a:pt x="619219" y="311376"/>
                      <a:pt x="615863" y="335222"/>
                      <a:pt x="604835" y="355827"/>
                    </a:cubicBezTo>
                    <a:cubicBezTo>
                      <a:pt x="595517" y="377708"/>
                      <a:pt x="577839" y="394964"/>
                      <a:pt x="555729" y="403759"/>
                    </a:cubicBezTo>
                    <a:cubicBezTo>
                      <a:pt x="532841" y="412064"/>
                      <a:pt x="507286" y="402802"/>
                      <a:pt x="495048" y="381765"/>
                    </a:cubicBezTo>
                    <a:cubicBezTo>
                      <a:pt x="454720" y="440020"/>
                      <a:pt x="392848" y="479841"/>
                      <a:pt x="323091" y="492436"/>
                    </a:cubicBezTo>
                    <a:cubicBezTo>
                      <a:pt x="253622" y="504480"/>
                      <a:pt x="182147" y="496078"/>
                      <a:pt x="117373" y="468252"/>
                    </a:cubicBezTo>
                    <a:cubicBezTo>
                      <a:pt x="65286" y="446784"/>
                      <a:pt x="13286" y="409543"/>
                      <a:pt x="2239" y="354337"/>
                    </a:cubicBezTo>
                    <a:cubicBezTo>
                      <a:pt x="-7583" y="305354"/>
                      <a:pt x="17496" y="256985"/>
                      <a:pt x="27581" y="208090"/>
                    </a:cubicBezTo>
                    <a:cubicBezTo>
                      <a:pt x="31701" y="187935"/>
                      <a:pt x="33281" y="167343"/>
                      <a:pt x="38541" y="147452"/>
                    </a:cubicBezTo>
                    <a:cubicBezTo>
                      <a:pt x="57976" y="82704"/>
                      <a:pt x="108367" y="31858"/>
                      <a:pt x="172969" y="11807"/>
                    </a:cubicBezTo>
                    <a:cubicBezTo>
                      <a:pt x="237278" y="-7128"/>
                      <a:pt x="306168" y="-3195"/>
                      <a:pt x="367901" y="22936"/>
                    </a:cubicBezTo>
                    <a:cubicBezTo>
                      <a:pt x="428143" y="46945"/>
                      <a:pt x="484352" y="90583"/>
                      <a:pt x="505046" y="152008"/>
                    </a:cubicBezTo>
                    <a:cubicBezTo>
                      <a:pt x="518374" y="191441"/>
                      <a:pt x="516007" y="234203"/>
                      <a:pt x="513464" y="275649"/>
                    </a:cubicBezTo>
                    <a:close/>
                  </a:path>
                </a:pathLst>
              </a:custGeom>
              <a:solidFill>
                <a:srgbClr val="F5DBD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3766;p53">
                <a:extLst>
                  <a:ext uri="{FF2B5EF4-FFF2-40B4-BE49-F238E27FC236}">
                    <a16:creationId xmlns:a16="http://schemas.microsoft.com/office/drawing/2014/main" id="{08B763BF-21CA-5261-B5E0-528F9DA98448}"/>
                  </a:ext>
                </a:extLst>
              </p:cNvPr>
              <p:cNvSpPr/>
              <p:nvPr/>
            </p:nvSpPr>
            <p:spPr>
              <a:xfrm>
                <a:off x="7595475" y="1337528"/>
                <a:ext cx="614230" cy="436677"/>
              </a:xfrm>
              <a:custGeom>
                <a:avLst/>
                <a:gdLst/>
                <a:ahLst/>
                <a:cxnLst/>
                <a:rect l="l" t="t" r="r" b="b"/>
                <a:pathLst>
                  <a:path w="614230" h="436677" extrusionOk="0">
                    <a:moveTo>
                      <a:pt x="612024" y="227424"/>
                    </a:moveTo>
                    <a:cubicBezTo>
                      <a:pt x="606531" y="204366"/>
                      <a:pt x="587792" y="186812"/>
                      <a:pt x="564411" y="182821"/>
                    </a:cubicBezTo>
                    <a:cubicBezTo>
                      <a:pt x="542956" y="180885"/>
                      <a:pt x="523295" y="194876"/>
                      <a:pt x="518110" y="215770"/>
                    </a:cubicBezTo>
                    <a:lnTo>
                      <a:pt x="511182" y="214543"/>
                    </a:lnTo>
                    <a:cubicBezTo>
                      <a:pt x="513726" y="173097"/>
                      <a:pt x="516093" y="130335"/>
                      <a:pt x="502765" y="90902"/>
                    </a:cubicBezTo>
                    <a:cubicBezTo>
                      <a:pt x="489483" y="54374"/>
                      <a:pt x="465489" y="22695"/>
                      <a:pt x="433916" y="0"/>
                    </a:cubicBezTo>
                    <a:cubicBezTo>
                      <a:pt x="454395" y="35632"/>
                      <a:pt x="467073" y="75202"/>
                      <a:pt x="471111" y="116094"/>
                    </a:cubicBezTo>
                    <a:cubicBezTo>
                      <a:pt x="483802" y="245412"/>
                      <a:pt x="420719" y="363902"/>
                      <a:pt x="283947" y="379994"/>
                    </a:cubicBezTo>
                    <a:cubicBezTo>
                      <a:pt x="184016" y="391751"/>
                      <a:pt x="81633" y="352280"/>
                      <a:pt x="0" y="293403"/>
                    </a:cubicBezTo>
                    <a:cubicBezTo>
                      <a:pt x="11123" y="348511"/>
                      <a:pt x="63060" y="385700"/>
                      <a:pt x="115092" y="407146"/>
                    </a:cubicBezTo>
                    <a:cubicBezTo>
                      <a:pt x="179867" y="434971"/>
                      <a:pt x="251341" y="443374"/>
                      <a:pt x="320810" y="431331"/>
                    </a:cubicBezTo>
                    <a:cubicBezTo>
                      <a:pt x="390567" y="418735"/>
                      <a:pt x="452439" y="378914"/>
                      <a:pt x="492767" y="320659"/>
                    </a:cubicBezTo>
                    <a:cubicBezTo>
                      <a:pt x="505006" y="341695"/>
                      <a:pt x="530560" y="350958"/>
                      <a:pt x="553449" y="342653"/>
                    </a:cubicBezTo>
                    <a:cubicBezTo>
                      <a:pt x="575558" y="333858"/>
                      <a:pt x="593237" y="316602"/>
                      <a:pt x="602555" y="294721"/>
                    </a:cubicBezTo>
                    <a:cubicBezTo>
                      <a:pt x="613583" y="274116"/>
                      <a:pt x="616938" y="250269"/>
                      <a:pt x="612024" y="227424"/>
                    </a:cubicBezTo>
                    <a:close/>
                  </a:path>
                </a:pathLst>
              </a:custGeom>
              <a:solidFill>
                <a:srgbClr val="F5DBDB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3767;p53">
                <a:extLst>
                  <a:ext uri="{FF2B5EF4-FFF2-40B4-BE49-F238E27FC236}">
                    <a16:creationId xmlns:a16="http://schemas.microsoft.com/office/drawing/2014/main" id="{6CECB855-E331-AA30-3A7B-D3AA2D8DF53A}"/>
                  </a:ext>
                </a:extLst>
              </p:cNvPr>
              <p:cNvSpPr/>
              <p:nvPr/>
            </p:nvSpPr>
            <p:spPr>
              <a:xfrm>
                <a:off x="7586942" y="1270264"/>
                <a:ext cx="629302" cy="510177"/>
              </a:xfrm>
              <a:custGeom>
                <a:avLst/>
                <a:gdLst/>
                <a:ahLst/>
                <a:cxnLst/>
                <a:rect l="l" t="t" r="r" b="b"/>
                <a:pathLst>
                  <a:path w="629302" h="510177" extrusionOk="0">
                    <a:moveTo>
                      <a:pt x="579561" y="245894"/>
                    </a:moveTo>
                    <a:cubicBezTo>
                      <a:pt x="556557" y="241000"/>
                      <a:pt x="533560" y="254214"/>
                      <a:pt x="526220" y="276542"/>
                    </a:cubicBezTo>
                    <a:cubicBezTo>
                      <a:pt x="530018" y="224459"/>
                      <a:pt x="529938" y="170452"/>
                      <a:pt x="502787" y="124047"/>
                    </a:cubicBezTo>
                    <a:cubicBezTo>
                      <a:pt x="477148" y="83276"/>
                      <a:pt x="439897" y="51095"/>
                      <a:pt x="395818" y="31638"/>
                    </a:cubicBezTo>
                    <a:cubicBezTo>
                      <a:pt x="305282" y="-11168"/>
                      <a:pt x="190883" y="-15215"/>
                      <a:pt x="109071" y="48711"/>
                    </a:cubicBezTo>
                    <a:cubicBezTo>
                      <a:pt x="72299" y="76741"/>
                      <a:pt x="46611" y="116844"/>
                      <a:pt x="36535" y="161950"/>
                    </a:cubicBezTo>
                    <a:cubicBezTo>
                      <a:pt x="30352" y="191265"/>
                      <a:pt x="26799" y="220356"/>
                      <a:pt x="18295" y="249214"/>
                    </a:cubicBezTo>
                    <a:cubicBezTo>
                      <a:pt x="8548" y="276507"/>
                      <a:pt x="2411" y="304954"/>
                      <a:pt x="42" y="333836"/>
                    </a:cubicBezTo>
                    <a:cubicBezTo>
                      <a:pt x="-2591" y="439200"/>
                      <a:pt x="119875" y="490041"/>
                      <a:pt x="206544" y="505045"/>
                    </a:cubicBezTo>
                    <a:cubicBezTo>
                      <a:pt x="317062" y="524178"/>
                      <a:pt x="433462" y="490074"/>
                      <a:pt x="501332" y="398443"/>
                    </a:cubicBezTo>
                    <a:cubicBezTo>
                      <a:pt x="519586" y="420005"/>
                      <a:pt x="550669" y="425418"/>
                      <a:pt x="575146" y="411295"/>
                    </a:cubicBezTo>
                    <a:cubicBezTo>
                      <a:pt x="606253" y="392067"/>
                      <a:pt x="626276" y="359126"/>
                      <a:pt x="629010" y="322678"/>
                    </a:cubicBezTo>
                    <a:cubicBezTo>
                      <a:pt x="631849" y="289976"/>
                      <a:pt x="613934" y="253374"/>
                      <a:pt x="579561" y="245894"/>
                    </a:cubicBezTo>
                    <a:close/>
                    <a:moveTo>
                      <a:pt x="612846" y="339548"/>
                    </a:moveTo>
                    <a:cubicBezTo>
                      <a:pt x="606962" y="362937"/>
                      <a:pt x="592913" y="383457"/>
                      <a:pt x="573230" y="397411"/>
                    </a:cubicBezTo>
                    <a:cubicBezTo>
                      <a:pt x="552400" y="412431"/>
                      <a:pt x="523329" y="407733"/>
                      <a:pt x="508298" y="386917"/>
                    </a:cubicBezTo>
                    <a:cubicBezTo>
                      <a:pt x="507783" y="386202"/>
                      <a:pt x="507287" y="385472"/>
                      <a:pt x="506811" y="384729"/>
                    </a:cubicBezTo>
                    <a:cubicBezTo>
                      <a:pt x="504959" y="381695"/>
                      <a:pt x="500998" y="380737"/>
                      <a:pt x="497962" y="382587"/>
                    </a:cubicBezTo>
                    <a:cubicBezTo>
                      <a:pt x="497087" y="383120"/>
                      <a:pt x="496353" y="383855"/>
                      <a:pt x="495819" y="384729"/>
                    </a:cubicBezTo>
                    <a:cubicBezTo>
                      <a:pt x="441890" y="465690"/>
                      <a:pt x="343391" y="503030"/>
                      <a:pt x="248576" y="497381"/>
                    </a:cubicBezTo>
                    <a:cubicBezTo>
                      <a:pt x="166178" y="492472"/>
                      <a:pt x="36221" y="455199"/>
                      <a:pt x="15184" y="361552"/>
                    </a:cubicBezTo>
                    <a:cubicBezTo>
                      <a:pt x="3578" y="309880"/>
                      <a:pt x="31780" y="258943"/>
                      <a:pt x="41001" y="209140"/>
                    </a:cubicBezTo>
                    <a:cubicBezTo>
                      <a:pt x="43852" y="185526"/>
                      <a:pt x="48749" y="162205"/>
                      <a:pt x="55637" y="139437"/>
                    </a:cubicBezTo>
                    <a:cubicBezTo>
                      <a:pt x="63738" y="118105"/>
                      <a:pt x="75845" y="98516"/>
                      <a:pt x="91306" y="81726"/>
                    </a:cubicBezTo>
                    <a:cubicBezTo>
                      <a:pt x="159526" y="6805"/>
                      <a:pt x="268633" y="-1957"/>
                      <a:pt x="360047" y="30512"/>
                    </a:cubicBezTo>
                    <a:cubicBezTo>
                      <a:pt x="408509" y="46268"/>
                      <a:pt x="451121" y="76203"/>
                      <a:pt x="482362" y="116438"/>
                    </a:cubicBezTo>
                    <a:cubicBezTo>
                      <a:pt x="517958" y="165768"/>
                      <a:pt x="516064" y="223837"/>
                      <a:pt x="513636" y="281849"/>
                    </a:cubicBezTo>
                    <a:cubicBezTo>
                      <a:pt x="513612" y="285117"/>
                      <a:pt x="516245" y="287785"/>
                      <a:pt x="519515" y="287808"/>
                    </a:cubicBezTo>
                    <a:cubicBezTo>
                      <a:pt x="521311" y="287821"/>
                      <a:pt x="523015" y="287019"/>
                      <a:pt x="524149" y="285628"/>
                    </a:cubicBezTo>
                    <a:cubicBezTo>
                      <a:pt x="523991" y="286953"/>
                      <a:pt x="523705" y="288262"/>
                      <a:pt x="523664" y="289596"/>
                    </a:cubicBezTo>
                    <a:cubicBezTo>
                      <a:pt x="523581" y="292633"/>
                      <a:pt x="528104" y="292557"/>
                      <a:pt x="528339" y="289596"/>
                    </a:cubicBezTo>
                    <a:lnTo>
                      <a:pt x="528338" y="289596"/>
                    </a:lnTo>
                    <a:cubicBezTo>
                      <a:pt x="531088" y="254970"/>
                      <a:pt x="574201" y="246531"/>
                      <a:pt x="597203" y="267156"/>
                    </a:cubicBezTo>
                    <a:cubicBezTo>
                      <a:pt x="615823" y="286322"/>
                      <a:pt x="621893" y="314412"/>
                      <a:pt x="612846" y="3395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0" name="Google Shape;3768;p53">
              <a:extLst>
                <a:ext uri="{FF2B5EF4-FFF2-40B4-BE49-F238E27FC236}">
                  <a16:creationId xmlns:a16="http://schemas.microsoft.com/office/drawing/2014/main" id="{8C581246-770B-16AC-9E0E-6C5BED23E3C9}"/>
                </a:ext>
              </a:extLst>
            </p:cNvPr>
            <p:cNvGrpSpPr/>
            <p:nvPr/>
          </p:nvGrpSpPr>
          <p:grpSpPr>
            <a:xfrm>
              <a:off x="4650205" y="2764008"/>
              <a:ext cx="61803" cy="108228"/>
              <a:chOff x="8113799" y="1550308"/>
              <a:chExt cx="54902" cy="96143"/>
            </a:xfrm>
          </p:grpSpPr>
          <p:sp>
            <p:nvSpPr>
              <p:cNvPr id="1995" name="Google Shape;3769;p53">
                <a:extLst>
                  <a:ext uri="{FF2B5EF4-FFF2-40B4-BE49-F238E27FC236}">
                    <a16:creationId xmlns:a16="http://schemas.microsoft.com/office/drawing/2014/main" id="{C820AD01-9A95-467A-8607-E8653D2D315F}"/>
                  </a:ext>
                </a:extLst>
              </p:cNvPr>
              <p:cNvSpPr/>
              <p:nvPr/>
            </p:nvSpPr>
            <p:spPr>
              <a:xfrm>
                <a:off x="8113799" y="1550308"/>
                <a:ext cx="54902" cy="96143"/>
              </a:xfrm>
              <a:custGeom>
                <a:avLst/>
                <a:gdLst/>
                <a:ahLst/>
                <a:cxnLst/>
                <a:rect l="l" t="t" r="r" b="b"/>
                <a:pathLst>
                  <a:path w="54902" h="96143" extrusionOk="0">
                    <a:moveTo>
                      <a:pt x="5502" y="94593"/>
                    </a:moveTo>
                    <a:cubicBezTo>
                      <a:pt x="3807" y="76407"/>
                      <a:pt x="7455" y="58121"/>
                      <a:pt x="15999" y="41975"/>
                    </a:cubicBezTo>
                    <a:cubicBezTo>
                      <a:pt x="20269" y="34078"/>
                      <a:pt x="25748" y="26897"/>
                      <a:pt x="32238" y="20691"/>
                    </a:cubicBezTo>
                    <a:cubicBezTo>
                      <a:pt x="35430" y="17643"/>
                      <a:pt x="38885" y="14884"/>
                      <a:pt x="42564" y="12444"/>
                    </a:cubicBezTo>
                    <a:cubicBezTo>
                      <a:pt x="46597" y="10299"/>
                      <a:pt x="50447" y="7825"/>
                      <a:pt x="54075" y="5049"/>
                    </a:cubicBezTo>
                    <a:cubicBezTo>
                      <a:pt x="55215" y="3856"/>
                      <a:pt x="55171" y="1965"/>
                      <a:pt x="53978" y="826"/>
                    </a:cubicBezTo>
                    <a:cubicBezTo>
                      <a:pt x="53439" y="312"/>
                      <a:pt x="52727" y="17"/>
                      <a:pt x="51982" y="0"/>
                    </a:cubicBezTo>
                    <a:cubicBezTo>
                      <a:pt x="42680" y="2330"/>
                      <a:pt x="34287" y="7383"/>
                      <a:pt x="27878" y="14511"/>
                    </a:cubicBezTo>
                    <a:cubicBezTo>
                      <a:pt x="20526" y="21363"/>
                      <a:pt x="14390" y="29412"/>
                      <a:pt x="9729" y="38313"/>
                    </a:cubicBezTo>
                    <a:cubicBezTo>
                      <a:pt x="172" y="55600"/>
                      <a:pt x="-2464" y="75866"/>
                      <a:pt x="2353" y="95020"/>
                    </a:cubicBezTo>
                    <a:cubicBezTo>
                      <a:pt x="2851" y="96687"/>
                      <a:pt x="5630" y="96460"/>
                      <a:pt x="5502" y="945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3770;p53">
                <a:extLst>
                  <a:ext uri="{FF2B5EF4-FFF2-40B4-BE49-F238E27FC236}">
                    <a16:creationId xmlns:a16="http://schemas.microsoft.com/office/drawing/2014/main" id="{C53F8D4B-941B-1135-C8AA-6087A61D4905}"/>
                  </a:ext>
                </a:extLst>
              </p:cNvPr>
              <p:cNvSpPr/>
              <p:nvPr/>
            </p:nvSpPr>
            <p:spPr>
              <a:xfrm>
                <a:off x="8119879" y="1593623"/>
                <a:ext cx="44977" cy="11262"/>
              </a:xfrm>
              <a:custGeom>
                <a:avLst/>
                <a:gdLst/>
                <a:ahLst/>
                <a:cxnLst/>
                <a:rect l="l" t="t" r="r" b="b"/>
                <a:pathLst>
                  <a:path w="44977" h="11262" extrusionOk="0">
                    <a:moveTo>
                      <a:pt x="44233" y="4480"/>
                    </a:moveTo>
                    <a:cubicBezTo>
                      <a:pt x="40812" y="3048"/>
                      <a:pt x="37289" y="1872"/>
                      <a:pt x="33694" y="961"/>
                    </a:cubicBezTo>
                    <a:cubicBezTo>
                      <a:pt x="30180" y="216"/>
                      <a:pt x="26587" y="-98"/>
                      <a:pt x="22996" y="27"/>
                    </a:cubicBezTo>
                    <a:cubicBezTo>
                      <a:pt x="15586" y="391"/>
                      <a:pt x="8324" y="2235"/>
                      <a:pt x="1638" y="5450"/>
                    </a:cubicBezTo>
                    <a:cubicBezTo>
                      <a:pt x="-2060" y="7157"/>
                      <a:pt x="1156" y="12663"/>
                      <a:pt x="4843" y="10929"/>
                    </a:cubicBezTo>
                    <a:cubicBezTo>
                      <a:pt x="10798" y="8219"/>
                      <a:pt x="17171" y="6541"/>
                      <a:pt x="23690" y="5968"/>
                    </a:cubicBezTo>
                    <a:cubicBezTo>
                      <a:pt x="30334" y="5028"/>
                      <a:pt x="37089" y="5208"/>
                      <a:pt x="43674" y="6500"/>
                    </a:cubicBezTo>
                    <a:cubicBezTo>
                      <a:pt x="44236" y="6641"/>
                      <a:pt x="44806" y="6299"/>
                      <a:pt x="44946" y="5738"/>
                    </a:cubicBezTo>
                    <a:cubicBezTo>
                      <a:pt x="45082" y="5195"/>
                      <a:pt x="44768" y="4642"/>
                      <a:pt x="44232" y="4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1" name="Google Shape;3771;p53">
              <a:extLst>
                <a:ext uri="{FF2B5EF4-FFF2-40B4-BE49-F238E27FC236}">
                  <a16:creationId xmlns:a16="http://schemas.microsoft.com/office/drawing/2014/main" id="{EF541076-73F7-8554-AB46-22F49DA400B2}"/>
                </a:ext>
              </a:extLst>
            </p:cNvPr>
            <p:cNvGrpSpPr/>
            <p:nvPr/>
          </p:nvGrpSpPr>
          <p:grpSpPr>
            <a:xfrm>
              <a:off x="4102837" y="2734830"/>
              <a:ext cx="490210" cy="218411"/>
              <a:chOff x="7627552" y="1524388"/>
              <a:chExt cx="435471" cy="194022"/>
            </a:xfrm>
          </p:grpSpPr>
          <p:sp>
            <p:nvSpPr>
              <p:cNvPr id="1983" name="Google Shape;3772;p53">
                <a:extLst>
                  <a:ext uri="{FF2B5EF4-FFF2-40B4-BE49-F238E27FC236}">
                    <a16:creationId xmlns:a16="http://schemas.microsoft.com/office/drawing/2014/main" id="{A5A9F606-955A-6FB3-FFFD-B5D47D8800CB}"/>
                  </a:ext>
                </a:extLst>
              </p:cNvPr>
              <p:cNvSpPr/>
              <p:nvPr/>
            </p:nvSpPr>
            <p:spPr>
              <a:xfrm>
                <a:off x="7804710" y="1565113"/>
                <a:ext cx="45293" cy="76037"/>
              </a:xfrm>
              <a:custGeom>
                <a:avLst/>
                <a:gdLst/>
                <a:ahLst/>
                <a:cxnLst/>
                <a:rect l="l" t="t" r="r" b="b"/>
                <a:pathLst>
                  <a:path w="45293" h="76037" extrusionOk="0">
                    <a:moveTo>
                      <a:pt x="40021" y="76036"/>
                    </a:moveTo>
                    <a:cubicBezTo>
                      <a:pt x="41904" y="76072"/>
                      <a:pt x="43654" y="75069"/>
                      <a:pt x="44574" y="73427"/>
                    </a:cubicBezTo>
                    <a:cubicBezTo>
                      <a:pt x="45020" y="72609"/>
                      <a:pt x="45267" y="71698"/>
                      <a:pt x="45294" y="70767"/>
                    </a:cubicBezTo>
                    <a:cubicBezTo>
                      <a:pt x="45245" y="68413"/>
                      <a:pt x="43680" y="66360"/>
                      <a:pt x="41423" y="65686"/>
                    </a:cubicBezTo>
                    <a:cubicBezTo>
                      <a:pt x="34514" y="64230"/>
                      <a:pt x="27806" y="61949"/>
                      <a:pt x="21443" y="58891"/>
                    </a:cubicBezTo>
                    <a:cubicBezTo>
                      <a:pt x="16289" y="56109"/>
                      <a:pt x="12704" y="51113"/>
                      <a:pt x="11719" y="45344"/>
                    </a:cubicBezTo>
                    <a:cubicBezTo>
                      <a:pt x="11252" y="41082"/>
                      <a:pt x="13968" y="37118"/>
                      <a:pt x="18113" y="36012"/>
                    </a:cubicBezTo>
                    <a:cubicBezTo>
                      <a:pt x="23638" y="34421"/>
                      <a:pt x="25658" y="40726"/>
                      <a:pt x="29267" y="43767"/>
                    </a:cubicBezTo>
                    <a:cubicBezTo>
                      <a:pt x="31561" y="45978"/>
                      <a:pt x="35214" y="45912"/>
                      <a:pt x="37426" y="43619"/>
                    </a:cubicBezTo>
                    <a:cubicBezTo>
                      <a:pt x="37721" y="43315"/>
                      <a:pt x="37981" y="42978"/>
                      <a:pt x="38201" y="42616"/>
                    </a:cubicBezTo>
                    <a:cubicBezTo>
                      <a:pt x="45415" y="30348"/>
                      <a:pt x="46838" y="15521"/>
                      <a:pt x="42087" y="2106"/>
                    </a:cubicBezTo>
                    <a:cubicBezTo>
                      <a:pt x="40929" y="-895"/>
                      <a:pt x="36058" y="-742"/>
                      <a:pt x="36132" y="2911"/>
                    </a:cubicBezTo>
                    <a:cubicBezTo>
                      <a:pt x="36525" y="12020"/>
                      <a:pt x="35009" y="21110"/>
                      <a:pt x="31682" y="29599"/>
                    </a:cubicBezTo>
                    <a:cubicBezTo>
                      <a:pt x="30681" y="28299"/>
                      <a:pt x="29473" y="27173"/>
                      <a:pt x="28106" y="26265"/>
                    </a:cubicBezTo>
                    <a:cubicBezTo>
                      <a:pt x="24477" y="24240"/>
                      <a:pt x="20232" y="23616"/>
                      <a:pt x="16173" y="24509"/>
                    </a:cubicBezTo>
                    <a:cubicBezTo>
                      <a:pt x="7748" y="26247"/>
                      <a:pt x="1344" y="33117"/>
                      <a:pt x="205" y="41637"/>
                    </a:cubicBezTo>
                    <a:cubicBezTo>
                      <a:pt x="-2492" y="63359"/>
                      <a:pt x="22030" y="74677"/>
                      <a:pt x="40021" y="76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3773;p53">
                <a:extLst>
                  <a:ext uri="{FF2B5EF4-FFF2-40B4-BE49-F238E27FC236}">
                    <a16:creationId xmlns:a16="http://schemas.microsoft.com/office/drawing/2014/main" id="{B0AFE0F7-F410-ED5F-3BB6-12B29E8CBC72}"/>
                  </a:ext>
                </a:extLst>
              </p:cNvPr>
              <p:cNvSpPr/>
              <p:nvPr/>
            </p:nvSpPr>
            <p:spPr>
              <a:xfrm>
                <a:off x="7901834" y="1543187"/>
                <a:ext cx="161189" cy="112195"/>
              </a:xfrm>
              <a:custGeom>
                <a:avLst/>
                <a:gdLst/>
                <a:ahLst/>
                <a:cxnLst/>
                <a:rect l="l" t="t" r="r" b="b"/>
                <a:pathLst>
                  <a:path w="161189" h="112195" extrusionOk="0">
                    <a:moveTo>
                      <a:pt x="159562" y="294"/>
                    </a:moveTo>
                    <a:lnTo>
                      <a:pt x="159562" y="294"/>
                    </a:lnTo>
                    <a:cubicBezTo>
                      <a:pt x="158914" y="977"/>
                      <a:pt x="158161" y="1552"/>
                      <a:pt x="157331" y="1996"/>
                    </a:cubicBezTo>
                    <a:cubicBezTo>
                      <a:pt x="157016" y="2188"/>
                      <a:pt x="156678" y="2338"/>
                      <a:pt x="156324" y="2443"/>
                    </a:cubicBezTo>
                    <a:cubicBezTo>
                      <a:pt x="155806" y="2544"/>
                      <a:pt x="155294" y="2677"/>
                      <a:pt x="154792" y="2840"/>
                    </a:cubicBezTo>
                    <a:cubicBezTo>
                      <a:pt x="154000" y="3072"/>
                      <a:pt x="153186" y="3223"/>
                      <a:pt x="152364" y="3291"/>
                    </a:cubicBezTo>
                    <a:cubicBezTo>
                      <a:pt x="151358" y="3368"/>
                      <a:pt x="150460" y="3635"/>
                      <a:pt x="149601" y="3705"/>
                    </a:cubicBezTo>
                    <a:cubicBezTo>
                      <a:pt x="147910" y="3863"/>
                      <a:pt x="146203" y="3756"/>
                      <a:pt x="144545" y="3389"/>
                    </a:cubicBezTo>
                    <a:cubicBezTo>
                      <a:pt x="143753" y="3204"/>
                      <a:pt x="142975" y="2963"/>
                      <a:pt x="142217" y="2669"/>
                    </a:cubicBezTo>
                    <a:cubicBezTo>
                      <a:pt x="141814" y="2481"/>
                      <a:pt x="141397" y="2325"/>
                      <a:pt x="140970" y="2203"/>
                    </a:cubicBezTo>
                    <a:cubicBezTo>
                      <a:pt x="138596" y="-388"/>
                      <a:pt x="134570" y="-566"/>
                      <a:pt x="131977" y="1805"/>
                    </a:cubicBezTo>
                    <a:cubicBezTo>
                      <a:pt x="130785" y="2896"/>
                      <a:pt x="130053" y="4398"/>
                      <a:pt x="129928" y="6007"/>
                    </a:cubicBezTo>
                    <a:cubicBezTo>
                      <a:pt x="128947" y="16627"/>
                      <a:pt x="130669" y="27577"/>
                      <a:pt x="130084" y="38288"/>
                    </a:cubicBezTo>
                    <a:cubicBezTo>
                      <a:pt x="129746" y="48229"/>
                      <a:pt x="127865" y="58057"/>
                      <a:pt x="124509" y="67421"/>
                    </a:cubicBezTo>
                    <a:cubicBezTo>
                      <a:pt x="117583" y="86400"/>
                      <a:pt x="99624" y="99113"/>
                      <a:pt x="79410" y="99346"/>
                    </a:cubicBezTo>
                    <a:cubicBezTo>
                      <a:pt x="32670" y="100531"/>
                      <a:pt x="7506" y="53986"/>
                      <a:pt x="2505" y="13158"/>
                    </a:cubicBezTo>
                    <a:cubicBezTo>
                      <a:pt x="2488" y="12719"/>
                      <a:pt x="2117" y="12376"/>
                      <a:pt x="1678" y="12393"/>
                    </a:cubicBezTo>
                    <a:cubicBezTo>
                      <a:pt x="1262" y="12410"/>
                      <a:pt x="929" y="12743"/>
                      <a:pt x="912" y="13158"/>
                    </a:cubicBezTo>
                    <a:lnTo>
                      <a:pt x="911" y="13158"/>
                    </a:lnTo>
                    <a:cubicBezTo>
                      <a:pt x="-403" y="22665"/>
                      <a:pt x="-295" y="32314"/>
                      <a:pt x="1232" y="41790"/>
                    </a:cubicBezTo>
                    <a:cubicBezTo>
                      <a:pt x="3110" y="51255"/>
                      <a:pt x="6254" y="60424"/>
                      <a:pt x="10580" y="69051"/>
                    </a:cubicBezTo>
                    <a:cubicBezTo>
                      <a:pt x="18759" y="85999"/>
                      <a:pt x="32808" y="99410"/>
                      <a:pt x="50125" y="106799"/>
                    </a:cubicBezTo>
                    <a:cubicBezTo>
                      <a:pt x="66915" y="113704"/>
                      <a:pt x="85701" y="113992"/>
                      <a:pt x="102695" y="107604"/>
                    </a:cubicBezTo>
                    <a:cubicBezTo>
                      <a:pt x="119444" y="100500"/>
                      <a:pt x="132234" y="86417"/>
                      <a:pt x="137691" y="69072"/>
                    </a:cubicBezTo>
                    <a:cubicBezTo>
                      <a:pt x="139666" y="62726"/>
                      <a:pt x="141075" y="56218"/>
                      <a:pt x="141901" y="49624"/>
                    </a:cubicBezTo>
                    <a:cubicBezTo>
                      <a:pt x="142510" y="50043"/>
                      <a:pt x="143166" y="50387"/>
                      <a:pt x="143857" y="50650"/>
                    </a:cubicBezTo>
                    <a:cubicBezTo>
                      <a:pt x="145321" y="51077"/>
                      <a:pt x="146853" y="51219"/>
                      <a:pt x="148370" y="51069"/>
                    </a:cubicBezTo>
                    <a:cubicBezTo>
                      <a:pt x="151392" y="50716"/>
                      <a:pt x="154205" y="49346"/>
                      <a:pt x="156346" y="47186"/>
                    </a:cubicBezTo>
                    <a:cubicBezTo>
                      <a:pt x="157460" y="46092"/>
                      <a:pt x="155830" y="44572"/>
                      <a:pt x="154667" y="45509"/>
                    </a:cubicBezTo>
                    <a:cubicBezTo>
                      <a:pt x="152820" y="46859"/>
                      <a:pt x="150547" y="47499"/>
                      <a:pt x="148266" y="47310"/>
                    </a:cubicBezTo>
                    <a:cubicBezTo>
                      <a:pt x="147166" y="47312"/>
                      <a:pt x="146072" y="47142"/>
                      <a:pt x="145024" y="46807"/>
                    </a:cubicBezTo>
                    <a:cubicBezTo>
                      <a:pt x="144727" y="46721"/>
                      <a:pt x="144437" y="46619"/>
                      <a:pt x="144146" y="46513"/>
                    </a:cubicBezTo>
                    <a:cubicBezTo>
                      <a:pt x="143826" y="46395"/>
                      <a:pt x="144369" y="46617"/>
                      <a:pt x="144057" y="46480"/>
                    </a:cubicBezTo>
                    <a:lnTo>
                      <a:pt x="143685" y="46305"/>
                    </a:lnTo>
                    <a:cubicBezTo>
                      <a:pt x="143218" y="46074"/>
                      <a:pt x="142784" y="45768"/>
                      <a:pt x="142330" y="45515"/>
                    </a:cubicBezTo>
                    <a:cubicBezTo>
                      <a:pt x="142569" y="43103"/>
                      <a:pt x="142999" y="40716"/>
                      <a:pt x="143082" y="38288"/>
                    </a:cubicBezTo>
                    <a:cubicBezTo>
                      <a:pt x="143358" y="35428"/>
                      <a:pt x="143259" y="32557"/>
                      <a:pt x="143343" y="29689"/>
                    </a:cubicBezTo>
                    <a:cubicBezTo>
                      <a:pt x="143728" y="29742"/>
                      <a:pt x="144132" y="29838"/>
                      <a:pt x="144477" y="29875"/>
                    </a:cubicBezTo>
                    <a:cubicBezTo>
                      <a:pt x="145848" y="30023"/>
                      <a:pt x="147232" y="30010"/>
                      <a:pt x="148601" y="29837"/>
                    </a:cubicBezTo>
                    <a:cubicBezTo>
                      <a:pt x="150021" y="29670"/>
                      <a:pt x="151420" y="29358"/>
                      <a:pt x="152776" y="28907"/>
                    </a:cubicBezTo>
                    <a:cubicBezTo>
                      <a:pt x="153167" y="28792"/>
                      <a:pt x="153541" y="28627"/>
                      <a:pt x="153890" y="28416"/>
                    </a:cubicBezTo>
                    <a:cubicBezTo>
                      <a:pt x="154205" y="28221"/>
                      <a:pt x="154533" y="28049"/>
                      <a:pt x="154872" y="27899"/>
                    </a:cubicBezTo>
                    <a:cubicBezTo>
                      <a:pt x="155507" y="27590"/>
                      <a:pt x="156125" y="27247"/>
                      <a:pt x="156725" y="26873"/>
                    </a:cubicBezTo>
                    <a:cubicBezTo>
                      <a:pt x="157423" y="26465"/>
                      <a:pt x="157658" y="25569"/>
                      <a:pt x="157250" y="24871"/>
                    </a:cubicBezTo>
                    <a:cubicBezTo>
                      <a:pt x="156842" y="24173"/>
                      <a:pt x="155945" y="23938"/>
                      <a:pt x="155247" y="24346"/>
                    </a:cubicBezTo>
                    <a:lnTo>
                      <a:pt x="155245" y="24346"/>
                    </a:lnTo>
                    <a:cubicBezTo>
                      <a:pt x="154678" y="24590"/>
                      <a:pt x="154097" y="24803"/>
                      <a:pt x="153507" y="24984"/>
                    </a:cubicBezTo>
                    <a:cubicBezTo>
                      <a:pt x="152942" y="25160"/>
                      <a:pt x="152364" y="25184"/>
                      <a:pt x="151788" y="25328"/>
                    </a:cubicBezTo>
                    <a:cubicBezTo>
                      <a:pt x="150661" y="25612"/>
                      <a:pt x="149510" y="25789"/>
                      <a:pt x="148351" y="25856"/>
                    </a:cubicBezTo>
                    <a:cubicBezTo>
                      <a:pt x="147101" y="25937"/>
                      <a:pt x="145847" y="25922"/>
                      <a:pt x="144600" y="25813"/>
                    </a:cubicBezTo>
                    <a:cubicBezTo>
                      <a:pt x="144236" y="25779"/>
                      <a:pt x="143847" y="25715"/>
                      <a:pt x="143465" y="25652"/>
                    </a:cubicBezTo>
                    <a:cubicBezTo>
                      <a:pt x="143467" y="19675"/>
                      <a:pt x="143054" y="13705"/>
                      <a:pt x="142230" y="7785"/>
                    </a:cubicBezTo>
                    <a:cubicBezTo>
                      <a:pt x="144699" y="8589"/>
                      <a:pt x="147313" y="8853"/>
                      <a:pt x="149893" y="8558"/>
                    </a:cubicBezTo>
                    <a:cubicBezTo>
                      <a:pt x="151156" y="8488"/>
                      <a:pt x="152395" y="8191"/>
                      <a:pt x="153552" y="7681"/>
                    </a:cubicBezTo>
                    <a:cubicBezTo>
                      <a:pt x="154372" y="7231"/>
                      <a:pt x="155328" y="6707"/>
                      <a:pt x="156192" y="6165"/>
                    </a:cubicBezTo>
                    <a:cubicBezTo>
                      <a:pt x="156752" y="5872"/>
                      <a:pt x="157246" y="5468"/>
                      <a:pt x="157644" y="4977"/>
                    </a:cubicBezTo>
                    <a:cubicBezTo>
                      <a:pt x="157960" y="4616"/>
                      <a:pt x="158307" y="4284"/>
                      <a:pt x="158682" y="3985"/>
                    </a:cubicBezTo>
                    <a:cubicBezTo>
                      <a:pt x="159472" y="3251"/>
                      <a:pt x="160224" y="2477"/>
                      <a:pt x="160934" y="1666"/>
                    </a:cubicBezTo>
                    <a:cubicBezTo>
                      <a:pt x="161739" y="729"/>
                      <a:pt x="160464" y="-595"/>
                      <a:pt x="159562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3774;p53">
                <a:extLst>
                  <a:ext uri="{FF2B5EF4-FFF2-40B4-BE49-F238E27FC236}">
                    <a16:creationId xmlns:a16="http://schemas.microsoft.com/office/drawing/2014/main" id="{7FE56444-D62E-6495-B075-91C5F0030E34}"/>
                  </a:ext>
                </a:extLst>
              </p:cNvPr>
              <p:cNvSpPr/>
              <p:nvPr/>
            </p:nvSpPr>
            <p:spPr>
              <a:xfrm>
                <a:off x="7627552" y="1524388"/>
                <a:ext cx="158794" cy="118917"/>
              </a:xfrm>
              <a:custGeom>
                <a:avLst/>
                <a:gdLst/>
                <a:ahLst/>
                <a:cxnLst/>
                <a:rect l="l" t="t" r="r" b="b"/>
                <a:pathLst>
                  <a:path w="158794" h="118917" extrusionOk="0">
                    <a:moveTo>
                      <a:pt x="154673" y="59269"/>
                    </a:moveTo>
                    <a:cubicBezTo>
                      <a:pt x="157847" y="48764"/>
                      <a:pt x="159204" y="37796"/>
                      <a:pt x="158687" y="26835"/>
                    </a:cubicBezTo>
                    <a:cubicBezTo>
                      <a:pt x="158683" y="25961"/>
                      <a:pt x="157313" y="25724"/>
                      <a:pt x="157122" y="26624"/>
                    </a:cubicBezTo>
                    <a:lnTo>
                      <a:pt x="157122" y="26625"/>
                    </a:lnTo>
                    <a:cubicBezTo>
                      <a:pt x="148677" y="66404"/>
                      <a:pt x="120872" y="109384"/>
                      <a:pt x="75245" y="106198"/>
                    </a:cubicBezTo>
                    <a:cubicBezTo>
                      <a:pt x="55231" y="105150"/>
                      <a:pt x="37921" y="91911"/>
                      <a:pt x="31683" y="72877"/>
                    </a:cubicBezTo>
                    <a:cubicBezTo>
                      <a:pt x="28546" y="62528"/>
                      <a:pt x="27239" y="51711"/>
                      <a:pt x="27821" y="40913"/>
                    </a:cubicBezTo>
                    <a:cubicBezTo>
                      <a:pt x="28125" y="29956"/>
                      <a:pt x="30861" y="18978"/>
                      <a:pt x="30795" y="8084"/>
                    </a:cubicBezTo>
                    <a:cubicBezTo>
                      <a:pt x="30692" y="4710"/>
                      <a:pt x="27871" y="2058"/>
                      <a:pt x="24495" y="2161"/>
                    </a:cubicBezTo>
                    <a:cubicBezTo>
                      <a:pt x="23151" y="2219"/>
                      <a:pt x="21867" y="2724"/>
                      <a:pt x="20844" y="3596"/>
                    </a:cubicBezTo>
                    <a:cubicBezTo>
                      <a:pt x="20401" y="3667"/>
                      <a:pt x="19967" y="3788"/>
                      <a:pt x="19551" y="3956"/>
                    </a:cubicBezTo>
                    <a:cubicBezTo>
                      <a:pt x="18832" y="4219"/>
                      <a:pt x="18095" y="4432"/>
                      <a:pt x="17346" y="4592"/>
                    </a:cubicBezTo>
                    <a:cubicBezTo>
                      <a:pt x="16725" y="4737"/>
                      <a:pt x="16091" y="4819"/>
                      <a:pt x="15453" y="4837"/>
                    </a:cubicBezTo>
                    <a:cubicBezTo>
                      <a:pt x="14637" y="4880"/>
                      <a:pt x="13821" y="4876"/>
                      <a:pt x="13006" y="4822"/>
                    </a:cubicBezTo>
                    <a:cubicBezTo>
                      <a:pt x="11618" y="4732"/>
                      <a:pt x="10236" y="4216"/>
                      <a:pt x="8682" y="3980"/>
                    </a:cubicBezTo>
                    <a:cubicBezTo>
                      <a:pt x="7947" y="3844"/>
                      <a:pt x="7223" y="3658"/>
                      <a:pt x="6513" y="3424"/>
                    </a:cubicBezTo>
                    <a:cubicBezTo>
                      <a:pt x="5645" y="3144"/>
                      <a:pt x="5141" y="2574"/>
                      <a:pt x="4138" y="2861"/>
                    </a:cubicBezTo>
                    <a:lnTo>
                      <a:pt x="4941" y="2861"/>
                    </a:lnTo>
                    <a:cubicBezTo>
                      <a:pt x="3629" y="2339"/>
                      <a:pt x="2498" y="1447"/>
                      <a:pt x="1685" y="293"/>
                    </a:cubicBezTo>
                    <a:cubicBezTo>
                      <a:pt x="978" y="-537"/>
                      <a:pt x="-485" y="569"/>
                      <a:pt x="160" y="1468"/>
                    </a:cubicBezTo>
                    <a:lnTo>
                      <a:pt x="161" y="1468"/>
                    </a:lnTo>
                    <a:cubicBezTo>
                      <a:pt x="799" y="2357"/>
                      <a:pt x="1523" y="3179"/>
                      <a:pt x="2226" y="4015"/>
                    </a:cubicBezTo>
                    <a:cubicBezTo>
                      <a:pt x="2381" y="4196"/>
                      <a:pt x="2545" y="4369"/>
                      <a:pt x="2718" y="4533"/>
                    </a:cubicBezTo>
                    <a:lnTo>
                      <a:pt x="3029" y="4826"/>
                    </a:lnTo>
                    <a:cubicBezTo>
                      <a:pt x="3218" y="5040"/>
                      <a:pt x="3225" y="4923"/>
                      <a:pt x="3048" y="4477"/>
                    </a:cubicBezTo>
                    <a:cubicBezTo>
                      <a:pt x="3158" y="4906"/>
                      <a:pt x="3329" y="5318"/>
                      <a:pt x="3555" y="5699"/>
                    </a:cubicBezTo>
                    <a:cubicBezTo>
                      <a:pt x="3772" y="5896"/>
                      <a:pt x="4004" y="6075"/>
                      <a:pt x="4249" y="6234"/>
                    </a:cubicBezTo>
                    <a:cubicBezTo>
                      <a:pt x="4681" y="6558"/>
                      <a:pt x="5047" y="6942"/>
                      <a:pt x="5486" y="7252"/>
                    </a:cubicBezTo>
                    <a:cubicBezTo>
                      <a:pt x="5864" y="7518"/>
                      <a:pt x="6403" y="7750"/>
                      <a:pt x="6712" y="7939"/>
                    </a:cubicBezTo>
                    <a:cubicBezTo>
                      <a:pt x="7794" y="8598"/>
                      <a:pt x="8979" y="9074"/>
                      <a:pt x="10217" y="9347"/>
                    </a:cubicBezTo>
                    <a:cubicBezTo>
                      <a:pt x="12399" y="9867"/>
                      <a:pt x="14656" y="9994"/>
                      <a:pt x="16883" y="9721"/>
                    </a:cubicBezTo>
                    <a:cubicBezTo>
                      <a:pt x="17371" y="9666"/>
                      <a:pt x="17840" y="9510"/>
                      <a:pt x="18320" y="9416"/>
                    </a:cubicBezTo>
                    <a:cubicBezTo>
                      <a:pt x="17158" y="15237"/>
                      <a:pt x="16308" y="21116"/>
                      <a:pt x="15773" y="27028"/>
                    </a:cubicBezTo>
                    <a:cubicBezTo>
                      <a:pt x="15225" y="27049"/>
                      <a:pt x="14672" y="27065"/>
                      <a:pt x="14123" y="27064"/>
                    </a:cubicBezTo>
                    <a:cubicBezTo>
                      <a:pt x="13010" y="27064"/>
                      <a:pt x="11899" y="26981"/>
                      <a:pt x="10800" y="26814"/>
                    </a:cubicBezTo>
                    <a:cubicBezTo>
                      <a:pt x="9604" y="26617"/>
                      <a:pt x="8425" y="26329"/>
                      <a:pt x="7273" y="25953"/>
                    </a:cubicBezTo>
                    <a:cubicBezTo>
                      <a:pt x="6649" y="25744"/>
                      <a:pt x="6040" y="25664"/>
                      <a:pt x="5436" y="25405"/>
                    </a:cubicBezTo>
                    <a:cubicBezTo>
                      <a:pt x="4895" y="25172"/>
                      <a:pt x="4370" y="24902"/>
                      <a:pt x="3853" y="24621"/>
                    </a:cubicBezTo>
                    <a:cubicBezTo>
                      <a:pt x="3153" y="24217"/>
                      <a:pt x="2257" y="24456"/>
                      <a:pt x="1852" y="25156"/>
                    </a:cubicBezTo>
                    <a:cubicBezTo>
                      <a:pt x="1451" y="25851"/>
                      <a:pt x="1683" y="26739"/>
                      <a:pt x="2375" y="27148"/>
                    </a:cubicBezTo>
                    <a:lnTo>
                      <a:pt x="2374" y="27149"/>
                    </a:lnTo>
                    <a:cubicBezTo>
                      <a:pt x="2926" y="27561"/>
                      <a:pt x="3492" y="27948"/>
                      <a:pt x="4082" y="28303"/>
                    </a:cubicBezTo>
                    <a:cubicBezTo>
                      <a:pt x="4643" y="28692"/>
                      <a:pt x="5229" y="29043"/>
                      <a:pt x="5837" y="29354"/>
                    </a:cubicBezTo>
                    <a:cubicBezTo>
                      <a:pt x="7164" y="29951"/>
                      <a:pt x="8550" y="30409"/>
                      <a:pt x="9972" y="30719"/>
                    </a:cubicBezTo>
                    <a:cubicBezTo>
                      <a:pt x="11376" y="31013"/>
                      <a:pt x="12808" y="31153"/>
                      <a:pt x="14243" y="31138"/>
                    </a:cubicBezTo>
                    <a:cubicBezTo>
                      <a:pt x="14644" y="31128"/>
                      <a:pt x="15040" y="31062"/>
                      <a:pt x="15439" y="31023"/>
                    </a:cubicBezTo>
                    <a:cubicBezTo>
                      <a:pt x="15074" y="36302"/>
                      <a:pt x="14944" y="41587"/>
                      <a:pt x="15084" y="46880"/>
                    </a:cubicBezTo>
                    <a:cubicBezTo>
                      <a:pt x="14907" y="46963"/>
                      <a:pt x="14724" y="47029"/>
                      <a:pt x="14555" y="47125"/>
                    </a:cubicBezTo>
                    <a:lnTo>
                      <a:pt x="14107" y="47351"/>
                    </a:lnTo>
                    <a:cubicBezTo>
                      <a:pt x="14011" y="47401"/>
                      <a:pt x="13838" y="47475"/>
                      <a:pt x="14038" y="47390"/>
                    </a:cubicBezTo>
                    <a:cubicBezTo>
                      <a:pt x="13450" y="47632"/>
                      <a:pt x="12842" y="47819"/>
                      <a:pt x="12220" y="47949"/>
                    </a:cubicBezTo>
                    <a:lnTo>
                      <a:pt x="11728" y="48045"/>
                    </a:lnTo>
                    <a:cubicBezTo>
                      <a:pt x="11599" y="48070"/>
                      <a:pt x="11446" y="48087"/>
                      <a:pt x="11665" y="48061"/>
                    </a:cubicBezTo>
                    <a:cubicBezTo>
                      <a:pt x="11365" y="48099"/>
                      <a:pt x="11065" y="48111"/>
                      <a:pt x="10763" y="48135"/>
                    </a:cubicBezTo>
                    <a:cubicBezTo>
                      <a:pt x="10561" y="48152"/>
                      <a:pt x="9852" y="48200"/>
                      <a:pt x="10261" y="48187"/>
                    </a:cubicBezTo>
                    <a:lnTo>
                      <a:pt x="9858" y="48200"/>
                    </a:lnTo>
                    <a:cubicBezTo>
                      <a:pt x="9524" y="48204"/>
                      <a:pt x="9188" y="48195"/>
                      <a:pt x="8855" y="48173"/>
                    </a:cubicBezTo>
                    <a:cubicBezTo>
                      <a:pt x="7745" y="48119"/>
                      <a:pt x="6648" y="47917"/>
                      <a:pt x="5592" y="47573"/>
                    </a:cubicBezTo>
                    <a:cubicBezTo>
                      <a:pt x="4483" y="47189"/>
                      <a:pt x="3472" y="46567"/>
                      <a:pt x="2630" y="45749"/>
                    </a:cubicBezTo>
                    <a:cubicBezTo>
                      <a:pt x="2151" y="45302"/>
                      <a:pt x="1399" y="45328"/>
                      <a:pt x="952" y="45808"/>
                    </a:cubicBezTo>
                    <a:cubicBezTo>
                      <a:pt x="527" y="46264"/>
                      <a:pt x="527" y="46970"/>
                      <a:pt x="952" y="47426"/>
                    </a:cubicBezTo>
                    <a:cubicBezTo>
                      <a:pt x="2844" y="49704"/>
                      <a:pt x="5453" y="51274"/>
                      <a:pt x="8352" y="51883"/>
                    </a:cubicBezTo>
                    <a:cubicBezTo>
                      <a:pt x="9920" y="52167"/>
                      <a:pt x="11527" y="52160"/>
                      <a:pt x="13092" y="51862"/>
                    </a:cubicBezTo>
                    <a:cubicBezTo>
                      <a:pt x="13798" y="51654"/>
                      <a:pt x="14475" y="51359"/>
                      <a:pt x="15109" y="50985"/>
                    </a:cubicBezTo>
                    <a:cubicBezTo>
                      <a:pt x="15362" y="55958"/>
                      <a:pt x="15839" y="60918"/>
                      <a:pt x="16539" y="65867"/>
                    </a:cubicBezTo>
                    <a:cubicBezTo>
                      <a:pt x="19291" y="84330"/>
                      <a:pt x="30024" y="100651"/>
                      <a:pt x="45890" y="110503"/>
                    </a:cubicBezTo>
                    <a:cubicBezTo>
                      <a:pt x="78575" y="127643"/>
                      <a:pt x="118913" y="117886"/>
                      <a:pt x="140134" y="87706"/>
                    </a:cubicBezTo>
                    <a:cubicBezTo>
                      <a:pt x="146442" y="79046"/>
                      <a:pt x="151347" y="69450"/>
                      <a:pt x="154673" y="59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3775;p53">
                <a:extLst>
                  <a:ext uri="{FF2B5EF4-FFF2-40B4-BE49-F238E27FC236}">
                    <a16:creationId xmlns:a16="http://schemas.microsoft.com/office/drawing/2014/main" id="{733E7B7A-6C3B-FAC5-5ED7-8E472F13174D}"/>
                  </a:ext>
                </a:extLst>
              </p:cNvPr>
              <p:cNvSpPr/>
              <p:nvPr/>
            </p:nvSpPr>
            <p:spPr>
              <a:xfrm>
                <a:off x="7763642" y="1637880"/>
                <a:ext cx="152284" cy="80530"/>
              </a:xfrm>
              <a:custGeom>
                <a:avLst/>
                <a:gdLst/>
                <a:ahLst/>
                <a:cxnLst/>
                <a:rect l="l" t="t" r="r" b="b"/>
                <a:pathLst>
                  <a:path w="152284" h="80530" extrusionOk="0">
                    <a:moveTo>
                      <a:pt x="149455" y="18316"/>
                    </a:moveTo>
                    <a:cubicBezTo>
                      <a:pt x="149464" y="18316"/>
                      <a:pt x="148710" y="18245"/>
                      <a:pt x="149082" y="18287"/>
                    </a:cubicBezTo>
                    <a:cubicBezTo>
                      <a:pt x="148668" y="18241"/>
                      <a:pt x="148261" y="18183"/>
                      <a:pt x="147847" y="18147"/>
                    </a:cubicBezTo>
                    <a:lnTo>
                      <a:pt x="147478" y="18110"/>
                    </a:lnTo>
                    <a:cubicBezTo>
                      <a:pt x="147695" y="18141"/>
                      <a:pt x="147658" y="18136"/>
                      <a:pt x="147369" y="18091"/>
                    </a:cubicBezTo>
                    <a:lnTo>
                      <a:pt x="146644" y="17953"/>
                    </a:lnTo>
                    <a:cubicBezTo>
                      <a:pt x="144648" y="17545"/>
                      <a:pt x="142776" y="16678"/>
                      <a:pt x="141175" y="15420"/>
                    </a:cubicBezTo>
                    <a:cubicBezTo>
                      <a:pt x="140484" y="14434"/>
                      <a:pt x="139556" y="13638"/>
                      <a:pt x="138476" y="13105"/>
                    </a:cubicBezTo>
                    <a:cubicBezTo>
                      <a:pt x="137511" y="12204"/>
                      <a:pt x="136664" y="11184"/>
                      <a:pt x="135956" y="10070"/>
                    </a:cubicBezTo>
                    <a:cubicBezTo>
                      <a:pt x="135469" y="9207"/>
                      <a:pt x="135066" y="8299"/>
                      <a:pt x="134754" y="7359"/>
                    </a:cubicBezTo>
                    <a:cubicBezTo>
                      <a:pt x="134558" y="6798"/>
                      <a:pt x="134359" y="6299"/>
                      <a:pt x="134204" y="5727"/>
                    </a:cubicBezTo>
                    <a:cubicBezTo>
                      <a:pt x="134142" y="5449"/>
                      <a:pt x="134036" y="5184"/>
                      <a:pt x="133888" y="4941"/>
                    </a:cubicBezTo>
                    <a:cubicBezTo>
                      <a:pt x="133769" y="4737"/>
                      <a:pt x="133599" y="4567"/>
                      <a:pt x="133396" y="4448"/>
                    </a:cubicBezTo>
                    <a:cubicBezTo>
                      <a:pt x="133661" y="4697"/>
                      <a:pt x="133744" y="4678"/>
                      <a:pt x="133646" y="4390"/>
                    </a:cubicBezTo>
                    <a:cubicBezTo>
                      <a:pt x="133619" y="3837"/>
                      <a:pt x="133148" y="3411"/>
                      <a:pt x="132595" y="3438"/>
                    </a:cubicBezTo>
                    <a:cubicBezTo>
                      <a:pt x="132079" y="3464"/>
                      <a:pt x="131667" y="3875"/>
                      <a:pt x="131642" y="4390"/>
                    </a:cubicBezTo>
                    <a:lnTo>
                      <a:pt x="131642" y="4391"/>
                    </a:lnTo>
                    <a:lnTo>
                      <a:pt x="131595" y="4891"/>
                    </a:lnTo>
                    <a:cubicBezTo>
                      <a:pt x="131800" y="4570"/>
                      <a:pt x="131774" y="4587"/>
                      <a:pt x="131516" y="4942"/>
                    </a:cubicBezTo>
                    <a:cubicBezTo>
                      <a:pt x="131329" y="5308"/>
                      <a:pt x="131239" y="5716"/>
                      <a:pt x="131255" y="6126"/>
                    </a:cubicBezTo>
                    <a:cubicBezTo>
                      <a:pt x="131238" y="6767"/>
                      <a:pt x="131270" y="7407"/>
                      <a:pt x="131352" y="8042"/>
                    </a:cubicBezTo>
                    <a:cubicBezTo>
                      <a:pt x="131582" y="9337"/>
                      <a:pt x="131971" y="10598"/>
                      <a:pt x="132509" y="11799"/>
                    </a:cubicBezTo>
                    <a:cubicBezTo>
                      <a:pt x="132731" y="12301"/>
                      <a:pt x="133197" y="12643"/>
                      <a:pt x="133463" y="13122"/>
                    </a:cubicBezTo>
                    <a:cubicBezTo>
                      <a:pt x="132393" y="13690"/>
                      <a:pt x="131525" y="14577"/>
                      <a:pt x="130980" y="15659"/>
                    </a:cubicBezTo>
                    <a:cubicBezTo>
                      <a:pt x="124528" y="30229"/>
                      <a:pt x="115228" y="43364"/>
                      <a:pt x="103626" y="54293"/>
                    </a:cubicBezTo>
                    <a:cubicBezTo>
                      <a:pt x="91678" y="65163"/>
                      <a:pt x="75307" y="69775"/>
                      <a:pt x="59437" y="66744"/>
                    </a:cubicBezTo>
                    <a:cubicBezTo>
                      <a:pt x="46963" y="63098"/>
                      <a:pt x="36236" y="55054"/>
                      <a:pt x="29246" y="44105"/>
                    </a:cubicBezTo>
                    <a:cubicBezTo>
                      <a:pt x="25541" y="38768"/>
                      <a:pt x="22332" y="33104"/>
                      <a:pt x="19658" y="27184"/>
                    </a:cubicBezTo>
                    <a:cubicBezTo>
                      <a:pt x="17587" y="20635"/>
                      <a:pt x="15013" y="14255"/>
                      <a:pt x="11959" y="8102"/>
                    </a:cubicBezTo>
                    <a:cubicBezTo>
                      <a:pt x="15063" y="7082"/>
                      <a:pt x="17917" y="5422"/>
                      <a:pt x="20336" y="3229"/>
                    </a:cubicBezTo>
                    <a:cubicBezTo>
                      <a:pt x="21910" y="1849"/>
                      <a:pt x="19822" y="-915"/>
                      <a:pt x="18076" y="302"/>
                    </a:cubicBezTo>
                    <a:cubicBezTo>
                      <a:pt x="13476" y="3463"/>
                      <a:pt x="7921" y="4931"/>
                      <a:pt x="2358" y="4459"/>
                    </a:cubicBezTo>
                    <a:cubicBezTo>
                      <a:pt x="1060" y="4470"/>
                      <a:pt x="11" y="5518"/>
                      <a:pt x="0" y="6815"/>
                    </a:cubicBezTo>
                    <a:cubicBezTo>
                      <a:pt x="29" y="8105"/>
                      <a:pt x="1068" y="9143"/>
                      <a:pt x="2358" y="9173"/>
                    </a:cubicBezTo>
                    <a:cubicBezTo>
                      <a:pt x="4068" y="9328"/>
                      <a:pt x="5790" y="9295"/>
                      <a:pt x="7492" y="9074"/>
                    </a:cubicBezTo>
                    <a:cubicBezTo>
                      <a:pt x="7527" y="17022"/>
                      <a:pt x="9272" y="24869"/>
                      <a:pt x="12610" y="32083"/>
                    </a:cubicBezTo>
                    <a:cubicBezTo>
                      <a:pt x="15025" y="39148"/>
                      <a:pt x="18230" y="45918"/>
                      <a:pt x="22163" y="52266"/>
                    </a:cubicBezTo>
                    <a:cubicBezTo>
                      <a:pt x="30031" y="65649"/>
                      <a:pt x="42911" y="75349"/>
                      <a:pt x="57953" y="79220"/>
                    </a:cubicBezTo>
                    <a:cubicBezTo>
                      <a:pt x="96615" y="87571"/>
                      <a:pt x="128109" y="54526"/>
                      <a:pt x="141938" y="22060"/>
                    </a:cubicBezTo>
                    <a:cubicBezTo>
                      <a:pt x="142034" y="21740"/>
                      <a:pt x="142105" y="21413"/>
                      <a:pt x="142150" y="21082"/>
                    </a:cubicBezTo>
                    <a:cubicBezTo>
                      <a:pt x="142713" y="21339"/>
                      <a:pt x="143140" y="21834"/>
                      <a:pt x="143728" y="22035"/>
                    </a:cubicBezTo>
                    <a:cubicBezTo>
                      <a:pt x="146145" y="22826"/>
                      <a:pt x="150266" y="23764"/>
                      <a:pt x="152034" y="21399"/>
                    </a:cubicBezTo>
                    <a:cubicBezTo>
                      <a:pt x="152454" y="20679"/>
                      <a:pt x="152336" y="19767"/>
                      <a:pt x="151748" y="19178"/>
                    </a:cubicBezTo>
                    <a:cubicBezTo>
                      <a:pt x="151115" y="18620"/>
                      <a:pt x="150299" y="18313"/>
                      <a:pt x="149455" y="18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2" name="Google Shape;3776;p53">
              <a:extLst>
                <a:ext uri="{FF2B5EF4-FFF2-40B4-BE49-F238E27FC236}">
                  <a16:creationId xmlns:a16="http://schemas.microsoft.com/office/drawing/2014/main" id="{1C1F2426-A000-44A1-5011-9793A79C6F9F}"/>
                </a:ext>
              </a:extLst>
            </p:cNvPr>
            <p:cNvSpPr/>
            <p:nvPr/>
          </p:nvSpPr>
          <p:spPr>
            <a:xfrm>
              <a:off x="3807589" y="3251361"/>
              <a:ext cx="1086924" cy="520542"/>
            </a:xfrm>
            <a:custGeom>
              <a:avLst/>
              <a:gdLst/>
              <a:ahLst/>
              <a:cxnLst/>
              <a:rect l="l" t="t" r="r" b="b"/>
              <a:pathLst>
                <a:path w="966155" h="462704" extrusionOk="0">
                  <a:moveTo>
                    <a:pt x="0" y="14634"/>
                  </a:moveTo>
                  <a:cubicBezTo>
                    <a:pt x="5264" y="7744"/>
                    <a:pt x="12519" y="2635"/>
                    <a:pt x="20783" y="0"/>
                  </a:cubicBezTo>
                  <a:cubicBezTo>
                    <a:pt x="22449" y="1665"/>
                    <a:pt x="24027" y="3329"/>
                    <a:pt x="25692" y="4995"/>
                  </a:cubicBezTo>
                  <a:cubicBezTo>
                    <a:pt x="151965" y="133630"/>
                    <a:pt x="279581" y="260834"/>
                    <a:pt x="408541" y="386607"/>
                  </a:cubicBezTo>
                  <a:lnTo>
                    <a:pt x="409156" y="387570"/>
                  </a:lnTo>
                  <a:cubicBezTo>
                    <a:pt x="410131" y="388972"/>
                    <a:pt x="411185" y="390318"/>
                    <a:pt x="412313" y="391600"/>
                  </a:cubicBezTo>
                  <a:cubicBezTo>
                    <a:pt x="442487" y="428580"/>
                    <a:pt x="496948" y="434114"/>
                    <a:pt x="533954" y="403962"/>
                  </a:cubicBezTo>
                  <a:cubicBezTo>
                    <a:pt x="541205" y="398054"/>
                    <a:pt x="547449" y="391009"/>
                    <a:pt x="552440" y="383101"/>
                  </a:cubicBezTo>
                  <a:lnTo>
                    <a:pt x="548493" y="382313"/>
                  </a:lnTo>
                  <a:cubicBezTo>
                    <a:pt x="544394" y="380307"/>
                    <a:pt x="540178" y="378551"/>
                    <a:pt x="535866" y="377055"/>
                  </a:cubicBezTo>
                  <a:lnTo>
                    <a:pt x="555683" y="376880"/>
                  </a:lnTo>
                  <a:cubicBezTo>
                    <a:pt x="690461" y="272954"/>
                    <a:pt x="822345" y="165408"/>
                    <a:pt x="951336" y="54241"/>
                  </a:cubicBezTo>
                  <a:lnTo>
                    <a:pt x="951336" y="54153"/>
                  </a:lnTo>
                  <a:cubicBezTo>
                    <a:pt x="953352" y="52488"/>
                    <a:pt x="955282" y="50824"/>
                    <a:pt x="957298" y="49071"/>
                  </a:cubicBezTo>
                  <a:lnTo>
                    <a:pt x="958613" y="50297"/>
                  </a:lnTo>
                  <a:cubicBezTo>
                    <a:pt x="961156" y="55204"/>
                    <a:pt x="963699" y="60111"/>
                    <a:pt x="966155" y="65019"/>
                  </a:cubicBezTo>
                  <a:lnTo>
                    <a:pt x="965015" y="69751"/>
                  </a:lnTo>
                  <a:cubicBezTo>
                    <a:pt x="938428" y="98072"/>
                    <a:pt x="910233" y="124842"/>
                    <a:pt x="880570" y="149929"/>
                  </a:cubicBezTo>
                  <a:cubicBezTo>
                    <a:pt x="794196" y="225287"/>
                    <a:pt x="705572" y="297841"/>
                    <a:pt x="614698" y="367591"/>
                  </a:cubicBezTo>
                  <a:cubicBezTo>
                    <a:pt x="605217" y="374470"/>
                    <a:pt x="596222" y="381995"/>
                    <a:pt x="587778" y="390112"/>
                  </a:cubicBezTo>
                  <a:cubicBezTo>
                    <a:pt x="568837" y="409214"/>
                    <a:pt x="555772" y="434362"/>
                    <a:pt x="533411" y="449435"/>
                  </a:cubicBezTo>
                  <a:cubicBezTo>
                    <a:pt x="493776" y="476248"/>
                    <a:pt x="435638" y="459950"/>
                    <a:pt x="405473" y="422709"/>
                  </a:cubicBezTo>
                  <a:lnTo>
                    <a:pt x="403631" y="421131"/>
                  </a:lnTo>
                  <a:cubicBezTo>
                    <a:pt x="269118" y="285924"/>
                    <a:pt x="134633" y="150658"/>
                    <a:pt x="175" y="15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3777;p53">
              <a:extLst>
                <a:ext uri="{FF2B5EF4-FFF2-40B4-BE49-F238E27FC236}">
                  <a16:creationId xmlns:a16="http://schemas.microsoft.com/office/drawing/2014/main" id="{26125B19-44EC-AA95-A223-19E8926D5640}"/>
                </a:ext>
              </a:extLst>
            </p:cNvPr>
            <p:cNvSpPr/>
            <p:nvPr/>
          </p:nvSpPr>
          <p:spPr>
            <a:xfrm>
              <a:off x="4271727" y="3668585"/>
              <a:ext cx="157643" cy="59372"/>
            </a:xfrm>
            <a:custGeom>
              <a:avLst/>
              <a:gdLst/>
              <a:ahLst/>
              <a:cxnLst/>
              <a:rect l="l" t="t" r="r" b="b"/>
              <a:pathLst>
                <a:path w="140127" h="52775" extrusionOk="0">
                  <a:moveTo>
                    <a:pt x="136180" y="11678"/>
                  </a:moveTo>
                  <a:lnTo>
                    <a:pt x="140128" y="12466"/>
                  </a:lnTo>
                  <a:cubicBezTo>
                    <a:pt x="114650" y="52821"/>
                    <a:pt x="61259" y="64897"/>
                    <a:pt x="20875" y="39438"/>
                  </a:cubicBezTo>
                  <a:cubicBezTo>
                    <a:pt x="12962" y="34450"/>
                    <a:pt x="5912" y="28211"/>
                    <a:pt x="0" y="20965"/>
                  </a:cubicBezTo>
                  <a:cubicBezTo>
                    <a:pt x="1053" y="21841"/>
                    <a:pt x="2193" y="22718"/>
                    <a:pt x="3245" y="23594"/>
                  </a:cubicBezTo>
                  <a:cubicBezTo>
                    <a:pt x="2280" y="22631"/>
                    <a:pt x="1403" y="21755"/>
                    <a:pt x="526" y="20790"/>
                  </a:cubicBezTo>
                  <a:lnTo>
                    <a:pt x="1929" y="19388"/>
                  </a:lnTo>
                  <a:cubicBezTo>
                    <a:pt x="23001" y="9728"/>
                    <a:pt x="45459" y="3430"/>
                    <a:pt x="68484" y="724"/>
                  </a:cubicBezTo>
                  <a:cubicBezTo>
                    <a:pt x="71818" y="373"/>
                    <a:pt x="75149" y="198"/>
                    <a:pt x="78482" y="110"/>
                  </a:cubicBezTo>
                  <a:cubicBezTo>
                    <a:pt x="93764" y="-528"/>
                    <a:pt x="109035" y="1609"/>
                    <a:pt x="123553" y="6419"/>
                  </a:cubicBezTo>
                  <a:cubicBezTo>
                    <a:pt x="127865" y="7915"/>
                    <a:pt x="132082" y="9671"/>
                    <a:pt x="136180" y="11678"/>
                  </a:cubicBezTo>
                  <a:close/>
                </a:path>
              </a:pathLst>
            </a:custGeom>
            <a:solidFill>
              <a:srgbClr val="F0C5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3778;p53">
              <a:extLst>
                <a:ext uri="{FF2B5EF4-FFF2-40B4-BE49-F238E27FC236}">
                  <a16:creationId xmlns:a16="http://schemas.microsoft.com/office/drawing/2014/main" id="{31B802B4-E42F-36FB-A043-91657F9A9D61}"/>
                </a:ext>
              </a:extLst>
            </p:cNvPr>
            <p:cNvSpPr/>
            <p:nvPr/>
          </p:nvSpPr>
          <p:spPr>
            <a:xfrm>
              <a:off x="4357410" y="3235381"/>
              <a:ext cx="520773" cy="440157"/>
            </a:xfrm>
            <a:custGeom>
              <a:avLst/>
              <a:gdLst/>
              <a:ahLst/>
              <a:cxnLst/>
              <a:rect l="l" t="t" r="r" b="b"/>
              <a:pathLst>
                <a:path w="462909" h="391251" extrusionOk="0">
                  <a:moveTo>
                    <a:pt x="4383" y="371185"/>
                  </a:moveTo>
                  <a:cubicBezTo>
                    <a:pt x="72430" y="245091"/>
                    <a:pt x="184321" y="148878"/>
                    <a:pt x="293756" y="55905"/>
                  </a:cubicBezTo>
                  <a:cubicBezTo>
                    <a:pt x="315719" y="36300"/>
                    <a:pt x="339012" y="18235"/>
                    <a:pt x="363469" y="1841"/>
                  </a:cubicBezTo>
                  <a:cubicBezTo>
                    <a:pt x="364346" y="1227"/>
                    <a:pt x="365311" y="613"/>
                    <a:pt x="366275" y="0"/>
                  </a:cubicBezTo>
                  <a:lnTo>
                    <a:pt x="368643" y="613"/>
                  </a:lnTo>
                  <a:cubicBezTo>
                    <a:pt x="399422" y="22433"/>
                    <a:pt x="430200" y="44281"/>
                    <a:pt x="460979" y="66159"/>
                  </a:cubicBezTo>
                  <a:lnTo>
                    <a:pt x="462909" y="68349"/>
                  </a:lnTo>
                  <a:lnTo>
                    <a:pt x="462909" y="68437"/>
                  </a:lnTo>
                  <a:cubicBezTo>
                    <a:pt x="334093" y="179635"/>
                    <a:pt x="202209" y="287181"/>
                    <a:pt x="67256" y="391076"/>
                  </a:cubicBezTo>
                  <a:lnTo>
                    <a:pt x="47439" y="391251"/>
                  </a:lnTo>
                  <a:cubicBezTo>
                    <a:pt x="32921" y="386441"/>
                    <a:pt x="17650" y="384304"/>
                    <a:pt x="2368" y="384942"/>
                  </a:cubicBezTo>
                  <a:lnTo>
                    <a:pt x="2280" y="381787"/>
                  </a:lnTo>
                  <a:cubicBezTo>
                    <a:pt x="1491" y="379860"/>
                    <a:pt x="789" y="377933"/>
                    <a:pt x="0" y="376092"/>
                  </a:cubicBezTo>
                  <a:lnTo>
                    <a:pt x="2192" y="375215"/>
                  </a:lnTo>
                  <a:cubicBezTo>
                    <a:pt x="2893" y="373903"/>
                    <a:pt x="3594" y="372500"/>
                    <a:pt x="4383" y="371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3779;p53">
              <a:extLst>
                <a:ext uri="{FF2B5EF4-FFF2-40B4-BE49-F238E27FC236}">
                  <a16:creationId xmlns:a16="http://schemas.microsoft.com/office/drawing/2014/main" id="{714552AC-4540-1D65-603B-DD364A2D8176}"/>
                </a:ext>
              </a:extLst>
            </p:cNvPr>
            <p:cNvSpPr/>
            <p:nvPr/>
          </p:nvSpPr>
          <p:spPr>
            <a:xfrm>
              <a:off x="4360865" y="3237453"/>
              <a:ext cx="405450" cy="415511"/>
            </a:xfrm>
            <a:custGeom>
              <a:avLst/>
              <a:gdLst/>
              <a:ahLst/>
              <a:cxnLst/>
              <a:rect l="l" t="t" r="r" b="b"/>
              <a:pathLst>
                <a:path w="360400" h="369343" extrusionOk="0">
                  <a:moveTo>
                    <a:pt x="360400" y="0"/>
                  </a:moveTo>
                  <a:cubicBezTo>
                    <a:pt x="335944" y="16395"/>
                    <a:pt x="312650" y="34459"/>
                    <a:pt x="290687" y="54065"/>
                  </a:cubicBezTo>
                  <a:cubicBezTo>
                    <a:pt x="181252" y="147037"/>
                    <a:pt x="69362" y="243250"/>
                    <a:pt x="1315" y="369344"/>
                  </a:cubicBezTo>
                  <a:lnTo>
                    <a:pt x="0" y="368644"/>
                  </a:lnTo>
                  <a:cubicBezTo>
                    <a:pt x="8944" y="310197"/>
                    <a:pt x="15492" y="251487"/>
                    <a:pt x="19643" y="192514"/>
                  </a:cubicBezTo>
                  <a:lnTo>
                    <a:pt x="18766" y="191288"/>
                  </a:lnTo>
                  <a:cubicBezTo>
                    <a:pt x="97510" y="142918"/>
                    <a:pt x="167048" y="81316"/>
                    <a:pt x="236146" y="19978"/>
                  </a:cubicBezTo>
                  <a:lnTo>
                    <a:pt x="235795" y="18051"/>
                  </a:lnTo>
                  <a:cubicBezTo>
                    <a:pt x="276969" y="9763"/>
                    <a:pt x="318567" y="3738"/>
                    <a:pt x="360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3780;p53">
              <a:extLst>
                <a:ext uri="{FF2B5EF4-FFF2-40B4-BE49-F238E27FC236}">
                  <a16:creationId xmlns:a16="http://schemas.microsoft.com/office/drawing/2014/main" id="{32618C9F-2C3C-F1AB-ACA3-4CB4F51D05AC}"/>
                </a:ext>
              </a:extLst>
            </p:cNvPr>
            <p:cNvSpPr/>
            <p:nvPr/>
          </p:nvSpPr>
          <p:spPr>
            <a:xfrm>
              <a:off x="3836509" y="3197404"/>
              <a:ext cx="523240" cy="494278"/>
            </a:xfrm>
            <a:custGeom>
              <a:avLst/>
              <a:gdLst/>
              <a:ahLst/>
              <a:cxnLst/>
              <a:rect l="l" t="t" r="r" b="b"/>
              <a:pathLst>
                <a:path w="465102" h="439358" extrusionOk="0">
                  <a:moveTo>
                    <a:pt x="100492" y="1"/>
                  </a:moveTo>
                  <a:cubicBezTo>
                    <a:pt x="101266" y="-11"/>
                    <a:pt x="102037" y="107"/>
                    <a:pt x="102771" y="352"/>
                  </a:cubicBezTo>
                  <a:cubicBezTo>
                    <a:pt x="106194" y="1328"/>
                    <a:pt x="109365" y="3032"/>
                    <a:pt x="112067" y="5347"/>
                  </a:cubicBezTo>
                  <a:cubicBezTo>
                    <a:pt x="212120" y="79566"/>
                    <a:pt x="293406" y="175780"/>
                    <a:pt x="373642" y="271028"/>
                  </a:cubicBezTo>
                  <a:cubicBezTo>
                    <a:pt x="386971" y="286889"/>
                    <a:pt x="400301" y="302750"/>
                    <a:pt x="412489" y="319486"/>
                  </a:cubicBezTo>
                  <a:cubicBezTo>
                    <a:pt x="432780" y="347492"/>
                    <a:pt x="449648" y="377821"/>
                    <a:pt x="462735" y="409829"/>
                  </a:cubicBezTo>
                  <a:cubicBezTo>
                    <a:pt x="463524" y="411669"/>
                    <a:pt x="464226" y="413597"/>
                    <a:pt x="465015" y="415524"/>
                  </a:cubicBezTo>
                  <a:lnTo>
                    <a:pt x="465103" y="418679"/>
                  </a:lnTo>
                  <a:cubicBezTo>
                    <a:pt x="461770" y="418767"/>
                    <a:pt x="458438" y="418941"/>
                    <a:pt x="455105" y="419293"/>
                  </a:cubicBezTo>
                  <a:cubicBezTo>
                    <a:pt x="432079" y="421998"/>
                    <a:pt x="409622" y="428296"/>
                    <a:pt x="388549" y="437957"/>
                  </a:cubicBezTo>
                  <a:lnTo>
                    <a:pt x="387147" y="439359"/>
                  </a:lnTo>
                  <a:cubicBezTo>
                    <a:pt x="385920" y="438045"/>
                    <a:pt x="384692" y="436730"/>
                    <a:pt x="383464" y="435503"/>
                  </a:cubicBezTo>
                  <a:lnTo>
                    <a:pt x="382849" y="434540"/>
                  </a:lnTo>
                  <a:cubicBezTo>
                    <a:pt x="253859" y="308708"/>
                    <a:pt x="126243" y="181504"/>
                    <a:pt x="0" y="52928"/>
                  </a:cubicBezTo>
                  <a:lnTo>
                    <a:pt x="1579" y="51438"/>
                  </a:lnTo>
                  <a:cubicBezTo>
                    <a:pt x="30954" y="35489"/>
                    <a:pt x="60330" y="19512"/>
                    <a:pt x="89707" y="3507"/>
                  </a:cubicBezTo>
                  <a:cubicBezTo>
                    <a:pt x="92930" y="1409"/>
                    <a:pt x="96650" y="200"/>
                    <a:pt x="100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3781;p53">
              <a:extLst>
                <a:ext uri="{FF2B5EF4-FFF2-40B4-BE49-F238E27FC236}">
                  <a16:creationId xmlns:a16="http://schemas.microsoft.com/office/drawing/2014/main" id="{FD8AF29C-6069-FA7D-8E5E-324652617829}"/>
                </a:ext>
              </a:extLst>
            </p:cNvPr>
            <p:cNvSpPr/>
            <p:nvPr/>
          </p:nvSpPr>
          <p:spPr>
            <a:xfrm>
              <a:off x="3952199" y="3195401"/>
              <a:ext cx="430508" cy="463057"/>
            </a:xfrm>
            <a:custGeom>
              <a:avLst/>
              <a:gdLst/>
              <a:ahLst/>
              <a:cxnLst/>
              <a:rect l="l" t="t" r="r" b="b"/>
              <a:pathLst>
                <a:path w="382674" h="411606" extrusionOk="0">
                  <a:moveTo>
                    <a:pt x="9296" y="7125"/>
                  </a:moveTo>
                  <a:cubicBezTo>
                    <a:pt x="6594" y="4810"/>
                    <a:pt x="3423" y="3106"/>
                    <a:pt x="0" y="2130"/>
                  </a:cubicBezTo>
                  <a:lnTo>
                    <a:pt x="0" y="1955"/>
                  </a:lnTo>
                  <a:cubicBezTo>
                    <a:pt x="51597" y="-2396"/>
                    <a:pt x="103549" y="524"/>
                    <a:pt x="154333" y="10629"/>
                  </a:cubicBezTo>
                  <a:lnTo>
                    <a:pt x="155910" y="9227"/>
                  </a:lnTo>
                  <a:cubicBezTo>
                    <a:pt x="184260" y="28221"/>
                    <a:pt x="210073" y="50747"/>
                    <a:pt x="232725" y="76261"/>
                  </a:cubicBezTo>
                  <a:cubicBezTo>
                    <a:pt x="281217" y="126471"/>
                    <a:pt x="329709" y="176652"/>
                    <a:pt x="378202" y="226803"/>
                  </a:cubicBezTo>
                  <a:lnTo>
                    <a:pt x="381798" y="228644"/>
                  </a:lnTo>
                  <a:lnTo>
                    <a:pt x="382675" y="229870"/>
                  </a:lnTo>
                  <a:cubicBezTo>
                    <a:pt x="378553" y="288842"/>
                    <a:pt x="372006" y="347552"/>
                    <a:pt x="363032" y="405999"/>
                  </a:cubicBezTo>
                  <a:lnTo>
                    <a:pt x="364346" y="406700"/>
                  </a:lnTo>
                  <a:cubicBezTo>
                    <a:pt x="363557" y="408015"/>
                    <a:pt x="362857" y="409416"/>
                    <a:pt x="362155" y="410730"/>
                  </a:cubicBezTo>
                  <a:lnTo>
                    <a:pt x="359963" y="411607"/>
                  </a:lnTo>
                  <a:cubicBezTo>
                    <a:pt x="346877" y="379599"/>
                    <a:pt x="330008" y="349270"/>
                    <a:pt x="309717" y="321264"/>
                  </a:cubicBezTo>
                  <a:cubicBezTo>
                    <a:pt x="297529" y="304528"/>
                    <a:pt x="284200" y="288667"/>
                    <a:pt x="270870" y="272806"/>
                  </a:cubicBezTo>
                  <a:cubicBezTo>
                    <a:pt x="190635" y="177558"/>
                    <a:pt x="109349" y="81344"/>
                    <a:pt x="9296" y="71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3782;p53">
              <a:extLst>
                <a:ext uri="{FF2B5EF4-FFF2-40B4-BE49-F238E27FC236}">
                  <a16:creationId xmlns:a16="http://schemas.microsoft.com/office/drawing/2014/main" id="{87722B4D-BF39-9939-D156-15E98C410C7A}"/>
                </a:ext>
              </a:extLst>
            </p:cNvPr>
            <p:cNvSpPr/>
            <p:nvPr/>
          </p:nvSpPr>
          <p:spPr>
            <a:xfrm>
              <a:off x="4271727" y="3668585"/>
              <a:ext cx="157643" cy="59372"/>
            </a:xfrm>
            <a:custGeom>
              <a:avLst/>
              <a:gdLst/>
              <a:ahLst/>
              <a:cxnLst/>
              <a:rect l="l" t="t" r="r" b="b"/>
              <a:pathLst>
                <a:path w="140127" h="52775" extrusionOk="0">
                  <a:moveTo>
                    <a:pt x="136180" y="11678"/>
                  </a:moveTo>
                  <a:lnTo>
                    <a:pt x="140128" y="12466"/>
                  </a:lnTo>
                  <a:cubicBezTo>
                    <a:pt x="114650" y="52821"/>
                    <a:pt x="61259" y="64897"/>
                    <a:pt x="20875" y="39438"/>
                  </a:cubicBezTo>
                  <a:cubicBezTo>
                    <a:pt x="12962" y="34450"/>
                    <a:pt x="5912" y="28211"/>
                    <a:pt x="0" y="20965"/>
                  </a:cubicBezTo>
                  <a:cubicBezTo>
                    <a:pt x="1053" y="21841"/>
                    <a:pt x="2193" y="22718"/>
                    <a:pt x="3245" y="23594"/>
                  </a:cubicBezTo>
                  <a:cubicBezTo>
                    <a:pt x="2280" y="22631"/>
                    <a:pt x="1403" y="21755"/>
                    <a:pt x="526" y="20790"/>
                  </a:cubicBezTo>
                  <a:lnTo>
                    <a:pt x="1929" y="19388"/>
                  </a:lnTo>
                  <a:cubicBezTo>
                    <a:pt x="23001" y="9728"/>
                    <a:pt x="45459" y="3430"/>
                    <a:pt x="68484" y="724"/>
                  </a:cubicBezTo>
                  <a:cubicBezTo>
                    <a:pt x="71818" y="373"/>
                    <a:pt x="75149" y="198"/>
                    <a:pt x="78482" y="110"/>
                  </a:cubicBezTo>
                  <a:cubicBezTo>
                    <a:pt x="93764" y="-528"/>
                    <a:pt x="109035" y="1609"/>
                    <a:pt x="123553" y="6419"/>
                  </a:cubicBezTo>
                  <a:cubicBezTo>
                    <a:pt x="127865" y="7915"/>
                    <a:pt x="132082" y="9671"/>
                    <a:pt x="136180" y="1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3783;p53">
              <a:extLst>
                <a:ext uri="{FF2B5EF4-FFF2-40B4-BE49-F238E27FC236}">
                  <a16:creationId xmlns:a16="http://schemas.microsoft.com/office/drawing/2014/main" id="{08A23149-AE8E-ACF4-F022-6C449681F1E5}"/>
                </a:ext>
              </a:extLst>
            </p:cNvPr>
            <p:cNvSpPr/>
            <p:nvPr/>
          </p:nvSpPr>
          <p:spPr>
            <a:xfrm>
              <a:off x="3837291" y="3195800"/>
              <a:ext cx="526088" cy="472759"/>
            </a:xfrm>
            <a:custGeom>
              <a:avLst/>
              <a:gdLst/>
              <a:ahLst/>
              <a:cxnLst/>
              <a:rect l="l" t="t" r="r" b="b"/>
              <a:pathLst>
                <a:path w="467634" h="420230" extrusionOk="0">
                  <a:moveTo>
                    <a:pt x="1139" y="53736"/>
                  </a:moveTo>
                  <a:cubicBezTo>
                    <a:pt x="25417" y="43359"/>
                    <a:pt x="48966" y="31354"/>
                    <a:pt x="71623" y="17803"/>
                  </a:cubicBezTo>
                  <a:cubicBezTo>
                    <a:pt x="86903" y="9430"/>
                    <a:pt x="99811" y="1530"/>
                    <a:pt x="115473" y="13077"/>
                  </a:cubicBezTo>
                  <a:cubicBezTo>
                    <a:pt x="128046" y="22346"/>
                    <a:pt x="140265" y="32059"/>
                    <a:pt x="152129" y="42217"/>
                  </a:cubicBezTo>
                  <a:cubicBezTo>
                    <a:pt x="192322" y="77040"/>
                    <a:pt x="230340" y="114294"/>
                    <a:pt x="265968" y="153769"/>
                  </a:cubicBezTo>
                  <a:cubicBezTo>
                    <a:pt x="339941" y="234461"/>
                    <a:pt x="417383" y="317376"/>
                    <a:pt x="461442" y="418605"/>
                  </a:cubicBezTo>
                  <a:cubicBezTo>
                    <a:pt x="462915" y="421990"/>
                    <a:pt x="468732" y="419570"/>
                    <a:pt x="467452" y="416074"/>
                  </a:cubicBezTo>
                  <a:cubicBezTo>
                    <a:pt x="445597" y="362363"/>
                    <a:pt x="414404" y="312941"/>
                    <a:pt x="375316" y="270092"/>
                  </a:cubicBezTo>
                  <a:cubicBezTo>
                    <a:pt x="337273" y="225032"/>
                    <a:pt x="299078" y="180009"/>
                    <a:pt x="258734" y="136973"/>
                  </a:cubicBezTo>
                  <a:cubicBezTo>
                    <a:pt x="218605" y="93963"/>
                    <a:pt x="175356" y="53968"/>
                    <a:pt x="129341" y="17313"/>
                  </a:cubicBezTo>
                  <a:cubicBezTo>
                    <a:pt x="115015" y="5950"/>
                    <a:pt x="105680" y="-5077"/>
                    <a:pt x="87548" y="2495"/>
                  </a:cubicBezTo>
                  <a:cubicBezTo>
                    <a:pt x="56761" y="15731"/>
                    <a:pt x="27535" y="32334"/>
                    <a:pt x="407" y="52000"/>
                  </a:cubicBezTo>
                  <a:cubicBezTo>
                    <a:pt x="-388" y="52577"/>
                    <a:pt x="48" y="54153"/>
                    <a:pt x="1139" y="53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3784;p53">
              <a:extLst>
                <a:ext uri="{FF2B5EF4-FFF2-40B4-BE49-F238E27FC236}">
                  <a16:creationId xmlns:a16="http://schemas.microsoft.com/office/drawing/2014/main" id="{AB1288EE-19CF-0C4F-9168-06D7AA5CC557}"/>
                </a:ext>
              </a:extLst>
            </p:cNvPr>
            <p:cNvSpPr/>
            <p:nvPr/>
          </p:nvSpPr>
          <p:spPr>
            <a:xfrm>
              <a:off x="4357813" y="3234042"/>
              <a:ext cx="412944" cy="425521"/>
            </a:xfrm>
            <a:custGeom>
              <a:avLst/>
              <a:gdLst/>
              <a:ahLst/>
              <a:cxnLst/>
              <a:rect l="l" t="t" r="r" b="b"/>
              <a:pathLst>
                <a:path w="367061" h="378241" extrusionOk="0">
                  <a:moveTo>
                    <a:pt x="3416" y="377379"/>
                  </a:moveTo>
                  <a:cubicBezTo>
                    <a:pt x="46916" y="302199"/>
                    <a:pt x="101433" y="233950"/>
                    <a:pt x="165155" y="174901"/>
                  </a:cubicBezTo>
                  <a:cubicBezTo>
                    <a:pt x="195527" y="145485"/>
                    <a:pt x="227068" y="117294"/>
                    <a:pt x="258990" y="89576"/>
                  </a:cubicBezTo>
                  <a:cubicBezTo>
                    <a:pt x="293096" y="58365"/>
                    <a:pt x="329005" y="29181"/>
                    <a:pt x="366533" y="2175"/>
                  </a:cubicBezTo>
                  <a:cubicBezTo>
                    <a:pt x="367749" y="1347"/>
                    <a:pt x="366656" y="-597"/>
                    <a:pt x="365366" y="180"/>
                  </a:cubicBezTo>
                  <a:cubicBezTo>
                    <a:pt x="329059" y="23944"/>
                    <a:pt x="294765" y="50647"/>
                    <a:pt x="262830" y="80018"/>
                  </a:cubicBezTo>
                  <a:cubicBezTo>
                    <a:pt x="228217" y="109517"/>
                    <a:pt x="193735" y="139168"/>
                    <a:pt x="160828" y="170577"/>
                  </a:cubicBezTo>
                  <a:cubicBezTo>
                    <a:pt x="99470" y="229142"/>
                    <a:pt x="35424" y="297225"/>
                    <a:pt x="222" y="375513"/>
                  </a:cubicBezTo>
                  <a:cubicBezTo>
                    <a:pt x="-263" y="376412"/>
                    <a:pt x="73" y="377534"/>
                    <a:pt x="972" y="378019"/>
                  </a:cubicBezTo>
                  <a:cubicBezTo>
                    <a:pt x="1829" y="378482"/>
                    <a:pt x="2897" y="378201"/>
                    <a:pt x="3417" y="377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3785;p53">
              <a:extLst>
                <a:ext uri="{FF2B5EF4-FFF2-40B4-BE49-F238E27FC236}">
                  <a16:creationId xmlns:a16="http://schemas.microsoft.com/office/drawing/2014/main" id="{EE339711-2246-9CE0-BB19-53AD0F2A9263}"/>
                </a:ext>
              </a:extLst>
            </p:cNvPr>
            <p:cNvSpPr/>
            <p:nvPr/>
          </p:nvSpPr>
          <p:spPr>
            <a:xfrm>
              <a:off x="4125777" y="3203765"/>
              <a:ext cx="255069" cy="249504"/>
            </a:xfrm>
            <a:custGeom>
              <a:avLst/>
              <a:gdLst/>
              <a:ahLst/>
              <a:cxnLst/>
              <a:rect l="l" t="t" r="r" b="b"/>
              <a:pathLst>
                <a:path w="226728" h="221781" extrusionOk="0">
                  <a:moveTo>
                    <a:pt x="488" y="3057"/>
                  </a:moveTo>
                  <a:cubicBezTo>
                    <a:pt x="8791" y="11188"/>
                    <a:pt x="19093" y="17282"/>
                    <a:pt x="27994" y="24776"/>
                  </a:cubicBezTo>
                  <a:cubicBezTo>
                    <a:pt x="37526" y="32800"/>
                    <a:pt x="46632" y="41295"/>
                    <a:pt x="55481" y="50064"/>
                  </a:cubicBezTo>
                  <a:cubicBezTo>
                    <a:pt x="73832" y="68244"/>
                    <a:pt x="91561" y="87069"/>
                    <a:pt x="109515" y="105639"/>
                  </a:cubicBezTo>
                  <a:lnTo>
                    <a:pt x="164083" y="162079"/>
                  </a:lnTo>
                  <a:cubicBezTo>
                    <a:pt x="182255" y="182910"/>
                    <a:pt x="201639" y="202652"/>
                    <a:pt x="222135" y="221203"/>
                  </a:cubicBezTo>
                  <a:cubicBezTo>
                    <a:pt x="224207" y="222885"/>
                    <a:pt x="228140" y="220608"/>
                    <a:pt x="226211" y="218061"/>
                  </a:cubicBezTo>
                  <a:cubicBezTo>
                    <a:pt x="209191" y="197859"/>
                    <a:pt x="190994" y="178679"/>
                    <a:pt x="171714" y="160618"/>
                  </a:cubicBezTo>
                  <a:cubicBezTo>
                    <a:pt x="152019" y="140228"/>
                    <a:pt x="132323" y="119837"/>
                    <a:pt x="112627" y="99446"/>
                  </a:cubicBezTo>
                  <a:cubicBezTo>
                    <a:pt x="94277" y="80449"/>
                    <a:pt x="76201" y="61129"/>
                    <a:pt x="57324" y="42651"/>
                  </a:cubicBezTo>
                  <a:cubicBezTo>
                    <a:pt x="42024" y="24886"/>
                    <a:pt x="23275" y="10409"/>
                    <a:pt x="2212" y="98"/>
                  </a:cubicBezTo>
                  <a:cubicBezTo>
                    <a:pt x="504" y="-510"/>
                    <a:pt x="-725" y="1872"/>
                    <a:pt x="487" y="3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3786;p53">
              <a:extLst>
                <a:ext uri="{FF2B5EF4-FFF2-40B4-BE49-F238E27FC236}">
                  <a16:creationId xmlns:a16="http://schemas.microsoft.com/office/drawing/2014/main" id="{ADD1CB48-7094-EDB5-A100-004B45EF0E92}"/>
                </a:ext>
              </a:extLst>
            </p:cNvPr>
            <p:cNvSpPr/>
            <p:nvPr/>
          </p:nvSpPr>
          <p:spPr>
            <a:xfrm>
              <a:off x="4379137" y="3256499"/>
              <a:ext cx="250551" cy="199043"/>
            </a:xfrm>
            <a:custGeom>
              <a:avLst/>
              <a:gdLst/>
              <a:ahLst/>
              <a:cxnLst/>
              <a:rect l="l" t="t" r="r" b="b"/>
              <a:pathLst>
                <a:path w="222712" h="176927" extrusionOk="0">
                  <a:moveTo>
                    <a:pt x="3902" y="176613"/>
                  </a:moveTo>
                  <a:cubicBezTo>
                    <a:pt x="43490" y="153570"/>
                    <a:pt x="80919" y="127009"/>
                    <a:pt x="115735" y="97252"/>
                  </a:cubicBezTo>
                  <a:cubicBezTo>
                    <a:pt x="133710" y="82730"/>
                    <a:pt x="151323" y="67761"/>
                    <a:pt x="168778" y="52620"/>
                  </a:cubicBezTo>
                  <a:cubicBezTo>
                    <a:pt x="187440" y="37876"/>
                    <a:pt x="205202" y="22030"/>
                    <a:pt x="221971" y="5168"/>
                  </a:cubicBezTo>
                  <a:cubicBezTo>
                    <a:pt x="224093" y="2817"/>
                    <a:pt x="221272" y="-1508"/>
                    <a:pt x="218391" y="531"/>
                  </a:cubicBezTo>
                  <a:cubicBezTo>
                    <a:pt x="200608" y="13109"/>
                    <a:pt x="184879" y="29598"/>
                    <a:pt x="168434" y="43893"/>
                  </a:cubicBezTo>
                  <a:cubicBezTo>
                    <a:pt x="150992" y="59056"/>
                    <a:pt x="133384" y="74029"/>
                    <a:pt x="115480" y="88647"/>
                  </a:cubicBezTo>
                  <a:cubicBezTo>
                    <a:pt x="78744" y="118640"/>
                    <a:pt x="40086" y="145006"/>
                    <a:pt x="1230" y="172046"/>
                  </a:cubicBezTo>
                  <a:cubicBezTo>
                    <a:pt x="-5" y="172829"/>
                    <a:pt x="-371" y="174464"/>
                    <a:pt x="412" y="175698"/>
                  </a:cubicBezTo>
                  <a:cubicBezTo>
                    <a:pt x="1156" y="176870"/>
                    <a:pt x="2678" y="177268"/>
                    <a:pt x="3901" y="17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3787;p53">
              <a:extLst>
                <a:ext uri="{FF2B5EF4-FFF2-40B4-BE49-F238E27FC236}">
                  <a16:creationId xmlns:a16="http://schemas.microsoft.com/office/drawing/2014/main" id="{E2038BB1-CCA4-B616-EB79-7BF1A3FA2D27}"/>
                </a:ext>
              </a:extLst>
            </p:cNvPr>
            <p:cNvSpPr/>
            <p:nvPr/>
          </p:nvSpPr>
          <p:spPr>
            <a:xfrm>
              <a:off x="3828330" y="3248718"/>
              <a:ext cx="442441" cy="441080"/>
            </a:xfrm>
            <a:custGeom>
              <a:avLst/>
              <a:gdLst/>
              <a:ahLst/>
              <a:cxnLst/>
              <a:rect l="l" t="t" r="r" b="b"/>
              <a:pathLst>
                <a:path w="393281" h="392071" extrusionOk="0">
                  <a:moveTo>
                    <a:pt x="430" y="2681"/>
                  </a:moveTo>
                  <a:cubicBezTo>
                    <a:pt x="124105" y="137047"/>
                    <a:pt x="257220" y="263684"/>
                    <a:pt x="387909" y="391168"/>
                  </a:cubicBezTo>
                  <a:cubicBezTo>
                    <a:pt x="390797" y="393986"/>
                    <a:pt x="395233" y="389562"/>
                    <a:pt x="392341" y="386739"/>
                  </a:cubicBezTo>
                  <a:cubicBezTo>
                    <a:pt x="261516" y="259019"/>
                    <a:pt x="134889" y="126681"/>
                    <a:pt x="2683" y="430"/>
                  </a:cubicBezTo>
                  <a:cubicBezTo>
                    <a:pt x="2040" y="-171"/>
                    <a:pt x="1032" y="-138"/>
                    <a:pt x="430" y="504"/>
                  </a:cubicBezTo>
                  <a:cubicBezTo>
                    <a:pt x="-143" y="1116"/>
                    <a:pt x="-143" y="2069"/>
                    <a:pt x="430" y="2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3788;p53">
              <a:extLst>
                <a:ext uri="{FF2B5EF4-FFF2-40B4-BE49-F238E27FC236}">
                  <a16:creationId xmlns:a16="http://schemas.microsoft.com/office/drawing/2014/main" id="{2B70954A-2030-7291-42CB-74765834284B}"/>
                </a:ext>
              </a:extLst>
            </p:cNvPr>
            <p:cNvSpPr/>
            <p:nvPr/>
          </p:nvSpPr>
          <p:spPr>
            <a:xfrm>
              <a:off x="3805381" y="3266200"/>
              <a:ext cx="459650" cy="462367"/>
            </a:xfrm>
            <a:custGeom>
              <a:avLst/>
              <a:gdLst/>
              <a:ahLst/>
              <a:cxnLst/>
              <a:rect l="l" t="t" r="r" b="b"/>
              <a:pathLst>
                <a:path w="408578" h="410993" extrusionOk="0">
                  <a:moveTo>
                    <a:pt x="586" y="3671"/>
                  </a:moveTo>
                  <a:cubicBezTo>
                    <a:pt x="31790" y="39543"/>
                    <a:pt x="67616" y="71746"/>
                    <a:pt x="101090" y="105491"/>
                  </a:cubicBezTo>
                  <a:cubicBezTo>
                    <a:pt x="134674" y="139349"/>
                    <a:pt x="168237" y="173227"/>
                    <a:pt x="201779" y="207126"/>
                  </a:cubicBezTo>
                  <a:cubicBezTo>
                    <a:pt x="268844" y="274941"/>
                    <a:pt x="336048" y="342620"/>
                    <a:pt x="403388" y="410163"/>
                  </a:cubicBezTo>
                  <a:cubicBezTo>
                    <a:pt x="404633" y="411325"/>
                    <a:pt x="406585" y="411259"/>
                    <a:pt x="407748" y="410015"/>
                  </a:cubicBezTo>
                  <a:cubicBezTo>
                    <a:pt x="408855" y="408831"/>
                    <a:pt x="408855" y="406991"/>
                    <a:pt x="407748" y="405807"/>
                  </a:cubicBezTo>
                  <a:cubicBezTo>
                    <a:pt x="340526" y="338147"/>
                    <a:pt x="273250" y="270541"/>
                    <a:pt x="205920" y="202987"/>
                  </a:cubicBezTo>
                  <a:cubicBezTo>
                    <a:pt x="173100" y="170141"/>
                    <a:pt x="140310" y="137265"/>
                    <a:pt x="107548" y="104361"/>
                  </a:cubicBezTo>
                  <a:cubicBezTo>
                    <a:pt x="73115" y="69815"/>
                    <a:pt x="40295" y="32827"/>
                    <a:pt x="3674" y="586"/>
                  </a:cubicBezTo>
                  <a:cubicBezTo>
                    <a:pt x="2791" y="-236"/>
                    <a:pt x="1409" y="-187"/>
                    <a:pt x="586" y="695"/>
                  </a:cubicBezTo>
                  <a:cubicBezTo>
                    <a:pt x="-195" y="1534"/>
                    <a:pt x="-195" y="2833"/>
                    <a:pt x="586" y="3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3789;p53">
              <a:extLst>
                <a:ext uri="{FF2B5EF4-FFF2-40B4-BE49-F238E27FC236}">
                  <a16:creationId xmlns:a16="http://schemas.microsoft.com/office/drawing/2014/main" id="{869D777E-10CF-82EC-90C0-9B146F655E52}"/>
                </a:ext>
              </a:extLst>
            </p:cNvPr>
            <p:cNvSpPr/>
            <p:nvPr/>
          </p:nvSpPr>
          <p:spPr>
            <a:xfrm>
              <a:off x="4261676" y="3327302"/>
              <a:ext cx="634269" cy="447722"/>
            </a:xfrm>
            <a:custGeom>
              <a:avLst/>
              <a:gdLst/>
              <a:ahLst/>
              <a:cxnLst/>
              <a:rect l="l" t="t" r="r" b="b"/>
              <a:pathLst>
                <a:path w="563795" h="397975" extrusionOk="0">
                  <a:moveTo>
                    <a:pt x="534" y="356863"/>
                  </a:moveTo>
                  <a:cubicBezTo>
                    <a:pt x="27841" y="392646"/>
                    <a:pt x="75015" y="406925"/>
                    <a:pt x="117603" y="392299"/>
                  </a:cubicBezTo>
                  <a:cubicBezTo>
                    <a:pt x="141660" y="382457"/>
                    <a:pt x="155776" y="361730"/>
                    <a:pt x="171111" y="342006"/>
                  </a:cubicBezTo>
                  <a:cubicBezTo>
                    <a:pt x="192728" y="317323"/>
                    <a:pt x="217289" y="295379"/>
                    <a:pt x="244244" y="276663"/>
                  </a:cubicBezTo>
                  <a:cubicBezTo>
                    <a:pt x="299922" y="233009"/>
                    <a:pt x="355686" y="189599"/>
                    <a:pt x="409878" y="144099"/>
                  </a:cubicBezTo>
                  <a:cubicBezTo>
                    <a:pt x="464268" y="101085"/>
                    <a:pt x="515503" y="54232"/>
                    <a:pt x="563190" y="3900"/>
                  </a:cubicBezTo>
                  <a:cubicBezTo>
                    <a:pt x="565115" y="1743"/>
                    <a:pt x="562005" y="-1424"/>
                    <a:pt x="559994" y="705"/>
                  </a:cubicBezTo>
                  <a:cubicBezTo>
                    <a:pt x="517307" y="43989"/>
                    <a:pt x="472302" y="84926"/>
                    <a:pt x="425176" y="123336"/>
                  </a:cubicBezTo>
                  <a:cubicBezTo>
                    <a:pt x="376036" y="165147"/>
                    <a:pt x="326584" y="206680"/>
                    <a:pt x="276352" y="247177"/>
                  </a:cubicBezTo>
                  <a:cubicBezTo>
                    <a:pt x="251750" y="267011"/>
                    <a:pt x="225986" y="285282"/>
                    <a:pt x="201196" y="304810"/>
                  </a:cubicBezTo>
                  <a:cubicBezTo>
                    <a:pt x="181574" y="322574"/>
                    <a:pt x="163428" y="341900"/>
                    <a:pt x="146935" y="362598"/>
                  </a:cubicBezTo>
                  <a:cubicBezTo>
                    <a:pt x="105781" y="407207"/>
                    <a:pt x="42306" y="395809"/>
                    <a:pt x="3695" y="353704"/>
                  </a:cubicBezTo>
                  <a:cubicBezTo>
                    <a:pt x="1708" y="351538"/>
                    <a:pt x="-1209" y="354667"/>
                    <a:pt x="533" y="356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3790;p53">
              <a:extLst>
                <a:ext uri="{FF2B5EF4-FFF2-40B4-BE49-F238E27FC236}">
                  <a16:creationId xmlns:a16="http://schemas.microsoft.com/office/drawing/2014/main" id="{A3E194FA-DD00-C21D-41F7-05E6A7235DFC}"/>
                </a:ext>
              </a:extLst>
            </p:cNvPr>
            <p:cNvSpPr/>
            <p:nvPr/>
          </p:nvSpPr>
          <p:spPr>
            <a:xfrm>
              <a:off x="4430995" y="3304116"/>
              <a:ext cx="456652" cy="373418"/>
            </a:xfrm>
            <a:custGeom>
              <a:avLst/>
              <a:gdLst/>
              <a:ahLst/>
              <a:cxnLst/>
              <a:rect l="l" t="t" r="r" b="b"/>
              <a:pathLst>
                <a:path w="405913" h="331927" extrusionOk="0">
                  <a:moveTo>
                    <a:pt x="2817" y="331611"/>
                  </a:moveTo>
                  <a:cubicBezTo>
                    <a:pt x="140665" y="226868"/>
                    <a:pt x="274779" y="117617"/>
                    <a:pt x="405156" y="3858"/>
                  </a:cubicBezTo>
                  <a:cubicBezTo>
                    <a:pt x="407410" y="1900"/>
                    <a:pt x="404132" y="-1335"/>
                    <a:pt x="401886" y="590"/>
                  </a:cubicBezTo>
                  <a:cubicBezTo>
                    <a:pt x="270760" y="113053"/>
                    <a:pt x="136989" y="222425"/>
                    <a:pt x="575" y="328708"/>
                  </a:cubicBezTo>
                  <a:cubicBezTo>
                    <a:pt x="-1061" y="329988"/>
                    <a:pt x="1143" y="332884"/>
                    <a:pt x="2817" y="33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3791;p53">
              <a:extLst>
                <a:ext uri="{FF2B5EF4-FFF2-40B4-BE49-F238E27FC236}">
                  <a16:creationId xmlns:a16="http://schemas.microsoft.com/office/drawing/2014/main" id="{A87A7325-393A-0A07-F068-F0F442103ACF}"/>
                </a:ext>
              </a:extLst>
            </p:cNvPr>
            <p:cNvSpPr/>
            <p:nvPr/>
          </p:nvSpPr>
          <p:spPr>
            <a:xfrm>
              <a:off x="4266592" y="3675303"/>
              <a:ext cx="167951" cy="55734"/>
            </a:xfrm>
            <a:custGeom>
              <a:avLst/>
              <a:gdLst/>
              <a:ahLst/>
              <a:cxnLst/>
              <a:rect l="l" t="t" r="r" b="b"/>
              <a:pathLst>
                <a:path w="149290" h="49541" extrusionOk="0">
                  <a:moveTo>
                    <a:pt x="147859" y="56"/>
                  </a:moveTo>
                  <a:cubicBezTo>
                    <a:pt x="147232" y="-100"/>
                    <a:pt x="146569" y="75"/>
                    <a:pt x="146101" y="521"/>
                  </a:cubicBezTo>
                  <a:cubicBezTo>
                    <a:pt x="141936" y="5511"/>
                    <a:pt x="138769" y="11172"/>
                    <a:pt x="134348" y="16011"/>
                  </a:cubicBezTo>
                  <a:cubicBezTo>
                    <a:pt x="129599" y="21219"/>
                    <a:pt x="124226" y="25823"/>
                    <a:pt x="118352" y="29719"/>
                  </a:cubicBezTo>
                  <a:cubicBezTo>
                    <a:pt x="106571" y="37436"/>
                    <a:pt x="93105" y="42206"/>
                    <a:pt x="79090" y="43629"/>
                  </a:cubicBezTo>
                  <a:cubicBezTo>
                    <a:pt x="65311" y="44885"/>
                    <a:pt x="51435" y="42719"/>
                    <a:pt x="38696" y="37324"/>
                  </a:cubicBezTo>
                  <a:cubicBezTo>
                    <a:pt x="27812" y="33213"/>
                    <a:pt x="17964" y="26763"/>
                    <a:pt x="9848" y="18430"/>
                  </a:cubicBezTo>
                  <a:cubicBezTo>
                    <a:pt x="10315" y="17623"/>
                    <a:pt x="10150" y="16600"/>
                    <a:pt x="9454" y="15980"/>
                  </a:cubicBezTo>
                  <a:cubicBezTo>
                    <a:pt x="7167" y="13695"/>
                    <a:pt x="4741" y="11555"/>
                    <a:pt x="2189" y="9570"/>
                  </a:cubicBezTo>
                  <a:cubicBezTo>
                    <a:pt x="823" y="8536"/>
                    <a:pt x="-445" y="10362"/>
                    <a:pt x="151" y="11653"/>
                  </a:cubicBezTo>
                  <a:lnTo>
                    <a:pt x="38" y="11719"/>
                  </a:lnTo>
                  <a:lnTo>
                    <a:pt x="282" y="12027"/>
                  </a:lnTo>
                  <a:lnTo>
                    <a:pt x="285" y="12036"/>
                  </a:lnTo>
                  <a:lnTo>
                    <a:pt x="340" y="12101"/>
                  </a:lnTo>
                  <a:lnTo>
                    <a:pt x="350" y="12113"/>
                  </a:lnTo>
                  <a:cubicBezTo>
                    <a:pt x="375" y="12179"/>
                    <a:pt x="324" y="12257"/>
                    <a:pt x="375" y="12311"/>
                  </a:cubicBezTo>
                  <a:lnTo>
                    <a:pt x="376" y="12309"/>
                  </a:lnTo>
                  <a:cubicBezTo>
                    <a:pt x="1969" y="14796"/>
                    <a:pt x="3832" y="17098"/>
                    <a:pt x="5934" y="19174"/>
                  </a:cubicBezTo>
                  <a:lnTo>
                    <a:pt x="6077" y="19354"/>
                  </a:lnTo>
                  <a:lnTo>
                    <a:pt x="6079" y="19353"/>
                  </a:lnTo>
                  <a:cubicBezTo>
                    <a:pt x="6274" y="19515"/>
                    <a:pt x="6486" y="19457"/>
                    <a:pt x="6691" y="19552"/>
                  </a:cubicBezTo>
                  <a:cubicBezTo>
                    <a:pt x="15139" y="28759"/>
                    <a:pt x="25222" y="36322"/>
                    <a:pt x="36427" y="41857"/>
                  </a:cubicBezTo>
                  <a:cubicBezTo>
                    <a:pt x="50147" y="47982"/>
                    <a:pt x="65203" y="50512"/>
                    <a:pt x="80172" y="49208"/>
                  </a:cubicBezTo>
                  <a:cubicBezTo>
                    <a:pt x="94817" y="47708"/>
                    <a:pt x="108841" y="42524"/>
                    <a:pt x="120937" y="34140"/>
                  </a:cubicBezTo>
                  <a:cubicBezTo>
                    <a:pt x="133355" y="26627"/>
                    <a:pt x="143217" y="15546"/>
                    <a:pt x="149234" y="2344"/>
                  </a:cubicBezTo>
                  <a:cubicBezTo>
                    <a:pt x="149487" y="1333"/>
                    <a:pt x="148871" y="308"/>
                    <a:pt x="147859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3792;p53">
              <a:extLst>
                <a:ext uri="{FF2B5EF4-FFF2-40B4-BE49-F238E27FC236}">
                  <a16:creationId xmlns:a16="http://schemas.microsoft.com/office/drawing/2014/main" id="{A25D70C6-BC20-1033-83F3-E09049E20165}"/>
                </a:ext>
              </a:extLst>
            </p:cNvPr>
            <p:cNvSpPr/>
            <p:nvPr/>
          </p:nvSpPr>
          <p:spPr>
            <a:xfrm>
              <a:off x="4271449" y="3664723"/>
              <a:ext cx="157161" cy="28207"/>
            </a:xfrm>
            <a:custGeom>
              <a:avLst/>
              <a:gdLst/>
              <a:ahLst/>
              <a:cxnLst/>
              <a:rect l="l" t="t" r="r" b="b"/>
              <a:pathLst>
                <a:path w="139699" h="25073" extrusionOk="0">
                  <a:moveTo>
                    <a:pt x="2778" y="25008"/>
                  </a:moveTo>
                  <a:cubicBezTo>
                    <a:pt x="24741" y="16331"/>
                    <a:pt x="47670" y="10329"/>
                    <a:pt x="71070" y="7134"/>
                  </a:cubicBezTo>
                  <a:cubicBezTo>
                    <a:pt x="82325" y="6291"/>
                    <a:pt x="93642" y="6883"/>
                    <a:pt x="104747" y="8896"/>
                  </a:cubicBezTo>
                  <a:cubicBezTo>
                    <a:pt x="110058" y="9826"/>
                    <a:pt x="115298" y="11120"/>
                    <a:pt x="120430" y="12769"/>
                  </a:cubicBezTo>
                  <a:cubicBezTo>
                    <a:pt x="125362" y="14887"/>
                    <a:pt x="130419" y="16701"/>
                    <a:pt x="135572" y="18203"/>
                  </a:cubicBezTo>
                  <a:cubicBezTo>
                    <a:pt x="138418" y="18746"/>
                    <a:pt x="141287" y="15142"/>
                    <a:pt x="138672" y="12883"/>
                  </a:cubicBezTo>
                  <a:cubicBezTo>
                    <a:pt x="129143" y="6518"/>
                    <a:pt x="118160" y="2659"/>
                    <a:pt x="106742" y="1664"/>
                  </a:cubicBezTo>
                  <a:cubicBezTo>
                    <a:pt x="95324" y="-101"/>
                    <a:pt x="83732" y="-464"/>
                    <a:pt x="72226" y="584"/>
                  </a:cubicBezTo>
                  <a:cubicBezTo>
                    <a:pt x="47359" y="2422"/>
                    <a:pt x="23135" y="9346"/>
                    <a:pt x="1057" y="20926"/>
                  </a:cubicBezTo>
                  <a:cubicBezTo>
                    <a:pt x="5" y="21582"/>
                    <a:pt x="-316" y="22967"/>
                    <a:pt x="341" y="24017"/>
                  </a:cubicBezTo>
                  <a:cubicBezTo>
                    <a:pt x="854" y="24839"/>
                    <a:pt x="1837" y="25239"/>
                    <a:pt x="2779" y="25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3793;p53">
              <a:extLst>
                <a:ext uri="{FF2B5EF4-FFF2-40B4-BE49-F238E27FC236}">
                  <a16:creationId xmlns:a16="http://schemas.microsoft.com/office/drawing/2014/main" id="{AEAB3883-1AAA-45B8-DCF7-B6E60209CABB}"/>
                </a:ext>
              </a:extLst>
            </p:cNvPr>
            <p:cNvSpPr/>
            <p:nvPr/>
          </p:nvSpPr>
          <p:spPr>
            <a:xfrm>
              <a:off x="4769843" y="3233630"/>
              <a:ext cx="109911" cy="79966"/>
            </a:xfrm>
            <a:custGeom>
              <a:avLst/>
              <a:gdLst/>
              <a:ahLst/>
              <a:cxnLst/>
              <a:rect l="l" t="t" r="r" b="b"/>
              <a:pathLst>
                <a:path w="97699" h="71081" extrusionOk="0">
                  <a:moveTo>
                    <a:pt x="696" y="3686"/>
                  </a:moveTo>
                  <a:cubicBezTo>
                    <a:pt x="15333" y="15356"/>
                    <a:pt x="30925" y="26133"/>
                    <a:pt x="46148" y="37030"/>
                  </a:cubicBezTo>
                  <a:cubicBezTo>
                    <a:pt x="61756" y="48202"/>
                    <a:pt x="77321" y="59433"/>
                    <a:pt x="93010" y="70492"/>
                  </a:cubicBezTo>
                  <a:cubicBezTo>
                    <a:pt x="96427" y="72900"/>
                    <a:pt x="99638" y="67303"/>
                    <a:pt x="96277" y="64906"/>
                  </a:cubicBezTo>
                  <a:cubicBezTo>
                    <a:pt x="80909" y="53943"/>
                    <a:pt x="65420" y="43148"/>
                    <a:pt x="49972" y="32296"/>
                  </a:cubicBezTo>
                  <a:cubicBezTo>
                    <a:pt x="34599" y="21496"/>
                    <a:pt x="19225" y="10279"/>
                    <a:pt x="3312" y="299"/>
                  </a:cubicBezTo>
                  <a:cubicBezTo>
                    <a:pt x="1282" y="-974"/>
                    <a:pt x="-1246" y="2137"/>
                    <a:pt x="697" y="36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3794;p53">
              <a:extLst>
                <a:ext uri="{FF2B5EF4-FFF2-40B4-BE49-F238E27FC236}">
                  <a16:creationId xmlns:a16="http://schemas.microsoft.com/office/drawing/2014/main" id="{EDEBD7CA-EBCC-1255-0CBD-1B6CC1B4F4D4}"/>
                </a:ext>
              </a:extLst>
            </p:cNvPr>
            <p:cNvSpPr/>
            <p:nvPr/>
          </p:nvSpPr>
          <p:spPr>
            <a:xfrm>
              <a:off x="4360166" y="3451343"/>
              <a:ext cx="25711" cy="201637"/>
            </a:xfrm>
            <a:custGeom>
              <a:avLst/>
              <a:gdLst/>
              <a:ahLst/>
              <a:cxnLst/>
              <a:rect l="l" t="t" r="r" b="b"/>
              <a:pathLst>
                <a:path w="22854" h="179233" extrusionOk="0">
                  <a:moveTo>
                    <a:pt x="1211" y="178798"/>
                  </a:moveTo>
                  <a:cubicBezTo>
                    <a:pt x="4800" y="164215"/>
                    <a:pt x="7444" y="149416"/>
                    <a:pt x="9128" y="134493"/>
                  </a:cubicBezTo>
                  <a:cubicBezTo>
                    <a:pt x="11311" y="120542"/>
                    <a:pt x="13034" y="106524"/>
                    <a:pt x="14703" y="92504"/>
                  </a:cubicBezTo>
                  <a:cubicBezTo>
                    <a:pt x="18259" y="62634"/>
                    <a:pt x="21162" y="32553"/>
                    <a:pt x="22849" y="2517"/>
                  </a:cubicBezTo>
                  <a:cubicBezTo>
                    <a:pt x="23040" y="-874"/>
                    <a:pt x="17891" y="-804"/>
                    <a:pt x="17608" y="2517"/>
                  </a:cubicBezTo>
                  <a:cubicBezTo>
                    <a:pt x="15099" y="31964"/>
                    <a:pt x="12628" y="61379"/>
                    <a:pt x="9559" y="90777"/>
                  </a:cubicBezTo>
                  <a:cubicBezTo>
                    <a:pt x="8057" y="105163"/>
                    <a:pt x="6318" y="119522"/>
                    <a:pt x="4774" y="133904"/>
                  </a:cubicBezTo>
                  <a:cubicBezTo>
                    <a:pt x="3177" y="148778"/>
                    <a:pt x="267" y="163660"/>
                    <a:pt x="0" y="178634"/>
                  </a:cubicBezTo>
                  <a:cubicBezTo>
                    <a:pt x="11" y="178976"/>
                    <a:pt x="296" y="179244"/>
                    <a:pt x="638" y="179234"/>
                  </a:cubicBezTo>
                  <a:cubicBezTo>
                    <a:pt x="903" y="179225"/>
                    <a:pt x="1133" y="179050"/>
                    <a:pt x="1211" y="178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3795;p53">
              <a:extLst>
                <a:ext uri="{FF2B5EF4-FFF2-40B4-BE49-F238E27FC236}">
                  <a16:creationId xmlns:a16="http://schemas.microsoft.com/office/drawing/2014/main" id="{19CF6399-9E10-5195-2035-11078884F671}"/>
                </a:ext>
              </a:extLst>
            </p:cNvPr>
            <p:cNvSpPr/>
            <p:nvPr/>
          </p:nvSpPr>
          <p:spPr>
            <a:xfrm>
              <a:off x="3950074" y="3191699"/>
              <a:ext cx="179039" cy="19015"/>
            </a:xfrm>
            <a:custGeom>
              <a:avLst/>
              <a:gdLst/>
              <a:ahLst/>
              <a:cxnLst/>
              <a:rect l="l" t="t" r="r" b="b"/>
              <a:pathLst>
                <a:path w="159146" h="16902" extrusionOk="0">
                  <a:moveTo>
                    <a:pt x="1873" y="7197"/>
                  </a:moveTo>
                  <a:cubicBezTo>
                    <a:pt x="27207" y="6420"/>
                    <a:pt x="52519" y="5854"/>
                    <a:pt x="77845" y="7198"/>
                  </a:cubicBezTo>
                  <a:cubicBezTo>
                    <a:pt x="103867" y="8786"/>
                    <a:pt x="129763" y="12009"/>
                    <a:pt x="155380" y="16846"/>
                  </a:cubicBezTo>
                  <a:cubicBezTo>
                    <a:pt x="159137" y="17524"/>
                    <a:pt x="160796" y="11873"/>
                    <a:pt x="156978" y="11054"/>
                  </a:cubicBezTo>
                  <a:cubicBezTo>
                    <a:pt x="106092" y="-314"/>
                    <a:pt x="53640" y="-2938"/>
                    <a:pt x="1873" y="3295"/>
                  </a:cubicBezTo>
                  <a:cubicBezTo>
                    <a:pt x="-528" y="3616"/>
                    <a:pt x="-719" y="7277"/>
                    <a:pt x="1873" y="7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3796;p53">
              <a:extLst>
                <a:ext uri="{FF2B5EF4-FFF2-40B4-BE49-F238E27FC236}">
                  <a16:creationId xmlns:a16="http://schemas.microsoft.com/office/drawing/2014/main" id="{B12218D5-2136-38D9-5C18-35F2446D7CAA}"/>
                </a:ext>
              </a:extLst>
            </p:cNvPr>
            <p:cNvSpPr/>
            <p:nvPr/>
          </p:nvSpPr>
          <p:spPr>
            <a:xfrm>
              <a:off x="4621330" y="3234767"/>
              <a:ext cx="148647" cy="25322"/>
            </a:xfrm>
            <a:custGeom>
              <a:avLst/>
              <a:gdLst/>
              <a:ahLst/>
              <a:cxnLst/>
              <a:rect l="l" t="t" r="r" b="b"/>
              <a:pathLst>
                <a:path w="132131" h="22508" extrusionOk="0">
                  <a:moveTo>
                    <a:pt x="1480" y="22507"/>
                  </a:moveTo>
                  <a:cubicBezTo>
                    <a:pt x="11629" y="21724"/>
                    <a:pt x="21711" y="20237"/>
                    <a:pt x="31654" y="18057"/>
                  </a:cubicBezTo>
                  <a:cubicBezTo>
                    <a:pt x="42314" y="16210"/>
                    <a:pt x="52984" y="14431"/>
                    <a:pt x="63685" y="12832"/>
                  </a:cubicBezTo>
                  <a:cubicBezTo>
                    <a:pt x="85675" y="9547"/>
                    <a:pt x="107752" y="6814"/>
                    <a:pt x="129917" y="4631"/>
                  </a:cubicBezTo>
                  <a:cubicBezTo>
                    <a:pt x="132841" y="4344"/>
                    <a:pt x="132900" y="-239"/>
                    <a:pt x="129917" y="10"/>
                  </a:cubicBezTo>
                  <a:cubicBezTo>
                    <a:pt x="108521" y="1795"/>
                    <a:pt x="87224" y="4107"/>
                    <a:pt x="65966" y="7125"/>
                  </a:cubicBezTo>
                  <a:cubicBezTo>
                    <a:pt x="55251" y="8646"/>
                    <a:pt x="44557" y="10314"/>
                    <a:pt x="33885" y="12128"/>
                  </a:cubicBezTo>
                  <a:cubicBezTo>
                    <a:pt x="22737" y="13526"/>
                    <a:pt x="11749" y="15988"/>
                    <a:pt x="1071" y="19481"/>
                  </a:cubicBezTo>
                  <a:cubicBezTo>
                    <a:pt x="-455" y="20060"/>
                    <a:pt x="-378" y="22568"/>
                    <a:pt x="1481" y="22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3797;p53">
              <a:extLst>
                <a:ext uri="{FF2B5EF4-FFF2-40B4-BE49-F238E27FC236}">
                  <a16:creationId xmlns:a16="http://schemas.microsoft.com/office/drawing/2014/main" id="{EA74D12C-31F9-D28A-5626-5643BFD9707A}"/>
                </a:ext>
              </a:extLst>
            </p:cNvPr>
            <p:cNvSpPr/>
            <p:nvPr/>
          </p:nvSpPr>
          <p:spPr>
            <a:xfrm>
              <a:off x="4537236" y="3250294"/>
              <a:ext cx="259378" cy="254333"/>
            </a:xfrm>
            <a:custGeom>
              <a:avLst/>
              <a:gdLst/>
              <a:ahLst/>
              <a:cxnLst/>
              <a:rect l="l" t="t" r="r" b="b"/>
              <a:pathLst>
                <a:path w="230558" h="226074" extrusionOk="0">
                  <a:moveTo>
                    <a:pt x="651" y="225970"/>
                  </a:moveTo>
                  <a:cubicBezTo>
                    <a:pt x="38407" y="188814"/>
                    <a:pt x="76900" y="152474"/>
                    <a:pt x="115143" y="115825"/>
                  </a:cubicBezTo>
                  <a:cubicBezTo>
                    <a:pt x="153281" y="79277"/>
                    <a:pt x="193413" y="44157"/>
                    <a:pt x="229644" y="5707"/>
                  </a:cubicBezTo>
                  <a:cubicBezTo>
                    <a:pt x="230923" y="4338"/>
                    <a:pt x="230851" y="2193"/>
                    <a:pt x="229482" y="914"/>
                  </a:cubicBezTo>
                  <a:cubicBezTo>
                    <a:pt x="228178" y="-305"/>
                    <a:pt x="226152" y="-305"/>
                    <a:pt x="224848" y="914"/>
                  </a:cubicBezTo>
                  <a:cubicBezTo>
                    <a:pt x="185179" y="35761"/>
                    <a:pt x="148901" y="74950"/>
                    <a:pt x="111633" y="112318"/>
                  </a:cubicBezTo>
                  <a:cubicBezTo>
                    <a:pt x="74246" y="149806"/>
                    <a:pt x="37428" y="187870"/>
                    <a:pt x="105" y="225425"/>
                  </a:cubicBezTo>
                  <a:cubicBezTo>
                    <a:pt x="-41" y="225580"/>
                    <a:pt x="-34" y="225824"/>
                    <a:pt x="121" y="225970"/>
                  </a:cubicBezTo>
                  <a:cubicBezTo>
                    <a:pt x="269" y="226110"/>
                    <a:pt x="501" y="226110"/>
                    <a:pt x="650" y="225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3798;p53">
              <a:extLst>
                <a:ext uri="{FF2B5EF4-FFF2-40B4-BE49-F238E27FC236}">
                  <a16:creationId xmlns:a16="http://schemas.microsoft.com/office/drawing/2014/main" id="{75C6B590-7704-6073-AAF6-3E45CF80EB7B}"/>
                </a:ext>
              </a:extLst>
            </p:cNvPr>
            <p:cNvSpPr/>
            <p:nvPr/>
          </p:nvSpPr>
          <p:spPr>
            <a:xfrm>
              <a:off x="4680294" y="3283360"/>
              <a:ext cx="160451" cy="152116"/>
            </a:xfrm>
            <a:custGeom>
              <a:avLst/>
              <a:gdLst/>
              <a:ahLst/>
              <a:cxnLst/>
              <a:rect l="l" t="t" r="r" b="b"/>
              <a:pathLst>
                <a:path w="142623" h="135214" extrusionOk="0">
                  <a:moveTo>
                    <a:pt x="1276" y="135014"/>
                  </a:moveTo>
                  <a:cubicBezTo>
                    <a:pt x="49226" y="92737"/>
                    <a:pt x="95222" y="48197"/>
                    <a:pt x="141817" y="4442"/>
                  </a:cubicBezTo>
                  <a:cubicBezTo>
                    <a:pt x="144277" y="2131"/>
                    <a:pt x="140552" y="-1592"/>
                    <a:pt x="138111" y="739"/>
                  </a:cubicBezTo>
                  <a:cubicBezTo>
                    <a:pt x="91907" y="44856"/>
                    <a:pt x="44969" y="88361"/>
                    <a:pt x="223" y="133961"/>
                  </a:cubicBezTo>
                  <a:cubicBezTo>
                    <a:pt x="-455" y="134652"/>
                    <a:pt x="562" y="135644"/>
                    <a:pt x="1276" y="135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3799;p53">
              <a:extLst>
                <a:ext uri="{FF2B5EF4-FFF2-40B4-BE49-F238E27FC236}">
                  <a16:creationId xmlns:a16="http://schemas.microsoft.com/office/drawing/2014/main" id="{B7408B9E-D14C-BF32-FCB9-B2C62763951F}"/>
                </a:ext>
              </a:extLst>
            </p:cNvPr>
            <p:cNvSpPr/>
            <p:nvPr/>
          </p:nvSpPr>
          <p:spPr>
            <a:xfrm>
              <a:off x="3892954" y="3224840"/>
              <a:ext cx="302012" cy="330227"/>
            </a:xfrm>
            <a:custGeom>
              <a:avLst/>
              <a:gdLst/>
              <a:ahLst/>
              <a:cxnLst/>
              <a:rect l="l" t="t" r="r" b="b"/>
              <a:pathLst>
                <a:path w="268455" h="293535" extrusionOk="0">
                  <a:moveTo>
                    <a:pt x="268313" y="292605"/>
                  </a:moveTo>
                  <a:cubicBezTo>
                    <a:pt x="224946" y="243498"/>
                    <a:pt x="181387" y="194569"/>
                    <a:pt x="137637" y="145816"/>
                  </a:cubicBezTo>
                  <a:cubicBezTo>
                    <a:pt x="116389" y="122180"/>
                    <a:pt x="95150" y="98536"/>
                    <a:pt x="73919" y="74883"/>
                  </a:cubicBezTo>
                  <a:cubicBezTo>
                    <a:pt x="62999" y="62680"/>
                    <a:pt x="52164" y="50402"/>
                    <a:pt x="41166" y="38270"/>
                  </a:cubicBezTo>
                  <a:cubicBezTo>
                    <a:pt x="30252" y="24790"/>
                    <a:pt x="18254" y="12223"/>
                    <a:pt x="5293" y="694"/>
                  </a:cubicBezTo>
                  <a:cubicBezTo>
                    <a:pt x="2814" y="-1265"/>
                    <a:pt x="-1510" y="1227"/>
                    <a:pt x="532" y="4365"/>
                  </a:cubicBezTo>
                  <a:cubicBezTo>
                    <a:pt x="19273" y="29225"/>
                    <a:pt x="40089" y="52452"/>
                    <a:pt x="62756" y="73799"/>
                  </a:cubicBezTo>
                  <a:cubicBezTo>
                    <a:pt x="85739" y="98425"/>
                    <a:pt x="108648" y="123121"/>
                    <a:pt x="131481" y="147888"/>
                  </a:cubicBezTo>
                  <a:cubicBezTo>
                    <a:pt x="176609" y="196604"/>
                    <a:pt x="221965" y="245097"/>
                    <a:pt x="267549" y="293367"/>
                  </a:cubicBezTo>
                  <a:cubicBezTo>
                    <a:pt x="268029" y="293875"/>
                    <a:pt x="268769" y="293121"/>
                    <a:pt x="268313" y="292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3800;p53">
              <a:extLst>
                <a:ext uri="{FF2B5EF4-FFF2-40B4-BE49-F238E27FC236}">
                  <a16:creationId xmlns:a16="http://schemas.microsoft.com/office/drawing/2014/main" id="{A144AE58-58ED-8F2A-7061-D73DD93243FF}"/>
                </a:ext>
              </a:extLst>
            </p:cNvPr>
            <p:cNvSpPr/>
            <p:nvPr/>
          </p:nvSpPr>
          <p:spPr>
            <a:xfrm>
              <a:off x="3929076" y="3207848"/>
              <a:ext cx="91125" cy="96906"/>
            </a:xfrm>
            <a:custGeom>
              <a:avLst/>
              <a:gdLst/>
              <a:ahLst/>
              <a:cxnLst/>
              <a:rect l="l" t="t" r="r" b="b"/>
              <a:pathLst>
                <a:path w="81000" h="86139" extrusionOk="0">
                  <a:moveTo>
                    <a:pt x="80767" y="84538"/>
                  </a:moveTo>
                  <a:cubicBezTo>
                    <a:pt x="68533" y="69915"/>
                    <a:pt x="56029" y="55512"/>
                    <a:pt x="43111" y="41486"/>
                  </a:cubicBezTo>
                  <a:cubicBezTo>
                    <a:pt x="30563" y="27145"/>
                    <a:pt x="17270" y="13472"/>
                    <a:pt x="3286" y="525"/>
                  </a:cubicBezTo>
                  <a:cubicBezTo>
                    <a:pt x="2498" y="-211"/>
                    <a:pt x="1261" y="-168"/>
                    <a:pt x="525" y="620"/>
                  </a:cubicBezTo>
                  <a:cubicBezTo>
                    <a:pt x="-175" y="1370"/>
                    <a:pt x="-175" y="2534"/>
                    <a:pt x="525" y="3284"/>
                  </a:cubicBezTo>
                  <a:cubicBezTo>
                    <a:pt x="12983" y="17623"/>
                    <a:pt x="26978" y="30746"/>
                    <a:pt x="40120" y="44474"/>
                  </a:cubicBezTo>
                  <a:cubicBezTo>
                    <a:pt x="53279" y="58221"/>
                    <a:pt x="66392" y="72011"/>
                    <a:pt x="79459" y="85845"/>
                  </a:cubicBezTo>
                  <a:cubicBezTo>
                    <a:pt x="80286" y="86724"/>
                    <a:pt x="81519" y="85436"/>
                    <a:pt x="80767" y="84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7" name="Google Shape;3801;p53">
              <a:extLst>
                <a:ext uri="{FF2B5EF4-FFF2-40B4-BE49-F238E27FC236}">
                  <a16:creationId xmlns:a16="http://schemas.microsoft.com/office/drawing/2014/main" id="{1F0FE729-5B43-AB53-3BAC-E178A2C84B7C}"/>
                </a:ext>
              </a:extLst>
            </p:cNvPr>
            <p:cNvGrpSpPr/>
            <p:nvPr/>
          </p:nvGrpSpPr>
          <p:grpSpPr>
            <a:xfrm>
              <a:off x="4076253" y="2432822"/>
              <a:ext cx="601692" cy="361792"/>
              <a:chOff x="7603936" y="1256103"/>
              <a:chExt cx="534505" cy="321393"/>
            </a:xfrm>
          </p:grpSpPr>
          <p:sp>
            <p:nvSpPr>
              <p:cNvPr id="1980" name="Google Shape;3802;p53">
                <a:extLst>
                  <a:ext uri="{FF2B5EF4-FFF2-40B4-BE49-F238E27FC236}">
                    <a16:creationId xmlns:a16="http://schemas.microsoft.com/office/drawing/2014/main" id="{8B2236FC-91B3-EAE2-9293-79478D0EFB4B}"/>
                  </a:ext>
                </a:extLst>
              </p:cNvPr>
              <p:cNvSpPr/>
              <p:nvPr/>
            </p:nvSpPr>
            <p:spPr>
              <a:xfrm>
                <a:off x="7611461" y="1256103"/>
                <a:ext cx="520852" cy="315946"/>
              </a:xfrm>
              <a:custGeom>
                <a:avLst/>
                <a:gdLst/>
                <a:ahLst/>
                <a:cxnLst/>
                <a:rect l="l" t="t" r="r" b="b"/>
                <a:pathLst>
                  <a:path w="520852" h="315946" extrusionOk="0">
                    <a:moveTo>
                      <a:pt x="518592" y="227093"/>
                    </a:moveTo>
                    <a:cubicBezTo>
                      <a:pt x="522449" y="258114"/>
                      <a:pt x="523853" y="293865"/>
                      <a:pt x="501755" y="315947"/>
                    </a:cubicBezTo>
                    <a:cubicBezTo>
                      <a:pt x="451509" y="285891"/>
                      <a:pt x="395827" y="265650"/>
                      <a:pt x="346020" y="234805"/>
                    </a:cubicBezTo>
                    <a:cubicBezTo>
                      <a:pt x="296300" y="203960"/>
                      <a:pt x="250965" y="158920"/>
                      <a:pt x="239478" y="101525"/>
                    </a:cubicBezTo>
                    <a:lnTo>
                      <a:pt x="233866" y="100211"/>
                    </a:lnTo>
                    <a:cubicBezTo>
                      <a:pt x="215895" y="143519"/>
                      <a:pt x="180693" y="177395"/>
                      <a:pt x="136708" y="193709"/>
                    </a:cubicBezTo>
                    <a:cubicBezTo>
                      <a:pt x="92925" y="209558"/>
                      <a:pt x="45600" y="212955"/>
                      <a:pt x="0" y="203522"/>
                    </a:cubicBezTo>
                    <a:cubicBezTo>
                      <a:pt x="12781" y="141427"/>
                      <a:pt x="46148" y="85455"/>
                      <a:pt x="94704" y="44656"/>
                    </a:cubicBezTo>
                    <a:cubicBezTo>
                      <a:pt x="106814" y="34296"/>
                      <a:pt x="120155" y="25467"/>
                      <a:pt x="134428" y="18369"/>
                    </a:cubicBezTo>
                    <a:cubicBezTo>
                      <a:pt x="168815" y="3517"/>
                      <a:pt x="206381" y="-2479"/>
                      <a:pt x="243688" y="930"/>
                    </a:cubicBezTo>
                    <a:cubicBezTo>
                      <a:pt x="319021" y="2977"/>
                      <a:pt x="391539" y="29979"/>
                      <a:pt x="449844" y="77692"/>
                    </a:cubicBezTo>
                    <a:cubicBezTo>
                      <a:pt x="466184" y="91382"/>
                      <a:pt x="480088" y="107736"/>
                      <a:pt x="490969" y="126061"/>
                    </a:cubicBezTo>
                    <a:cubicBezTo>
                      <a:pt x="506763" y="157585"/>
                      <a:pt x="516151" y="191924"/>
                      <a:pt x="518592" y="2270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3803;p53">
                <a:extLst>
                  <a:ext uri="{FF2B5EF4-FFF2-40B4-BE49-F238E27FC236}">
                    <a16:creationId xmlns:a16="http://schemas.microsoft.com/office/drawing/2014/main" id="{4688CEC9-75F1-B210-740C-48C507E72FF3}"/>
                  </a:ext>
                </a:extLst>
              </p:cNvPr>
              <p:cNvSpPr/>
              <p:nvPr/>
            </p:nvSpPr>
            <p:spPr>
              <a:xfrm>
                <a:off x="7844588" y="1351297"/>
                <a:ext cx="293853" cy="226199"/>
              </a:xfrm>
              <a:custGeom>
                <a:avLst/>
                <a:gdLst/>
                <a:ahLst/>
                <a:cxnLst/>
                <a:rect l="l" t="t" r="r" b="b"/>
                <a:pathLst>
                  <a:path w="293853" h="226199" extrusionOk="0">
                    <a:moveTo>
                      <a:pt x="292733" y="142198"/>
                    </a:moveTo>
                    <a:cubicBezTo>
                      <a:pt x="290371" y="106876"/>
                      <a:pt x="282581" y="72129"/>
                      <a:pt x="269637" y="39176"/>
                    </a:cubicBezTo>
                    <a:cubicBezTo>
                      <a:pt x="266267" y="31377"/>
                      <a:pt x="254500" y="38094"/>
                      <a:pt x="258103" y="45914"/>
                    </a:cubicBezTo>
                    <a:cubicBezTo>
                      <a:pt x="270412" y="75228"/>
                      <a:pt x="277845" y="106356"/>
                      <a:pt x="280108" y="138066"/>
                    </a:cubicBezTo>
                    <a:cubicBezTo>
                      <a:pt x="282737" y="163170"/>
                      <a:pt x="283619" y="192842"/>
                      <a:pt x="267189" y="213579"/>
                    </a:cubicBezTo>
                    <a:cubicBezTo>
                      <a:pt x="174065" y="159338"/>
                      <a:pt x="40051" y="123657"/>
                      <a:pt x="12535" y="4611"/>
                    </a:cubicBezTo>
                    <a:cubicBezTo>
                      <a:pt x="10666" y="-3480"/>
                      <a:pt x="-1469" y="-21"/>
                      <a:pt x="148" y="8023"/>
                    </a:cubicBezTo>
                    <a:cubicBezTo>
                      <a:pt x="25497" y="134059"/>
                      <a:pt x="170389" y="169556"/>
                      <a:pt x="265830" y="225470"/>
                    </a:cubicBezTo>
                    <a:cubicBezTo>
                      <a:pt x="267998" y="226700"/>
                      <a:pt x="270718" y="226349"/>
                      <a:pt x="272502" y="224610"/>
                    </a:cubicBezTo>
                    <a:cubicBezTo>
                      <a:pt x="293958" y="201855"/>
                      <a:pt x="295706" y="171900"/>
                      <a:pt x="292733" y="142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3804;p53">
                <a:extLst>
                  <a:ext uri="{FF2B5EF4-FFF2-40B4-BE49-F238E27FC236}">
                    <a16:creationId xmlns:a16="http://schemas.microsoft.com/office/drawing/2014/main" id="{88831B6A-68DA-B6AD-5105-D1587170C4E0}"/>
                  </a:ext>
                </a:extLst>
              </p:cNvPr>
              <p:cNvSpPr/>
              <p:nvPr/>
            </p:nvSpPr>
            <p:spPr>
              <a:xfrm>
                <a:off x="7603936" y="1336763"/>
                <a:ext cx="245537" cy="135072"/>
              </a:xfrm>
              <a:custGeom>
                <a:avLst/>
                <a:gdLst/>
                <a:ahLst/>
                <a:cxnLst/>
                <a:rect l="l" t="t" r="r" b="b"/>
                <a:pathLst>
                  <a:path w="245537" h="135072" extrusionOk="0">
                    <a:moveTo>
                      <a:pt x="237813" y="17484"/>
                    </a:moveTo>
                    <a:cubicBezTo>
                      <a:pt x="220327" y="54409"/>
                      <a:pt x="190326" y="83958"/>
                      <a:pt x="153125" y="100896"/>
                    </a:cubicBezTo>
                    <a:cubicBezTo>
                      <a:pt x="110194" y="119477"/>
                      <a:pt x="62717" y="124935"/>
                      <a:pt x="16685" y="116582"/>
                    </a:cubicBezTo>
                    <a:cubicBezTo>
                      <a:pt x="25595" y="77791"/>
                      <a:pt x="42660" y="41338"/>
                      <a:pt x="66750" y="9643"/>
                    </a:cubicBezTo>
                    <a:cubicBezTo>
                      <a:pt x="71040" y="3980"/>
                      <a:pt x="61227" y="-3673"/>
                      <a:pt x="56824" y="1989"/>
                    </a:cubicBezTo>
                    <a:cubicBezTo>
                      <a:pt x="29367" y="36915"/>
                      <a:pt x="10041" y="77516"/>
                      <a:pt x="253" y="120840"/>
                    </a:cubicBezTo>
                    <a:cubicBezTo>
                      <a:pt x="-801" y="124846"/>
                      <a:pt x="1536" y="128960"/>
                      <a:pt x="5519" y="130109"/>
                    </a:cubicBezTo>
                    <a:cubicBezTo>
                      <a:pt x="99514" y="147926"/>
                      <a:pt x="210672" y="119215"/>
                      <a:pt x="245327" y="20649"/>
                    </a:cubicBezTo>
                    <a:cubicBezTo>
                      <a:pt x="246850" y="16316"/>
                      <a:pt x="239692" y="13203"/>
                      <a:pt x="237813" y="174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78" name="Google Shape;3805;p53">
              <a:extLst>
                <a:ext uri="{FF2B5EF4-FFF2-40B4-BE49-F238E27FC236}">
                  <a16:creationId xmlns:a16="http://schemas.microsoft.com/office/drawing/2014/main" id="{4780FC3C-00FD-697F-FADB-6373B198E92C}"/>
                </a:ext>
              </a:extLst>
            </p:cNvPr>
            <p:cNvSpPr/>
            <p:nvPr/>
          </p:nvSpPr>
          <p:spPr>
            <a:xfrm>
              <a:off x="4265167" y="4275095"/>
              <a:ext cx="57060" cy="320568"/>
            </a:xfrm>
            <a:custGeom>
              <a:avLst/>
              <a:gdLst/>
              <a:ahLst/>
              <a:cxnLst/>
              <a:rect l="l" t="t" r="r" b="b"/>
              <a:pathLst>
                <a:path w="50720" h="284949" extrusionOk="0">
                  <a:moveTo>
                    <a:pt x="49974" y="281947"/>
                  </a:moveTo>
                  <a:cubicBezTo>
                    <a:pt x="39155" y="273290"/>
                    <a:pt x="31789" y="261053"/>
                    <a:pt x="29205" y="247446"/>
                  </a:cubicBezTo>
                  <a:cubicBezTo>
                    <a:pt x="25087" y="236263"/>
                    <a:pt x="21546" y="224875"/>
                    <a:pt x="18596" y="213328"/>
                  </a:cubicBezTo>
                  <a:cubicBezTo>
                    <a:pt x="1016" y="144156"/>
                    <a:pt x="5578" y="71218"/>
                    <a:pt x="31640" y="4771"/>
                  </a:cubicBezTo>
                  <a:cubicBezTo>
                    <a:pt x="33487" y="-14"/>
                    <a:pt x="25840" y="-2027"/>
                    <a:pt x="23980" y="2660"/>
                  </a:cubicBezTo>
                  <a:cubicBezTo>
                    <a:pt x="-5716" y="78028"/>
                    <a:pt x="-7900" y="161439"/>
                    <a:pt x="17811" y="238256"/>
                  </a:cubicBezTo>
                  <a:cubicBezTo>
                    <a:pt x="22272" y="251465"/>
                    <a:pt x="30472" y="286717"/>
                    <a:pt x="49179" y="284881"/>
                  </a:cubicBezTo>
                  <a:cubicBezTo>
                    <a:pt x="50057" y="284854"/>
                    <a:pt x="50747" y="284121"/>
                    <a:pt x="50720" y="283244"/>
                  </a:cubicBezTo>
                  <a:cubicBezTo>
                    <a:pt x="50704" y="282714"/>
                    <a:pt x="50424" y="282227"/>
                    <a:pt x="49975" y="28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3806;p53">
              <a:extLst>
                <a:ext uri="{FF2B5EF4-FFF2-40B4-BE49-F238E27FC236}">
                  <a16:creationId xmlns:a16="http://schemas.microsoft.com/office/drawing/2014/main" id="{D35EB292-3331-A235-B652-5DEC9E1D4585}"/>
                </a:ext>
              </a:extLst>
            </p:cNvPr>
            <p:cNvSpPr/>
            <p:nvPr/>
          </p:nvSpPr>
          <p:spPr>
            <a:xfrm>
              <a:off x="5374467" y="3897032"/>
              <a:ext cx="57335" cy="16718"/>
            </a:xfrm>
            <a:custGeom>
              <a:avLst/>
              <a:gdLst/>
              <a:ahLst/>
              <a:cxnLst/>
              <a:rect l="l" t="t" r="r" b="b"/>
              <a:pathLst>
                <a:path w="50964" h="14860" extrusionOk="0">
                  <a:moveTo>
                    <a:pt x="2160" y="5947"/>
                  </a:moveTo>
                  <a:cubicBezTo>
                    <a:pt x="10134" y="7596"/>
                    <a:pt x="18222" y="8718"/>
                    <a:pt x="26233" y="10278"/>
                  </a:cubicBezTo>
                  <a:cubicBezTo>
                    <a:pt x="30186" y="11048"/>
                    <a:pt x="34115" y="11930"/>
                    <a:pt x="38020" y="12925"/>
                  </a:cubicBezTo>
                  <a:cubicBezTo>
                    <a:pt x="41710" y="13864"/>
                    <a:pt x="46751" y="16377"/>
                    <a:pt x="50047" y="13573"/>
                  </a:cubicBezTo>
                  <a:cubicBezTo>
                    <a:pt x="50848" y="12788"/>
                    <a:pt x="51154" y="11628"/>
                    <a:pt x="50847" y="10549"/>
                  </a:cubicBezTo>
                  <a:cubicBezTo>
                    <a:pt x="49646" y="6401"/>
                    <a:pt x="43383" y="5790"/>
                    <a:pt x="39790" y="4890"/>
                  </a:cubicBezTo>
                  <a:cubicBezTo>
                    <a:pt x="35883" y="3912"/>
                    <a:pt x="31950" y="3045"/>
                    <a:pt x="27991" y="2289"/>
                  </a:cubicBezTo>
                  <a:cubicBezTo>
                    <a:pt x="19767" y="547"/>
                    <a:pt x="11363" y="-205"/>
                    <a:pt x="2960" y="48"/>
                  </a:cubicBezTo>
                  <a:cubicBezTo>
                    <a:pt x="-263" y="206"/>
                    <a:pt x="-1318" y="5228"/>
                    <a:pt x="2160" y="5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7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>
          <a:extLst>
            <a:ext uri="{FF2B5EF4-FFF2-40B4-BE49-F238E27FC236}">
              <a16:creationId xmlns:a16="http://schemas.microsoft.com/office/drawing/2014/main" id="{0C263482-1B4F-010D-DEF8-EAEBEE03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27">
            <a:extLst>
              <a:ext uri="{FF2B5EF4-FFF2-40B4-BE49-F238E27FC236}">
                <a16:creationId xmlns:a16="http://schemas.microsoft.com/office/drawing/2014/main" id="{8D778E6B-FFBF-8157-A36F-630361EEEB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17394" y="311234"/>
            <a:ext cx="56688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/>
              <a:t>СПАСИБО ЗА ВНИМАНИЕ! </a:t>
            </a:r>
            <a:endParaRPr sz="8000" dirty="0"/>
          </a:p>
        </p:txBody>
      </p:sp>
      <p:sp>
        <p:nvSpPr>
          <p:cNvPr id="1619" name="Google Shape;1619;p27">
            <a:extLst>
              <a:ext uri="{FF2B5EF4-FFF2-40B4-BE49-F238E27FC236}">
                <a16:creationId xmlns:a16="http://schemas.microsoft.com/office/drawing/2014/main" id="{17BD41B9-4621-90FA-6435-A06068B5DC47}"/>
              </a:ext>
            </a:extLst>
          </p:cNvPr>
          <p:cNvSpPr/>
          <p:nvPr/>
        </p:nvSpPr>
        <p:spPr>
          <a:xfrm>
            <a:off x="-362668" y="4924791"/>
            <a:ext cx="70966" cy="10119"/>
          </a:xfrm>
          <a:custGeom>
            <a:avLst/>
            <a:gdLst/>
            <a:ahLst/>
            <a:cxnLst/>
            <a:rect l="l" t="t" r="r" b="b"/>
            <a:pathLst>
              <a:path w="41322" h="5892" extrusionOk="0">
                <a:moveTo>
                  <a:pt x="41322" y="3255"/>
                </a:moveTo>
                <a:cubicBezTo>
                  <a:pt x="35868" y="2205"/>
                  <a:pt x="30438" y="1120"/>
                  <a:pt x="25031" y="0"/>
                </a:cubicBezTo>
                <a:cubicBezTo>
                  <a:pt x="16736" y="1646"/>
                  <a:pt x="8405" y="3150"/>
                  <a:pt x="0" y="4323"/>
                </a:cubicBezTo>
                <a:lnTo>
                  <a:pt x="214" y="5893"/>
                </a:lnTo>
                <a:cubicBezTo>
                  <a:pt x="13924" y="5017"/>
                  <a:pt x="27627" y="4138"/>
                  <a:pt x="41322" y="3255"/>
                </a:cubicBezTo>
                <a:close/>
              </a:path>
            </a:pathLst>
          </a:custGeom>
          <a:solidFill>
            <a:srgbClr val="9DCCC9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27">
            <a:extLst>
              <a:ext uri="{FF2B5EF4-FFF2-40B4-BE49-F238E27FC236}">
                <a16:creationId xmlns:a16="http://schemas.microsoft.com/office/drawing/2014/main" id="{B077598B-A96C-CAD8-56F8-04EF1A663712}"/>
              </a:ext>
            </a:extLst>
          </p:cNvPr>
          <p:cNvSpPr/>
          <p:nvPr/>
        </p:nvSpPr>
        <p:spPr>
          <a:xfrm>
            <a:off x="24699" y="4958334"/>
            <a:ext cx="267774" cy="34044"/>
          </a:xfrm>
          <a:custGeom>
            <a:avLst/>
            <a:gdLst/>
            <a:ahLst/>
            <a:cxnLst/>
            <a:rect l="l" t="t" r="r" b="b"/>
            <a:pathLst>
              <a:path w="155918" h="19823" extrusionOk="0">
                <a:moveTo>
                  <a:pt x="0" y="5196"/>
                </a:moveTo>
                <a:cubicBezTo>
                  <a:pt x="1894" y="9726"/>
                  <a:pt x="3319" y="14438"/>
                  <a:pt x="4253" y="19258"/>
                </a:cubicBezTo>
                <a:cubicBezTo>
                  <a:pt x="54837" y="20664"/>
                  <a:pt x="105460" y="19450"/>
                  <a:pt x="155918" y="15620"/>
                </a:cubicBezTo>
                <a:lnTo>
                  <a:pt x="155796" y="14174"/>
                </a:lnTo>
                <a:cubicBezTo>
                  <a:pt x="153619" y="9241"/>
                  <a:pt x="151031" y="4500"/>
                  <a:pt x="148060" y="0"/>
                </a:cubicBezTo>
                <a:cubicBezTo>
                  <a:pt x="98907" y="5441"/>
                  <a:pt x="49414" y="7178"/>
                  <a:pt x="0" y="5196"/>
                </a:cubicBezTo>
                <a:close/>
              </a:path>
            </a:pathLst>
          </a:custGeom>
          <a:solidFill>
            <a:srgbClr val="9DCCC9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2" name="Google Shape;1622;p27">
            <a:extLst>
              <a:ext uri="{FF2B5EF4-FFF2-40B4-BE49-F238E27FC236}">
                <a16:creationId xmlns:a16="http://schemas.microsoft.com/office/drawing/2014/main" id="{FED5D419-3226-A2AA-81CF-5EB295A4A22D}"/>
              </a:ext>
            </a:extLst>
          </p:cNvPr>
          <p:cNvGrpSpPr/>
          <p:nvPr/>
        </p:nvGrpSpPr>
        <p:grpSpPr>
          <a:xfrm>
            <a:off x="799773" y="1310362"/>
            <a:ext cx="7745249" cy="2045683"/>
            <a:chOff x="799773" y="1310362"/>
            <a:chExt cx="7745249" cy="2045683"/>
          </a:xfrm>
        </p:grpSpPr>
        <p:grpSp>
          <p:nvGrpSpPr>
            <p:cNvPr id="1623" name="Google Shape;1623;p27">
              <a:extLst>
                <a:ext uri="{FF2B5EF4-FFF2-40B4-BE49-F238E27FC236}">
                  <a16:creationId xmlns:a16="http://schemas.microsoft.com/office/drawing/2014/main" id="{D8A99041-A6C0-AB18-3A22-4BDDD4366F57}"/>
                </a:ext>
              </a:extLst>
            </p:cNvPr>
            <p:cNvGrpSpPr/>
            <p:nvPr/>
          </p:nvGrpSpPr>
          <p:grpSpPr>
            <a:xfrm>
              <a:off x="7406356" y="1421774"/>
              <a:ext cx="757512" cy="677640"/>
              <a:chOff x="7406356" y="1421774"/>
              <a:chExt cx="757512" cy="677640"/>
            </a:xfrm>
          </p:grpSpPr>
          <p:sp>
            <p:nvSpPr>
              <p:cNvPr id="1624" name="Google Shape;1624;p27">
                <a:extLst>
                  <a:ext uri="{FF2B5EF4-FFF2-40B4-BE49-F238E27FC236}">
                    <a16:creationId xmlns:a16="http://schemas.microsoft.com/office/drawing/2014/main" id="{489970A2-A8EB-FE65-439F-2A10CF41B5F4}"/>
                  </a:ext>
                </a:extLst>
              </p:cNvPr>
              <p:cNvSpPr/>
              <p:nvPr/>
            </p:nvSpPr>
            <p:spPr>
              <a:xfrm>
                <a:off x="7406356" y="17906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49" y="105421"/>
                      <a:pt x="110084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7" y="29402"/>
                      <a:pt x="92536" y="58264"/>
                      <a:pt x="81212" y="82870"/>
                    </a:cubicBezTo>
                    <a:cubicBezTo>
                      <a:pt x="67932" y="111726"/>
                      <a:pt x="33768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2" y="123642"/>
                      <a:pt x="2776" y="126263"/>
                      <a:pt x="6046" y="126384"/>
                    </a:cubicBezTo>
                    <a:cubicBezTo>
                      <a:pt x="34654" y="128308"/>
                      <a:pt x="62033" y="138730"/>
                      <a:pt x="84669" y="156311"/>
                    </a:cubicBezTo>
                    <a:cubicBezTo>
                      <a:pt x="95063" y="165217"/>
                      <a:pt x="102976" y="176656"/>
                      <a:pt x="107640" y="189518"/>
                    </a:cubicBezTo>
                    <a:cubicBezTo>
                      <a:pt x="111233" y="201673"/>
                      <a:pt x="112601" y="214376"/>
                      <a:pt x="111678" y="227015"/>
                    </a:cubicBezTo>
                    <a:cubicBezTo>
                      <a:pt x="111718" y="228545"/>
                      <a:pt x="112992" y="229753"/>
                      <a:pt x="114524" y="229713"/>
                    </a:cubicBezTo>
                    <a:cubicBezTo>
                      <a:pt x="115457" y="229689"/>
                      <a:pt x="116316" y="229197"/>
                      <a:pt x="116808" y="228404"/>
                    </a:cubicBezTo>
                    <a:cubicBezTo>
                      <a:pt x="116868" y="228289"/>
                      <a:pt x="116907" y="228167"/>
                      <a:pt x="116967" y="228051"/>
                    </a:cubicBezTo>
                    <a:cubicBezTo>
                      <a:pt x="119801" y="229901"/>
                      <a:pt x="123600" y="229106"/>
                      <a:pt x="125452" y="226275"/>
                    </a:cubicBezTo>
                    <a:cubicBezTo>
                      <a:pt x="125788" y="225761"/>
                      <a:pt x="126045" y="225199"/>
                      <a:pt x="126214" y="224608"/>
                    </a:cubicBezTo>
                    <a:cubicBezTo>
                      <a:pt x="138593" y="181172"/>
                      <a:pt x="157826" y="128399"/>
                      <a:pt x="208789" y="120106"/>
                    </a:cubicBezTo>
                    <a:cubicBezTo>
                      <a:pt x="215929" y="118944"/>
                      <a:pt x="213957" y="107935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27">
                <a:extLst>
                  <a:ext uri="{FF2B5EF4-FFF2-40B4-BE49-F238E27FC236}">
                    <a16:creationId xmlns:a16="http://schemas.microsoft.com/office/drawing/2014/main" id="{AB3F5DBE-1A6B-1557-30CB-4223563ED8CB}"/>
                  </a:ext>
                </a:extLst>
              </p:cNvPr>
              <p:cNvSpPr/>
              <p:nvPr/>
            </p:nvSpPr>
            <p:spPr>
              <a:xfrm>
                <a:off x="8037685" y="1963500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5" y="3549"/>
                    </a:cubicBezTo>
                    <a:cubicBezTo>
                      <a:pt x="65675" y="-965"/>
                      <a:pt x="59733" y="-999"/>
                      <a:pt x="58247" y="2566"/>
                    </a:cubicBezTo>
                    <a:cubicBezTo>
                      <a:pt x="52067" y="17403"/>
                      <a:pt x="54765" y="34481"/>
                      <a:pt x="48064" y="49041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9"/>
                    </a:cubicBezTo>
                    <a:cubicBezTo>
                      <a:pt x="20515" y="75927"/>
                      <a:pt x="36715" y="82094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8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4" y="135929"/>
                    </a:cubicBezTo>
                    <a:cubicBezTo>
                      <a:pt x="68327" y="135914"/>
                      <a:pt x="68835" y="135623"/>
                      <a:pt x="69126" y="135153"/>
                    </a:cubicBezTo>
                    <a:lnTo>
                      <a:pt x="69221" y="134944"/>
                    </a:lnTo>
                    <a:cubicBezTo>
                      <a:pt x="70897" y="136040"/>
                      <a:pt x="73144" y="135570"/>
                      <a:pt x="74241" y="133895"/>
                    </a:cubicBezTo>
                    <a:cubicBezTo>
                      <a:pt x="74440" y="133591"/>
                      <a:pt x="74592" y="133258"/>
                      <a:pt x="74693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10" y="63871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7">
                <a:extLst>
                  <a:ext uri="{FF2B5EF4-FFF2-40B4-BE49-F238E27FC236}">
                    <a16:creationId xmlns:a16="http://schemas.microsoft.com/office/drawing/2014/main" id="{4E1EC41F-C589-3035-35F2-99C283FEF5B4}"/>
                  </a:ext>
                </a:extLst>
              </p:cNvPr>
              <p:cNvSpPr/>
              <p:nvPr/>
            </p:nvSpPr>
            <p:spPr>
              <a:xfrm>
                <a:off x="7654630" y="1421774"/>
                <a:ext cx="126188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8" h="135913" extrusionOk="0">
                    <a:moveTo>
                      <a:pt x="122571" y="63804"/>
                    </a:moveTo>
                    <a:cubicBezTo>
                      <a:pt x="90398" y="62385"/>
                      <a:pt x="65152" y="35722"/>
                      <a:pt x="65519" y="3549"/>
                    </a:cubicBezTo>
                    <a:cubicBezTo>
                      <a:pt x="65679" y="-966"/>
                      <a:pt x="59737" y="-999"/>
                      <a:pt x="58252" y="2566"/>
                    </a:cubicBezTo>
                    <a:cubicBezTo>
                      <a:pt x="52072" y="17404"/>
                      <a:pt x="54769" y="34482"/>
                      <a:pt x="48068" y="49041"/>
                    </a:cubicBezTo>
                    <a:cubicBezTo>
                      <a:pt x="40211" y="66115"/>
                      <a:pt x="19996" y="67149"/>
                      <a:pt x="3592" y="67405"/>
                    </a:cubicBezTo>
                    <a:cubicBezTo>
                      <a:pt x="1552" y="67478"/>
                      <a:pt x="-43" y="69190"/>
                      <a:pt x="30" y="71229"/>
                    </a:cubicBezTo>
                    <a:cubicBezTo>
                      <a:pt x="99" y="73165"/>
                      <a:pt x="1654" y="74719"/>
                      <a:pt x="3592" y="74788"/>
                    </a:cubicBezTo>
                    <a:cubicBezTo>
                      <a:pt x="20519" y="75926"/>
                      <a:pt x="36719" y="82093"/>
                      <a:pt x="50113" y="92496"/>
                    </a:cubicBezTo>
                    <a:cubicBezTo>
                      <a:pt x="56264" y="97766"/>
                      <a:pt x="60946" y="104534"/>
                      <a:pt x="63705" y="112145"/>
                    </a:cubicBezTo>
                    <a:cubicBezTo>
                      <a:pt x="65831" y="119337"/>
                      <a:pt x="66641" y="126853"/>
                      <a:pt x="66095" y="134333"/>
                    </a:cubicBezTo>
                    <a:cubicBezTo>
                      <a:pt x="66119" y="135238"/>
                      <a:pt x="66872" y="135952"/>
                      <a:pt x="67778" y="135929"/>
                    </a:cubicBezTo>
                    <a:cubicBezTo>
                      <a:pt x="68331" y="135914"/>
                      <a:pt x="68839" y="135623"/>
                      <a:pt x="69130" y="135153"/>
                    </a:cubicBezTo>
                    <a:lnTo>
                      <a:pt x="69225" y="134945"/>
                    </a:lnTo>
                    <a:cubicBezTo>
                      <a:pt x="70901" y="136040"/>
                      <a:pt x="73149" y="135569"/>
                      <a:pt x="74245" y="133894"/>
                    </a:cubicBezTo>
                    <a:cubicBezTo>
                      <a:pt x="74444" y="133590"/>
                      <a:pt x="74596" y="133257"/>
                      <a:pt x="74695" y="132908"/>
                    </a:cubicBezTo>
                    <a:cubicBezTo>
                      <a:pt x="82021" y="107206"/>
                      <a:pt x="93402" y="75980"/>
                      <a:pt x="123555" y="71074"/>
                    </a:cubicBezTo>
                    <a:cubicBezTo>
                      <a:pt x="127781" y="70386"/>
                      <a:pt x="126614" y="63871"/>
                      <a:pt x="122571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7" name="Google Shape;1627;p27">
              <a:extLst>
                <a:ext uri="{FF2B5EF4-FFF2-40B4-BE49-F238E27FC236}">
                  <a16:creationId xmlns:a16="http://schemas.microsoft.com/office/drawing/2014/main" id="{CB036651-79C5-C588-1195-099848785DE3}"/>
                </a:ext>
              </a:extLst>
            </p:cNvPr>
            <p:cNvGrpSpPr/>
            <p:nvPr/>
          </p:nvGrpSpPr>
          <p:grpSpPr>
            <a:xfrm>
              <a:off x="912457" y="2615038"/>
              <a:ext cx="618432" cy="448429"/>
              <a:chOff x="749957" y="2916238"/>
              <a:chExt cx="618432" cy="448429"/>
            </a:xfrm>
          </p:grpSpPr>
          <p:sp>
            <p:nvSpPr>
              <p:cNvPr id="1628" name="Google Shape;1628;p27">
                <a:extLst>
                  <a:ext uri="{FF2B5EF4-FFF2-40B4-BE49-F238E27FC236}">
                    <a16:creationId xmlns:a16="http://schemas.microsoft.com/office/drawing/2014/main" id="{684EC6D6-7CF0-DEC2-13E3-8B1778F6053A}"/>
                  </a:ext>
                </a:extLst>
              </p:cNvPr>
              <p:cNvSpPr/>
              <p:nvPr/>
            </p:nvSpPr>
            <p:spPr>
              <a:xfrm>
                <a:off x="1155133" y="2916238"/>
                <a:ext cx="213256" cy="229698"/>
              </a:xfrm>
              <a:custGeom>
                <a:avLst/>
                <a:gdLst/>
                <a:ahLst/>
                <a:cxnLst/>
                <a:rect l="l" t="t" r="r" b="b"/>
                <a:pathLst>
                  <a:path w="213256" h="229698" extrusionOk="0">
                    <a:moveTo>
                      <a:pt x="207123" y="107819"/>
                    </a:moveTo>
                    <a:cubicBezTo>
                      <a:pt x="152750" y="105420"/>
                      <a:pt x="110085" y="60359"/>
                      <a:pt x="110705" y="5986"/>
                    </a:cubicBezTo>
                    <a:cubicBezTo>
                      <a:pt x="110976" y="-1642"/>
                      <a:pt x="100933" y="-1699"/>
                      <a:pt x="98423" y="4325"/>
                    </a:cubicBezTo>
                    <a:cubicBezTo>
                      <a:pt x="87978" y="29401"/>
                      <a:pt x="92536" y="58263"/>
                      <a:pt x="81212" y="82870"/>
                    </a:cubicBezTo>
                    <a:cubicBezTo>
                      <a:pt x="67932" y="111725"/>
                      <a:pt x="33769" y="113474"/>
                      <a:pt x="6046" y="113906"/>
                    </a:cubicBezTo>
                    <a:cubicBezTo>
                      <a:pt x="2597" y="114033"/>
                      <a:pt x="-96" y="116929"/>
                      <a:pt x="32" y="120375"/>
                    </a:cubicBezTo>
                    <a:cubicBezTo>
                      <a:pt x="153" y="123643"/>
                      <a:pt x="2776" y="126263"/>
                      <a:pt x="6046" y="126384"/>
                    </a:cubicBezTo>
                    <a:cubicBezTo>
                      <a:pt x="34653" y="128307"/>
                      <a:pt x="62033" y="138729"/>
                      <a:pt x="84668" y="156312"/>
                    </a:cubicBezTo>
                    <a:cubicBezTo>
                      <a:pt x="95063" y="165217"/>
                      <a:pt x="102976" y="176657"/>
                      <a:pt x="107640" y="189519"/>
                    </a:cubicBezTo>
                    <a:cubicBezTo>
                      <a:pt x="111233" y="201673"/>
                      <a:pt x="112601" y="214376"/>
                      <a:pt x="111678" y="227016"/>
                    </a:cubicBezTo>
                    <a:cubicBezTo>
                      <a:pt x="111718" y="228546"/>
                      <a:pt x="112992" y="229753"/>
                      <a:pt x="114523" y="229713"/>
                    </a:cubicBezTo>
                    <a:cubicBezTo>
                      <a:pt x="115457" y="229689"/>
                      <a:pt x="116315" y="229197"/>
                      <a:pt x="116808" y="228404"/>
                    </a:cubicBezTo>
                    <a:cubicBezTo>
                      <a:pt x="116869" y="228289"/>
                      <a:pt x="116907" y="228167"/>
                      <a:pt x="116967" y="228051"/>
                    </a:cubicBezTo>
                    <a:cubicBezTo>
                      <a:pt x="119801" y="229902"/>
                      <a:pt x="123599" y="229107"/>
                      <a:pt x="125451" y="226276"/>
                    </a:cubicBezTo>
                    <a:cubicBezTo>
                      <a:pt x="125788" y="225762"/>
                      <a:pt x="126045" y="225199"/>
                      <a:pt x="126214" y="224608"/>
                    </a:cubicBezTo>
                    <a:cubicBezTo>
                      <a:pt x="138593" y="181172"/>
                      <a:pt x="157826" y="128398"/>
                      <a:pt x="208788" y="120106"/>
                    </a:cubicBezTo>
                    <a:cubicBezTo>
                      <a:pt x="215929" y="118944"/>
                      <a:pt x="213957" y="107934"/>
                      <a:pt x="207123" y="1078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27">
                <a:extLst>
                  <a:ext uri="{FF2B5EF4-FFF2-40B4-BE49-F238E27FC236}">
                    <a16:creationId xmlns:a16="http://schemas.microsoft.com/office/drawing/2014/main" id="{F0BB5F3B-C993-2597-75CB-6E3459A52D63}"/>
                  </a:ext>
                </a:extLst>
              </p:cNvPr>
              <p:cNvSpPr/>
              <p:nvPr/>
            </p:nvSpPr>
            <p:spPr>
              <a:xfrm>
                <a:off x="749957" y="3228754"/>
                <a:ext cx="126183" cy="135913"/>
              </a:xfrm>
              <a:custGeom>
                <a:avLst/>
                <a:gdLst/>
                <a:ahLst/>
                <a:cxnLst/>
                <a:rect l="l" t="t" r="r" b="b"/>
                <a:pathLst>
                  <a:path w="126183" h="135913" extrusionOk="0">
                    <a:moveTo>
                      <a:pt x="122566" y="63804"/>
                    </a:moveTo>
                    <a:cubicBezTo>
                      <a:pt x="90393" y="62384"/>
                      <a:pt x="65148" y="35721"/>
                      <a:pt x="65516" y="3549"/>
                    </a:cubicBezTo>
                    <a:cubicBezTo>
                      <a:pt x="65675" y="-965"/>
                      <a:pt x="59733" y="-999"/>
                      <a:pt x="58248" y="2566"/>
                    </a:cubicBezTo>
                    <a:cubicBezTo>
                      <a:pt x="52067" y="17403"/>
                      <a:pt x="54765" y="34481"/>
                      <a:pt x="48065" y="49040"/>
                    </a:cubicBezTo>
                    <a:cubicBezTo>
                      <a:pt x="40206" y="66115"/>
                      <a:pt x="19991" y="67149"/>
                      <a:pt x="3588" y="67405"/>
                    </a:cubicBezTo>
                    <a:cubicBezTo>
                      <a:pt x="1547" y="67481"/>
                      <a:pt x="-46" y="69195"/>
                      <a:pt x="30" y="71234"/>
                    </a:cubicBezTo>
                    <a:cubicBezTo>
                      <a:pt x="102" y="73167"/>
                      <a:pt x="1653" y="74716"/>
                      <a:pt x="3588" y="74788"/>
                    </a:cubicBezTo>
                    <a:cubicBezTo>
                      <a:pt x="20515" y="75926"/>
                      <a:pt x="36715" y="82093"/>
                      <a:pt x="50109" y="92497"/>
                    </a:cubicBezTo>
                    <a:cubicBezTo>
                      <a:pt x="56260" y="97766"/>
                      <a:pt x="60942" y="104535"/>
                      <a:pt x="63702" y="112146"/>
                    </a:cubicBezTo>
                    <a:cubicBezTo>
                      <a:pt x="65827" y="119337"/>
                      <a:pt x="66637" y="126853"/>
                      <a:pt x="66091" y="134332"/>
                    </a:cubicBezTo>
                    <a:cubicBezTo>
                      <a:pt x="66114" y="135238"/>
                      <a:pt x="66868" y="135952"/>
                      <a:pt x="67773" y="135929"/>
                    </a:cubicBezTo>
                    <a:cubicBezTo>
                      <a:pt x="68326" y="135914"/>
                      <a:pt x="68835" y="135623"/>
                      <a:pt x="69126" y="135153"/>
                    </a:cubicBezTo>
                    <a:lnTo>
                      <a:pt x="69220" y="134944"/>
                    </a:lnTo>
                    <a:cubicBezTo>
                      <a:pt x="70897" y="136039"/>
                      <a:pt x="73145" y="135569"/>
                      <a:pt x="74241" y="133894"/>
                    </a:cubicBezTo>
                    <a:cubicBezTo>
                      <a:pt x="74440" y="133590"/>
                      <a:pt x="74592" y="133257"/>
                      <a:pt x="74692" y="132908"/>
                    </a:cubicBezTo>
                    <a:cubicBezTo>
                      <a:pt x="82016" y="107207"/>
                      <a:pt x="93397" y="75979"/>
                      <a:pt x="123551" y="71073"/>
                    </a:cubicBezTo>
                    <a:cubicBezTo>
                      <a:pt x="127776" y="70386"/>
                      <a:pt x="126609" y="63872"/>
                      <a:pt x="122566" y="638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0" name="Google Shape;1630;p27">
              <a:extLst>
                <a:ext uri="{FF2B5EF4-FFF2-40B4-BE49-F238E27FC236}">
                  <a16:creationId xmlns:a16="http://schemas.microsoft.com/office/drawing/2014/main" id="{1C27AF9D-F93E-125F-E380-38C0CDB0B128}"/>
                </a:ext>
              </a:extLst>
            </p:cNvPr>
            <p:cNvGrpSpPr/>
            <p:nvPr/>
          </p:nvGrpSpPr>
          <p:grpSpPr>
            <a:xfrm flipH="1">
              <a:off x="7758835" y="2937882"/>
              <a:ext cx="786187" cy="418163"/>
              <a:chOff x="8037685" y="2312945"/>
              <a:chExt cx="786187" cy="418163"/>
            </a:xfrm>
          </p:grpSpPr>
          <p:sp>
            <p:nvSpPr>
              <p:cNvPr id="1631" name="Google Shape;1631;p27">
                <a:extLst>
                  <a:ext uri="{FF2B5EF4-FFF2-40B4-BE49-F238E27FC236}">
                    <a16:creationId xmlns:a16="http://schemas.microsoft.com/office/drawing/2014/main" id="{CFC3A0C9-7D99-9FCB-1E1C-C8C77FF3420D}"/>
                  </a:ext>
                </a:extLst>
              </p:cNvPr>
              <p:cNvSpPr/>
              <p:nvPr/>
            </p:nvSpPr>
            <p:spPr>
              <a:xfrm>
                <a:off x="8042069" y="2318829"/>
                <a:ext cx="775539" cy="409819"/>
              </a:xfrm>
              <a:custGeom>
                <a:avLst/>
                <a:gdLst/>
                <a:ahLst/>
                <a:cxnLst/>
                <a:rect l="l" t="t" r="r" b="b"/>
                <a:pathLst>
                  <a:path w="775539" h="409819" extrusionOk="0">
                    <a:moveTo>
                      <a:pt x="750265" y="310935"/>
                    </a:moveTo>
                    <a:cubicBezTo>
                      <a:pt x="775162" y="325492"/>
                      <a:pt x="784873" y="363605"/>
                      <a:pt x="765362" y="384691"/>
                    </a:cubicBezTo>
                    <a:lnTo>
                      <a:pt x="763067" y="392013"/>
                    </a:lnTo>
                    <a:cubicBezTo>
                      <a:pt x="509871" y="385201"/>
                      <a:pt x="256494" y="391150"/>
                      <a:pt x="3898" y="409835"/>
                    </a:cubicBezTo>
                    <a:lnTo>
                      <a:pt x="190" y="403483"/>
                    </a:lnTo>
                    <a:cubicBezTo>
                      <a:pt x="27024" y="350968"/>
                      <a:pt x="89406" y="327438"/>
                      <a:pt x="144272" y="349136"/>
                    </a:cubicBezTo>
                    <a:cubicBezTo>
                      <a:pt x="124437" y="316809"/>
                      <a:pt x="113616" y="279769"/>
                      <a:pt x="112931" y="241855"/>
                    </a:cubicBezTo>
                    <a:cubicBezTo>
                      <a:pt x="111985" y="234399"/>
                      <a:pt x="114121" y="226880"/>
                      <a:pt x="118846" y="221034"/>
                    </a:cubicBezTo>
                    <a:cubicBezTo>
                      <a:pt x="124624" y="216762"/>
                      <a:pt x="131874" y="214982"/>
                      <a:pt x="138975" y="216093"/>
                    </a:cubicBezTo>
                    <a:cubicBezTo>
                      <a:pt x="182553" y="218476"/>
                      <a:pt x="223368" y="238171"/>
                      <a:pt x="252334" y="270793"/>
                    </a:cubicBezTo>
                    <a:cubicBezTo>
                      <a:pt x="245006" y="216358"/>
                      <a:pt x="239886" y="159806"/>
                      <a:pt x="256130" y="107400"/>
                    </a:cubicBezTo>
                    <a:cubicBezTo>
                      <a:pt x="272463" y="54906"/>
                      <a:pt x="315105" y="7088"/>
                      <a:pt x="369754" y="736"/>
                    </a:cubicBezTo>
                    <a:cubicBezTo>
                      <a:pt x="430848" y="-6410"/>
                      <a:pt x="487792" y="40614"/>
                      <a:pt x="512600" y="96813"/>
                    </a:cubicBezTo>
                    <a:cubicBezTo>
                      <a:pt x="537408" y="153101"/>
                      <a:pt x="537320" y="216711"/>
                      <a:pt x="536790" y="278115"/>
                    </a:cubicBezTo>
                    <a:cubicBezTo>
                      <a:pt x="555507" y="262146"/>
                      <a:pt x="565836" y="238855"/>
                      <a:pt x="579609" y="218563"/>
                    </a:cubicBezTo>
                    <a:cubicBezTo>
                      <a:pt x="593470" y="198360"/>
                      <a:pt x="614482" y="179392"/>
                      <a:pt x="638937" y="180715"/>
                    </a:cubicBezTo>
                    <a:cubicBezTo>
                      <a:pt x="667100" y="182215"/>
                      <a:pt x="687494" y="211153"/>
                      <a:pt x="689613" y="239208"/>
                    </a:cubicBezTo>
                    <a:cubicBezTo>
                      <a:pt x="691820" y="267352"/>
                      <a:pt x="680519" y="294525"/>
                      <a:pt x="669396" y="320463"/>
                    </a:cubicBezTo>
                    <a:cubicBezTo>
                      <a:pt x="692173" y="302818"/>
                      <a:pt x="725368" y="296466"/>
                      <a:pt x="750265" y="3109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7">
                <a:extLst>
                  <a:ext uri="{FF2B5EF4-FFF2-40B4-BE49-F238E27FC236}">
                    <a16:creationId xmlns:a16="http://schemas.microsoft.com/office/drawing/2014/main" id="{46D8F1D9-DDFD-E4BC-E21C-3881371E5D02}"/>
                  </a:ext>
                </a:extLst>
              </p:cNvPr>
              <p:cNvSpPr/>
              <p:nvPr/>
            </p:nvSpPr>
            <p:spPr>
              <a:xfrm>
                <a:off x="8037685" y="2312945"/>
                <a:ext cx="786187" cy="418163"/>
              </a:xfrm>
              <a:custGeom>
                <a:avLst/>
                <a:gdLst/>
                <a:ahLst/>
                <a:cxnLst/>
                <a:rect l="l" t="t" r="r" b="b"/>
                <a:pathLst>
                  <a:path w="786187" h="418163" extrusionOk="0">
                    <a:moveTo>
                      <a:pt x="766037" y="317095"/>
                    </a:moveTo>
                    <a:cubicBezTo>
                      <a:pt x="743998" y="298026"/>
                      <a:pt x="712593" y="299177"/>
                      <a:pt x="687166" y="310877"/>
                    </a:cubicBezTo>
                    <a:cubicBezTo>
                      <a:pt x="696508" y="287395"/>
                      <a:pt x="703936" y="262563"/>
                      <a:pt x="699570" y="237360"/>
                    </a:cubicBezTo>
                    <a:cubicBezTo>
                      <a:pt x="696098" y="213279"/>
                      <a:pt x="680363" y="192728"/>
                      <a:pt x="658013" y="183082"/>
                    </a:cubicBezTo>
                    <a:cubicBezTo>
                      <a:pt x="632437" y="173794"/>
                      <a:pt x="606937" y="187611"/>
                      <a:pt x="589902" y="206466"/>
                    </a:cubicBezTo>
                    <a:cubicBezTo>
                      <a:pt x="573237" y="224915"/>
                      <a:pt x="563368" y="248278"/>
                      <a:pt x="547790" y="267376"/>
                    </a:cubicBezTo>
                    <a:cubicBezTo>
                      <a:pt x="547749" y="176742"/>
                      <a:pt x="539343" y="74249"/>
                      <a:pt x="455690" y="20887"/>
                    </a:cubicBezTo>
                    <a:cubicBezTo>
                      <a:pt x="421764" y="-1935"/>
                      <a:pt x="378681" y="-6338"/>
                      <a:pt x="340834" y="9147"/>
                    </a:cubicBezTo>
                    <a:cubicBezTo>
                      <a:pt x="302174" y="25813"/>
                      <a:pt x="273831" y="61054"/>
                      <a:pt x="258738" y="99595"/>
                    </a:cubicBezTo>
                    <a:cubicBezTo>
                      <a:pt x="238860" y="150351"/>
                      <a:pt x="241866" y="206570"/>
                      <a:pt x="248477" y="260004"/>
                    </a:cubicBezTo>
                    <a:cubicBezTo>
                      <a:pt x="233929" y="246841"/>
                      <a:pt x="217215" y="236286"/>
                      <a:pt x="199072" y="228806"/>
                    </a:cubicBezTo>
                    <a:cubicBezTo>
                      <a:pt x="187230" y="223900"/>
                      <a:pt x="174861" y="220374"/>
                      <a:pt x="162211" y="218299"/>
                    </a:cubicBezTo>
                    <a:cubicBezTo>
                      <a:pt x="151032" y="215532"/>
                      <a:pt x="139367" y="215366"/>
                      <a:pt x="128115" y="217817"/>
                    </a:cubicBezTo>
                    <a:cubicBezTo>
                      <a:pt x="104897" y="225395"/>
                      <a:pt x="111382" y="258254"/>
                      <a:pt x="114100" y="276407"/>
                    </a:cubicBezTo>
                    <a:cubicBezTo>
                      <a:pt x="117829" y="300655"/>
                      <a:pt x="125675" y="324090"/>
                      <a:pt x="137299" y="345698"/>
                    </a:cubicBezTo>
                    <a:cubicBezTo>
                      <a:pt x="82986" y="331623"/>
                      <a:pt x="26181" y="357152"/>
                      <a:pt x="678" y="407096"/>
                    </a:cubicBezTo>
                    <a:cubicBezTo>
                      <a:pt x="-1816" y="412338"/>
                      <a:pt x="5927" y="416964"/>
                      <a:pt x="8539" y="411688"/>
                    </a:cubicBezTo>
                    <a:cubicBezTo>
                      <a:pt x="34309" y="361783"/>
                      <a:pt x="93577" y="339314"/>
                      <a:pt x="145986" y="359583"/>
                    </a:cubicBezTo>
                    <a:cubicBezTo>
                      <a:pt x="150487" y="361495"/>
                      <a:pt x="156178" y="357345"/>
                      <a:pt x="153206" y="352367"/>
                    </a:cubicBezTo>
                    <a:cubicBezTo>
                      <a:pt x="141378" y="332662"/>
                      <a:pt x="132788" y="311188"/>
                      <a:pt x="127764" y="288765"/>
                    </a:cubicBezTo>
                    <a:cubicBezTo>
                      <a:pt x="125188" y="277190"/>
                      <a:pt x="123642" y="265410"/>
                      <a:pt x="123144" y="253563"/>
                    </a:cubicBezTo>
                    <a:cubicBezTo>
                      <a:pt x="122376" y="247849"/>
                      <a:pt x="122688" y="242041"/>
                      <a:pt x="124066" y="236442"/>
                    </a:cubicBezTo>
                    <a:cubicBezTo>
                      <a:pt x="127124" y="228451"/>
                      <a:pt x="134280" y="227502"/>
                      <a:pt x="141784" y="227678"/>
                    </a:cubicBezTo>
                    <a:cubicBezTo>
                      <a:pt x="184384" y="229629"/>
                      <a:pt x="224343" y="248872"/>
                      <a:pt x="252414" y="280954"/>
                    </a:cubicBezTo>
                    <a:cubicBezTo>
                      <a:pt x="255670" y="284602"/>
                      <a:pt x="263447" y="281931"/>
                      <a:pt x="262765" y="276670"/>
                    </a:cubicBezTo>
                    <a:cubicBezTo>
                      <a:pt x="251682" y="191062"/>
                      <a:pt x="246329" y="80815"/>
                      <a:pt x="330690" y="28614"/>
                    </a:cubicBezTo>
                    <a:cubicBezTo>
                      <a:pt x="409624" y="-20229"/>
                      <a:pt x="493411" y="49359"/>
                      <a:pt x="518467" y="124469"/>
                    </a:cubicBezTo>
                    <a:cubicBezTo>
                      <a:pt x="535570" y="175741"/>
                      <a:pt x="535070" y="230597"/>
                      <a:pt x="534639" y="284011"/>
                    </a:cubicBezTo>
                    <a:cubicBezTo>
                      <a:pt x="534740" y="287663"/>
                      <a:pt x="537784" y="290542"/>
                      <a:pt x="541439" y="290441"/>
                    </a:cubicBezTo>
                    <a:cubicBezTo>
                      <a:pt x="543068" y="290396"/>
                      <a:pt x="544623" y="289753"/>
                      <a:pt x="545807" y="288633"/>
                    </a:cubicBezTo>
                    <a:cubicBezTo>
                      <a:pt x="563065" y="273252"/>
                      <a:pt x="573482" y="252824"/>
                      <a:pt x="585793" y="233637"/>
                    </a:cubicBezTo>
                    <a:cubicBezTo>
                      <a:pt x="598573" y="213718"/>
                      <a:pt x="619063" y="190118"/>
                      <a:pt x="645447" y="193377"/>
                    </a:cubicBezTo>
                    <a:cubicBezTo>
                      <a:pt x="667976" y="196160"/>
                      <a:pt x="682906" y="218496"/>
                      <a:pt x="686717" y="239321"/>
                    </a:cubicBezTo>
                    <a:cubicBezTo>
                      <a:pt x="691959" y="267974"/>
                      <a:pt x="679149" y="297263"/>
                      <a:pt x="668162" y="323022"/>
                    </a:cubicBezTo>
                    <a:cubicBezTo>
                      <a:pt x="665970" y="328162"/>
                      <a:pt x="671136" y="336305"/>
                      <a:pt x="677065" y="331919"/>
                    </a:cubicBezTo>
                    <a:cubicBezTo>
                      <a:pt x="698430" y="316117"/>
                      <a:pt x="730043" y="307866"/>
                      <a:pt x="753736" y="323932"/>
                    </a:cubicBezTo>
                    <a:cubicBezTo>
                      <a:pt x="772975" y="336977"/>
                      <a:pt x="781077" y="367511"/>
                      <a:pt x="765224" y="386075"/>
                    </a:cubicBezTo>
                    <a:cubicBezTo>
                      <a:pt x="763725" y="387775"/>
                      <a:pt x="763267" y="390154"/>
                      <a:pt x="764026" y="392288"/>
                    </a:cubicBezTo>
                    <a:cubicBezTo>
                      <a:pt x="741819" y="390287"/>
                      <a:pt x="719514" y="389557"/>
                      <a:pt x="697223" y="390103"/>
                    </a:cubicBezTo>
                    <a:cubicBezTo>
                      <a:pt x="672341" y="389689"/>
                      <a:pt x="647457" y="389396"/>
                      <a:pt x="622572" y="389226"/>
                    </a:cubicBezTo>
                    <a:cubicBezTo>
                      <a:pt x="572799" y="388888"/>
                      <a:pt x="523029" y="389087"/>
                      <a:pt x="473262" y="389823"/>
                    </a:cubicBezTo>
                    <a:cubicBezTo>
                      <a:pt x="373030" y="391310"/>
                      <a:pt x="272666" y="394407"/>
                      <a:pt x="172615" y="400753"/>
                    </a:cubicBezTo>
                    <a:cubicBezTo>
                      <a:pt x="117791" y="404230"/>
                      <a:pt x="62018" y="405585"/>
                      <a:pt x="7600" y="413305"/>
                    </a:cubicBezTo>
                    <a:cubicBezTo>
                      <a:pt x="4789" y="413704"/>
                      <a:pt x="5527" y="418194"/>
                      <a:pt x="8260" y="418179"/>
                    </a:cubicBezTo>
                    <a:cubicBezTo>
                      <a:pt x="57904" y="417916"/>
                      <a:pt x="107660" y="412725"/>
                      <a:pt x="157266" y="410618"/>
                    </a:cubicBezTo>
                    <a:cubicBezTo>
                      <a:pt x="206249" y="408536"/>
                      <a:pt x="255230" y="406435"/>
                      <a:pt x="304237" y="404971"/>
                    </a:cubicBezTo>
                    <a:cubicBezTo>
                      <a:pt x="402997" y="402021"/>
                      <a:pt x="501789" y="400848"/>
                      <a:pt x="600615" y="401451"/>
                    </a:cubicBezTo>
                    <a:cubicBezTo>
                      <a:pt x="627695" y="401602"/>
                      <a:pt x="654775" y="401899"/>
                      <a:pt x="681853" y="402343"/>
                    </a:cubicBezTo>
                    <a:cubicBezTo>
                      <a:pt x="709937" y="402802"/>
                      <a:pt x="739556" y="406247"/>
                      <a:pt x="767470" y="403188"/>
                    </a:cubicBezTo>
                    <a:cubicBezTo>
                      <a:pt x="770727" y="402633"/>
                      <a:pt x="772988" y="399639"/>
                      <a:pt x="772630" y="396357"/>
                    </a:cubicBezTo>
                    <a:cubicBezTo>
                      <a:pt x="773240" y="396035"/>
                      <a:pt x="773791" y="395611"/>
                      <a:pt x="774258" y="395104"/>
                    </a:cubicBezTo>
                    <a:cubicBezTo>
                      <a:pt x="794064" y="372205"/>
                      <a:pt x="788375" y="336422"/>
                      <a:pt x="766037" y="317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3" name="Google Shape;1633;p27">
              <a:extLst>
                <a:ext uri="{FF2B5EF4-FFF2-40B4-BE49-F238E27FC236}">
                  <a16:creationId xmlns:a16="http://schemas.microsoft.com/office/drawing/2014/main" id="{52AEF6F4-DB49-316F-6330-865D26224731}"/>
                </a:ext>
              </a:extLst>
            </p:cNvPr>
            <p:cNvGrpSpPr/>
            <p:nvPr/>
          </p:nvGrpSpPr>
          <p:grpSpPr>
            <a:xfrm>
              <a:off x="799773" y="1310362"/>
              <a:ext cx="731128" cy="394605"/>
              <a:chOff x="1006523" y="1673424"/>
              <a:chExt cx="731128" cy="394605"/>
            </a:xfrm>
          </p:grpSpPr>
          <p:sp>
            <p:nvSpPr>
              <p:cNvPr id="1634" name="Google Shape;1634;p27">
                <a:extLst>
                  <a:ext uri="{FF2B5EF4-FFF2-40B4-BE49-F238E27FC236}">
                    <a16:creationId xmlns:a16="http://schemas.microsoft.com/office/drawing/2014/main" id="{89B8A34F-0588-F3C5-EF25-6881CD17AC26}"/>
                  </a:ext>
                </a:extLst>
              </p:cNvPr>
              <p:cNvSpPr/>
              <p:nvPr/>
            </p:nvSpPr>
            <p:spPr>
              <a:xfrm>
                <a:off x="1010947" y="1679127"/>
                <a:ext cx="720146" cy="385761"/>
              </a:xfrm>
              <a:custGeom>
                <a:avLst/>
                <a:gdLst/>
                <a:ahLst/>
                <a:cxnLst/>
                <a:rect l="l" t="t" r="r" b="b"/>
                <a:pathLst>
                  <a:path w="720146" h="385761" extrusionOk="0">
                    <a:moveTo>
                      <a:pt x="714509" y="372279"/>
                    </a:moveTo>
                    <a:cubicBezTo>
                      <a:pt x="476403" y="370249"/>
                      <a:pt x="238355" y="374749"/>
                      <a:pt x="366" y="385777"/>
                    </a:cubicBezTo>
                    <a:lnTo>
                      <a:pt x="190" y="381807"/>
                    </a:lnTo>
                    <a:cubicBezTo>
                      <a:pt x="23494" y="337553"/>
                      <a:pt x="75353" y="316562"/>
                      <a:pt x="122907" y="332136"/>
                    </a:cubicBezTo>
                    <a:cubicBezTo>
                      <a:pt x="110459" y="305139"/>
                      <a:pt x="97657" y="275937"/>
                      <a:pt x="102601" y="246558"/>
                    </a:cubicBezTo>
                    <a:cubicBezTo>
                      <a:pt x="107545" y="217179"/>
                      <a:pt x="138710" y="190535"/>
                      <a:pt x="166255" y="201828"/>
                    </a:cubicBezTo>
                    <a:cubicBezTo>
                      <a:pt x="193712" y="213121"/>
                      <a:pt x="199627" y="251763"/>
                      <a:pt x="225318" y="266585"/>
                    </a:cubicBezTo>
                    <a:cubicBezTo>
                      <a:pt x="201658" y="224149"/>
                      <a:pt x="210133" y="171743"/>
                      <a:pt x="220904" y="124455"/>
                    </a:cubicBezTo>
                    <a:cubicBezTo>
                      <a:pt x="227349" y="95870"/>
                      <a:pt x="234765" y="66756"/>
                      <a:pt x="251186" y="42406"/>
                    </a:cubicBezTo>
                    <a:cubicBezTo>
                      <a:pt x="267519" y="18056"/>
                      <a:pt x="294711" y="-1001"/>
                      <a:pt x="324022" y="58"/>
                    </a:cubicBezTo>
                    <a:cubicBezTo>
                      <a:pt x="351743" y="1028"/>
                      <a:pt x="376552" y="19908"/>
                      <a:pt x="391119" y="43464"/>
                    </a:cubicBezTo>
                    <a:cubicBezTo>
                      <a:pt x="404555" y="67819"/>
                      <a:pt x="412877" y="94658"/>
                      <a:pt x="415574" y="122337"/>
                    </a:cubicBezTo>
                    <a:cubicBezTo>
                      <a:pt x="424312" y="182362"/>
                      <a:pt x="424846" y="243295"/>
                      <a:pt x="417163" y="303463"/>
                    </a:cubicBezTo>
                    <a:cubicBezTo>
                      <a:pt x="434979" y="242196"/>
                      <a:pt x="471189" y="187872"/>
                      <a:pt x="520899" y="147834"/>
                    </a:cubicBezTo>
                    <a:cubicBezTo>
                      <a:pt x="548179" y="126043"/>
                      <a:pt x="585259" y="108398"/>
                      <a:pt x="617218" y="122602"/>
                    </a:cubicBezTo>
                    <a:cubicBezTo>
                      <a:pt x="653592" y="138747"/>
                      <a:pt x="662597" y="186653"/>
                      <a:pt x="658006" y="226266"/>
                    </a:cubicBezTo>
                    <a:cubicBezTo>
                      <a:pt x="652915" y="269428"/>
                      <a:pt x="637831" y="310811"/>
                      <a:pt x="613952" y="347134"/>
                    </a:cubicBezTo>
                    <a:cubicBezTo>
                      <a:pt x="641674" y="313080"/>
                      <a:pt x="706563" y="324990"/>
                      <a:pt x="720336" y="3667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7">
                <a:extLst>
                  <a:ext uri="{FF2B5EF4-FFF2-40B4-BE49-F238E27FC236}">
                    <a16:creationId xmlns:a16="http://schemas.microsoft.com/office/drawing/2014/main" id="{108C1726-C9A1-551F-D825-E0990EA13C6D}"/>
                  </a:ext>
                </a:extLst>
              </p:cNvPr>
              <p:cNvSpPr/>
              <p:nvPr/>
            </p:nvSpPr>
            <p:spPr>
              <a:xfrm>
                <a:off x="1006523" y="1673424"/>
                <a:ext cx="731128" cy="394605"/>
              </a:xfrm>
              <a:custGeom>
                <a:avLst/>
                <a:gdLst/>
                <a:ahLst/>
                <a:cxnLst/>
                <a:rect l="l" t="t" r="r" b="b"/>
                <a:pathLst>
                  <a:path w="731128" h="394605" extrusionOk="0">
                    <a:moveTo>
                      <a:pt x="730915" y="370736"/>
                    </a:moveTo>
                    <a:cubicBezTo>
                      <a:pt x="717966" y="334312"/>
                      <a:pt x="672867" y="317997"/>
                      <a:pt x="638450" y="331138"/>
                    </a:cubicBezTo>
                    <a:cubicBezTo>
                      <a:pt x="653422" y="302431"/>
                      <a:pt x="663395" y="271388"/>
                      <a:pt x="667943" y="239337"/>
                    </a:cubicBezTo>
                    <a:cubicBezTo>
                      <a:pt x="672240" y="208473"/>
                      <a:pt x="670821" y="172937"/>
                      <a:pt x="652509" y="146368"/>
                    </a:cubicBezTo>
                    <a:cubicBezTo>
                      <a:pt x="602956" y="74470"/>
                      <a:pt x="513277" y="147786"/>
                      <a:pt x="475750" y="193356"/>
                    </a:cubicBezTo>
                    <a:cubicBezTo>
                      <a:pt x="458396" y="214435"/>
                      <a:pt x="443791" y="237631"/>
                      <a:pt x="432286" y="262387"/>
                    </a:cubicBezTo>
                    <a:cubicBezTo>
                      <a:pt x="434488" y="224025"/>
                      <a:pt x="433396" y="185545"/>
                      <a:pt x="429023" y="147369"/>
                    </a:cubicBezTo>
                    <a:cubicBezTo>
                      <a:pt x="423997" y="103966"/>
                      <a:pt x="416603" y="55387"/>
                      <a:pt x="383188" y="23884"/>
                    </a:cubicBezTo>
                    <a:cubicBezTo>
                      <a:pt x="355093" y="-4468"/>
                      <a:pt x="310460" y="-7987"/>
                      <a:pt x="278263" y="15611"/>
                    </a:cubicBezTo>
                    <a:cubicBezTo>
                      <a:pt x="240486" y="42625"/>
                      <a:pt x="227920" y="89005"/>
                      <a:pt x="218343" y="132031"/>
                    </a:cubicBezTo>
                    <a:cubicBezTo>
                      <a:pt x="210023" y="169410"/>
                      <a:pt x="203739" y="209460"/>
                      <a:pt x="213250" y="246612"/>
                    </a:cubicBezTo>
                    <a:cubicBezTo>
                      <a:pt x="206835" y="235746"/>
                      <a:pt x="199671" y="225339"/>
                      <a:pt x="191809" y="215468"/>
                    </a:cubicBezTo>
                    <a:cubicBezTo>
                      <a:pt x="178661" y="199787"/>
                      <a:pt x="156697" y="194729"/>
                      <a:pt x="138008" y="203080"/>
                    </a:cubicBezTo>
                    <a:cubicBezTo>
                      <a:pt x="117536" y="212768"/>
                      <a:pt x="103422" y="232222"/>
                      <a:pt x="100574" y="254679"/>
                    </a:cubicBezTo>
                    <a:cubicBezTo>
                      <a:pt x="97247" y="280637"/>
                      <a:pt x="106487" y="305681"/>
                      <a:pt x="117010" y="329182"/>
                    </a:cubicBezTo>
                    <a:cubicBezTo>
                      <a:pt x="70130" y="319832"/>
                      <a:pt x="22760" y="342838"/>
                      <a:pt x="1151" y="385450"/>
                    </a:cubicBezTo>
                    <a:cubicBezTo>
                      <a:pt x="531" y="386691"/>
                      <a:pt x="608" y="388165"/>
                      <a:pt x="1352" y="389336"/>
                    </a:cubicBezTo>
                    <a:cubicBezTo>
                      <a:pt x="62" y="390312"/>
                      <a:pt x="-193" y="392149"/>
                      <a:pt x="784" y="393439"/>
                    </a:cubicBezTo>
                    <a:cubicBezTo>
                      <a:pt x="1339" y="394172"/>
                      <a:pt x="2205" y="394602"/>
                      <a:pt x="3125" y="394600"/>
                    </a:cubicBezTo>
                    <a:cubicBezTo>
                      <a:pt x="96756" y="394988"/>
                      <a:pt x="190477" y="389755"/>
                      <a:pt x="284088" y="387705"/>
                    </a:cubicBezTo>
                    <a:cubicBezTo>
                      <a:pt x="377777" y="385652"/>
                      <a:pt x="471482" y="384446"/>
                      <a:pt x="565203" y="384087"/>
                    </a:cubicBezTo>
                    <a:cubicBezTo>
                      <a:pt x="590828" y="384014"/>
                      <a:pt x="616454" y="384003"/>
                      <a:pt x="642079" y="384051"/>
                    </a:cubicBezTo>
                    <a:cubicBezTo>
                      <a:pt x="668174" y="385578"/>
                      <a:pt x="694344" y="385294"/>
                      <a:pt x="720399" y="383199"/>
                    </a:cubicBezTo>
                    <a:cubicBezTo>
                      <a:pt x="722663" y="382771"/>
                      <a:pt x="724283" y="380767"/>
                      <a:pt x="724226" y="378465"/>
                    </a:cubicBezTo>
                    <a:cubicBezTo>
                      <a:pt x="728342" y="378802"/>
                      <a:pt x="732677" y="375694"/>
                      <a:pt x="730915" y="370736"/>
                    </a:cubicBezTo>
                    <a:close/>
                    <a:moveTo>
                      <a:pt x="653062" y="371055"/>
                    </a:moveTo>
                    <a:cubicBezTo>
                      <a:pt x="629633" y="370964"/>
                      <a:pt x="606204" y="370938"/>
                      <a:pt x="582775" y="370977"/>
                    </a:cubicBezTo>
                    <a:cubicBezTo>
                      <a:pt x="535917" y="371087"/>
                      <a:pt x="489060" y="371453"/>
                      <a:pt x="442205" y="372075"/>
                    </a:cubicBezTo>
                    <a:cubicBezTo>
                      <a:pt x="348490" y="373312"/>
                      <a:pt x="254801" y="375743"/>
                      <a:pt x="161140" y="379368"/>
                    </a:cubicBezTo>
                    <a:cubicBezTo>
                      <a:pt x="110377" y="381270"/>
                      <a:pt x="59526" y="383365"/>
                      <a:pt x="8937" y="388065"/>
                    </a:cubicBezTo>
                    <a:cubicBezTo>
                      <a:pt x="32428" y="347461"/>
                      <a:pt x="81168" y="328851"/>
                      <a:pt x="125768" y="343457"/>
                    </a:cubicBezTo>
                    <a:cubicBezTo>
                      <a:pt x="131019" y="345282"/>
                      <a:pt x="134204" y="339130"/>
                      <a:pt x="132306" y="334958"/>
                    </a:cubicBezTo>
                    <a:cubicBezTo>
                      <a:pt x="121286" y="310743"/>
                      <a:pt x="109365" y="284378"/>
                      <a:pt x="112509" y="257100"/>
                    </a:cubicBezTo>
                    <a:cubicBezTo>
                      <a:pt x="114888" y="236463"/>
                      <a:pt x="130503" y="215044"/>
                      <a:pt x="152002" y="211517"/>
                    </a:cubicBezTo>
                    <a:cubicBezTo>
                      <a:pt x="172478" y="208158"/>
                      <a:pt x="185124" y="225320"/>
                      <a:pt x="194772" y="240541"/>
                    </a:cubicBezTo>
                    <a:cubicBezTo>
                      <a:pt x="202382" y="255199"/>
                      <a:pt x="213268" y="267909"/>
                      <a:pt x="226588" y="277684"/>
                    </a:cubicBezTo>
                    <a:cubicBezTo>
                      <a:pt x="229638" y="279355"/>
                      <a:pt x="233467" y="278238"/>
                      <a:pt x="235139" y="275189"/>
                    </a:cubicBezTo>
                    <a:cubicBezTo>
                      <a:pt x="236172" y="273304"/>
                      <a:pt x="236172" y="271023"/>
                      <a:pt x="235139" y="269139"/>
                    </a:cubicBezTo>
                    <a:cubicBezTo>
                      <a:pt x="215455" y="232283"/>
                      <a:pt x="219578" y="189328"/>
                      <a:pt x="227546" y="149807"/>
                    </a:cubicBezTo>
                    <a:cubicBezTo>
                      <a:pt x="235420" y="110756"/>
                      <a:pt x="243996" y="66177"/>
                      <a:pt x="273050" y="36772"/>
                    </a:cubicBezTo>
                    <a:cubicBezTo>
                      <a:pt x="286565" y="22158"/>
                      <a:pt x="305207" y="13328"/>
                      <a:pt x="325083" y="12125"/>
                    </a:cubicBezTo>
                    <a:cubicBezTo>
                      <a:pt x="344658" y="12570"/>
                      <a:pt x="363212" y="20948"/>
                      <a:pt x="376483" y="35335"/>
                    </a:cubicBezTo>
                    <a:cubicBezTo>
                      <a:pt x="406720" y="65794"/>
                      <a:pt x="412478" y="113178"/>
                      <a:pt x="416754" y="153816"/>
                    </a:cubicBezTo>
                    <a:cubicBezTo>
                      <a:pt x="422103" y="205489"/>
                      <a:pt x="421532" y="257603"/>
                      <a:pt x="415052" y="309147"/>
                    </a:cubicBezTo>
                    <a:cubicBezTo>
                      <a:pt x="414122" y="316649"/>
                      <a:pt x="425893" y="317708"/>
                      <a:pt x="427902" y="310885"/>
                    </a:cubicBezTo>
                    <a:cubicBezTo>
                      <a:pt x="446804" y="246663"/>
                      <a:pt x="488310" y="182671"/>
                      <a:pt x="546067" y="146817"/>
                    </a:cubicBezTo>
                    <a:cubicBezTo>
                      <a:pt x="573838" y="129578"/>
                      <a:pt x="612575" y="119662"/>
                      <a:pt x="637169" y="147721"/>
                    </a:cubicBezTo>
                    <a:cubicBezTo>
                      <a:pt x="656379" y="169638"/>
                      <a:pt x="658947" y="202751"/>
                      <a:pt x="656040" y="230472"/>
                    </a:cubicBezTo>
                    <a:cubicBezTo>
                      <a:pt x="651159" y="273011"/>
                      <a:pt x="636331" y="313806"/>
                      <a:pt x="612755" y="349560"/>
                    </a:cubicBezTo>
                    <a:cubicBezTo>
                      <a:pt x="608794" y="355665"/>
                      <a:pt x="618123" y="363078"/>
                      <a:pt x="622963" y="357430"/>
                    </a:cubicBezTo>
                    <a:cubicBezTo>
                      <a:pt x="648142" y="328049"/>
                      <a:pt x="703126" y="336288"/>
                      <a:pt x="717787" y="372463"/>
                    </a:cubicBezTo>
                    <a:cubicBezTo>
                      <a:pt x="696266" y="370574"/>
                      <a:pt x="674644" y="370103"/>
                      <a:pt x="653062" y="371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6" name="Google Shape;1636;p27">
            <a:extLst>
              <a:ext uri="{FF2B5EF4-FFF2-40B4-BE49-F238E27FC236}">
                <a16:creationId xmlns:a16="http://schemas.microsoft.com/office/drawing/2014/main" id="{50EC1F57-1D07-985F-23CC-DEAC44C61CA3}"/>
              </a:ext>
            </a:extLst>
          </p:cNvPr>
          <p:cNvGrpSpPr/>
          <p:nvPr/>
        </p:nvGrpSpPr>
        <p:grpSpPr>
          <a:xfrm>
            <a:off x="2103183" y="2375637"/>
            <a:ext cx="5326939" cy="3588189"/>
            <a:chOff x="2103183" y="2375637"/>
            <a:chExt cx="5326939" cy="3588189"/>
          </a:xfrm>
        </p:grpSpPr>
        <p:sp>
          <p:nvSpPr>
            <p:cNvPr id="1637" name="Google Shape;1637;p27">
              <a:extLst>
                <a:ext uri="{FF2B5EF4-FFF2-40B4-BE49-F238E27FC236}">
                  <a16:creationId xmlns:a16="http://schemas.microsoft.com/office/drawing/2014/main" id="{1EFF8C94-2F19-216A-0177-1B38E139C2B2}"/>
                </a:ext>
              </a:extLst>
            </p:cNvPr>
            <p:cNvSpPr/>
            <p:nvPr/>
          </p:nvSpPr>
          <p:spPr>
            <a:xfrm>
              <a:off x="2486429" y="4154677"/>
              <a:ext cx="3823047" cy="901715"/>
            </a:xfrm>
            <a:custGeom>
              <a:avLst/>
              <a:gdLst/>
              <a:ahLst/>
              <a:cxnLst/>
              <a:rect l="l" t="t" r="r" b="b"/>
              <a:pathLst>
                <a:path w="3823047" h="901715" extrusionOk="0">
                  <a:moveTo>
                    <a:pt x="3805090" y="564241"/>
                  </a:moveTo>
                  <a:cubicBezTo>
                    <a:pt x="3797955" y="532439"/>
                    <a:pt x="3790065" y="500815"/>
                    <a:pt x="3781419" y="469370"/>
                  </a:cubicBezTo>
                  <a:cubicBezTo>
                    <a:pt x="3764563" y="407978"/>
                    <a:pt x="3744670" y="347544"/>
                    <a:pt x="3721742" y="288070"/>
                  </a:cubicBezTo>
                  <a:cubicBezTo>
                    <a:pt x="3708842" y="252129"/>
                    <a:pt x="3694151" y="216855"/>
                    <a:pt x="3677722" y="182382"/>
                  </a:cubicBezTo>
                  <a:cubicBezTo>
                    <a:pt x="3676049" y="170382"/>
                    <a:pt x="3674288" y="158392"/>
                    <a:pt x="3672282" y="146441"/>
                  </a:cubicBezTo>
                  <a:cubicBezTo>
                    <a:pt x="3668994" y="126857"/>
                    <a:pt x="3665171" y="107356"/>
                    <a:pt x="3660444" y="88065"/>
                  </a:cubicBezTo>
                  <a:cubicBezTo>
                    <a:pt x="3658109" y="78533"/>
                    <a:pt x="3655666" y="68970"/>
                    <a:pt x="3652512" y="59671"/>
                  </a:cubicBezTo>
                  <a:cubicBezTo>
                    <a:pt x="3651371" y="52828"/>
                    <a:pt x="3647921" y="46581"/>
                    <a:pt x="3642738" y="41967"/>
                  </a:cubicBezTo>
                  <a:cubicBezTo>
                    <a:pt x="3642251" y="41644"/>
                    <a:pt x="3641630" y="41598"/>
                    <a:pt x="3641102" y="41848"/>
                  </a:cubicBezTo>
                  <a:cubicBezTo>
                    <a:pt x="3640745" y="41628"/>
                    <a:pt x="3640368" y="41444"/>
                    <a:pt x="3639974" y="41301"/>
                  </a:cubicBezTo>
                  <a:cubicBezTo>
                    <a:pt x="3571308" y="23698"/>
                    <a:pt x="3501717" y="9915"/>
                    <a:pt x="3431522" y="16"/>
                  </a:cubicBezTo>
                  <a:lnTo>
                    <a:pt x="2922373" y="16"/>
                  </a:lnTo>
                  <a:cubicBezTo>
                    <a:pt x="2886782" y="5201"/>
                    <a:pt x="2851377" y="11499"/>
                    <a:pt x="2816159" y="18910"/>
                  </a:cubicBezTo>
                  <a:cubicBezTo>
                    <a:pt x="2695185" y="44545"/>
                    <a:pt x="2577539" y="83912"/>
                    <a:pt x="2465512" y="136244"/>
                  </a:cubicBezTo>
                  <a:cubicBezTo>
                    <a:pt x="2354439" y="188027"/>
                    <a:pt x="2249912" y="252808"/>
                    <a:pt x="2154127" y="329226"/>
                  </a:cubicBezTo>
                  <a:cubicBezTo>
                    <a:pt x="2105292" y="367432"/>
                    <a:pt x="2059449" y="409311"/>
                    <a:pt x="2017000" y="454497"/>
                  </a:cubicBezTo>
                  <a:cubicBezTo>
                    <a:pt x="2004026" y="468449"/>
                    <a:pt x="1992106" y="483344"/>
                    <a:pt x="1981339" y="499060"/>
                  </a:cubicBezTo>
                  <a:cubicBezTo>
                    <a:pt x="2012136" y="438640"/>
                    <a:pt x="2050922" y="382633"/>
                    <a:pt x="2096654" y="332542"/>
                  </a:cubicBezTo>
                  <a:cubicBezTo>
                    <a:pt x="2173126" y="247783"/>
                    <a:pt x="2263329" y="176286"/>
                    <a:pt x="2355592" y="109556"/>
                  </a:cubicBezTo>
                  <a:cubicBezTo>
                    <a:pt x="2408640" y="71191"/>
                    <a:pt x="2463052" y="34677"/>
                    <a:pt x="2518828" y="16"/>
                  </a:cubicBezTo>
                  <a:lnTo>
                    <a:pt x="2349908" y="16"/>
                  </a:lnTo>
                  <a:cubicBezTo>
                    <a:pt x="2260597" y="66689"/>
                    <a:pt x="2172975" y="138580"/>
                    <a:pt x="2097894" y="220698"/>
                  </a:cubicBezTo>
                  <a:cubicBezTo>
                    <a:pt x="2010630" y="316140"/>
                    <a:pt x="1938371" y="436943"/>
                    <a:pt x="1935663" y="569196"/>
                  </a:cubicBezTo>
                  <a:cubicBezTo>
                    <a:pt x="1910742" y="328671"/>
                    <a:pt x="1722403" y="146799"/>
                    <a:pt x="1540909" y="4955"/>
                  </a:cubicBezTo>
                  <a:cubicBezTo>
                    <a:pt x="1538775" y="3288"/>
                    <a:pt x="1536601" y="1675"/>
                    <a:pt x="1534462" y="16"/>
                  </a:cubicBezTo>
                  <a:lnTo>
                    <a:pt x="1366479" y="16"/>
                  </a:lnTo>
                  <a:cubicBezTo>
                    <a:pt x="1397356" y="19331"/>
                    <a:pt x="1427830" y="39272"/>
                    <a:pt x="1457902" y="59837"/>
                  </a:cubicBezTo>
                  <a:cubicBezTo>
                    <a:pt x="1512327" y="97200"/>
                    <a:pt x="1565849" y="135909"/>
                    <a:pt x="1618469" y="175964"/>
                  </a:cubicBezTo>
                  <a:cubicBezTo>
                    <a:pt x="1668101" y="212831"/>
                    <a:pt x="1714019" y="254445"/>
                    <a:pt x="1755571" y="300215"/>
                  </a:cubicBezTo>
                  <a:cubicBezTo>
                    <a:pt x="1830121" y="384770"/>
                    <a:pt x="1885736" y="484263"/>
                    <a:pt x="1918694" y="592035"/>
                  </a:cubicBezTo>
                  <a:cubicBezTo>
                    <a:pt x="1874037" y="485275"/>
                    <a:pt x="1799449" y="392270"/>
                    <a:pt x="1710830" y="317834"/>
                  </a:cubicBezTo>
                  <a:cubicBezTo>
                    <a:pt x="1590137" y="216458"/>
                    <a:pt x="1444640" y="150531"/>
                    <a:pt x="1295752" y="101970"/>
                  </a:cubicBezTo>
                  <a:cubicBezTo>
                    <a:pt x="1216729" y="76196"/>
                    <a:pt x="1136278" y="54880"/>
                    <a:pt x="1055553" y="35160"/>
                  </a:cubicBezTo>
                  <a:cubicBezTo>
                    <a:pt x="1002276" y="22145"/>
                    <a:pt x="948689" y="10308"/>
                    <a:pt x="894812" y="16"/>
                  </a:cubicBezTo>
                  <a:lnTo>
                    <a:pt x="292903" y="16"/>
                  </a:lnTo>
                  <a:cubicBezTo>
                    <a:pt x="279360" y="3730"/>
                    <a:pt x="265872" y="7645"/>
                    <a:pt x="252523" y="12010"/>
                  </a:cubicBezTo>
                  <a:cubicBezTo>
                    <a:pt x="236829" y="17140"/>
                    <a:pt x="218123" y="21465"/>
                    <a:pt x="205252" y="32390"/>
                  </a:cubicBezTo>
                  <a:cubicBezTo>
                    <a:pt x="191747" y="43856"/>
                    <a:pt x="189497" y="62125"/>
                    <a:pt x="186559" y="78533"/>
                  </a:cubicBezTo>
                  <a:cubicBezTo>
                    <a:pt x="182479" y="101332"/>
                    <a:pt x="178503" y="124148"/>
                    <a:pt x="174630" y="146984"/>
                  </a:cubicBezTo>
                  <a:cubicBezTo>
                    <a:pt x="168656" y="182217"/>
                    <a:pt x="162952" y="217500"/>
                    <a:pt x="157518" y="252835"/>
                  </a:cubicBezTo>
                  <a:cubicBezTo>
                    <a:pt x="121445" y="310670"/>
                    <a:pt x="90807" y="371718"/>
                    <a:pt x="65998" y="435198"/>
                  </a:cubicBezTo>
                  <a:cubicBezTo>
                    <a:pt x="39930" y="501371"/>
                    <a:pt x="19983" y="569751"/>
                    <a:pt x="398" y="638055"/>
                  </a:cubicBezTo>
                  <a:cubicBezTo>
                    <a:pt x="-1138" y="643412"/>
                    <a:pt x="6216" y="648174"/>
                    <a:pt x="10105" y="643702"/>
                  </a:cubicBezTo>
                  <a:cubicBezTo>
                    <a:pt x="10466" y="643287"/>
                    <a:pt x="10835" y="642874"/>
                    <a:pt x="11196" y="642460"/>
                  </a:cubicBezTo>
                  <a:cubicBezTo>
                    <a:pt x="11298" y="642440"/>
                    <a:pt x="11380" y="642468"/>
                    <a:pt x="11485" y="642443"/>
                  </a:cubicBezTo>
                  <a:cubicBezTo>
                    <a:pt x="69468" y="627924"/>
                    <a:pt x="127131" y="613217"/>
                    <a:pt x="186081" y="602960"/>
                  </a:cubicBezTo>
                  <a:cubicBezTo>
                    <a:pt x="245761" y="592576"/>
                    <a:pt x="305982" y="585284"/>
                    <a:pt x="366333" y="580151"/>
                  </a:cubicBezTo>
                  <a:cubicBezTo>
                    <a:pt x="485722" y="569998"/>
                    <a:pt x="605769" y="567949"/>
                    <a:pt x="725538" y="568087"/>
                  </a:cubicBezTo>
                  <a:cubicBezTo>
                    <a:pt x="964796" y="568359"/>
                    <a:pt x="1206906" y="583636"/>
                    <a:pt x="1436980" y="653850"/>
                  </a:cubicBezTo>
                  <a:cubicBezTo>
                    <a:pt x="1557389" y="689651"/>
                    <a:pt x="1671970" y="742697"/>
                    <a:pt x="1777155" y="811336"/>
                  </a:cubicBezTo>
                  <a:cubicBezTo>
                    <a:pt x="1778609" y="812401"/>
                    <a:pt x="1780482" y="812716"/>
                    <a:pt x="1782205" y="812185"/>
                  </a:cubicBezTo>
                  <a:cubicBezTo>
                    <a:pt x="1782191" y="812674"/>
                    <a:pt x="1782284" y="813159"/>
                    <a:pt x="1782477" y="813609"/>
                  </a:cubicBezTo>
                  <a:cubicBezTo>
                    <a:pt x="1796072" y="844111"/>
                    <a:pt x="1829380" y="867680"/>
                    <a:pt x="1858525" y="881858"/>
                  </a:cubicBezTo>
                  <a:cubicBezTo>
                    <a:pt x="1889636" y="897382"/>
                    <a:pt x="1924433" y="904018"/>
                    <a:pt x="1959079" y="901034"/>
                  </a:cubicBezTo>
                  <a:cubicBezTo>
                    <a:pt x="2026092" y="894337"/>
                    <a:pt x="2083620" y="850497"/>
                    <a:pt x="2107813" y="787688"/>
                  </a:cubicBezTo>
                  <a:cubicBezTo>
                    <a:pt x="2108519" y="786038"/>
                    <a:pt x="2108373" y="784148"/>
                    <a:pt x="2107420" y="782627"/>
                  </a:cubicBezTo>
                  <a:lnTo>
                    <a:pt x="2108476" y="783056"/>
                  </a:lnTo>
                  <a:cubicBezTo>
                    <a:pt x="2107883" y="785540"/>
                    <a:pt x="2109417" y="788034"/>
                    <a:pt x="2111903" y="788627"/>
                  </a:cubicBezTo>
                  <a:cubicBezTo>
                    <a:pt x="2113113" y="788915"/>
                    <a:pt x="2114388" y="788705"/>
                    <a:pt x="2115441" y="788044"/>
                  </a:cubicBezTo>
                  <a:cubicBezTo>
                    <a:pt x="2160834" y="759356"/>
                    <a:pt x="2207723" y="733102"/>
                    <a:pt x="2255908" y="709392"/>
                  </a:cubicBezTo>
                  <a:cubicBezTo>
                    <a:pt x="2304525" y="686239"/>
                    <a:pt x="2354632" y="666349"/>
                    <a:pt x="2405896" y="649857"/>
                  </a:cubicBezTo>
                  <a:cubicBezTo>
                    <a:pt x="2509556" y="616919"/>
                    <a:pt x="2616368" y="594865"/>
                    <a:pt x="2724602" y="584050"/>
                  </a:cubicBezTo>
                  <a:cubicBezTo>
                    <a:pt x="2844300" y="572422"/>
                    <a:pt x="2964650" y="568949"/>
                    <a:pt x="3084820" y="573655"/>
                  </a:cubicBezTo>
                  <a:cubicBezTo>
                    <a:pt x="3202880" y="577315"/>
                    <a:pt x="3321094" y="584672"/>
                    <a:pt x="3438771" y="594824"/>
                  </a:cubicBezTo>
                  <a:cubicBezTo>
                    <a:pt x="3566188" y="605817"/>
                    <a:pt x="3694214" y="624593"/>
                    <a:pt x="3813357" y="673073"/>
                  </a:cubicBezTo>
                  <a:cubicBezTo>
                    <a:pt x="3818066" y="674990"/>
                    <a:pt x="3822080" y="669911"/>
                    <a:pt x="3821472" y="665557"/>
                  </a:cubicBezTo>
                  <a:cubicBezTo>
                    <a:pt x="3822275" y="665062"/>
                    <a:pt x="3822820" y="664239"/>
                    <a:pt x="3822959" y="663306"/>
                  </a:cubicBezTo>
                  <a:cubicBezTo>
                    <a:pt x="3824567" y="647395"/>
                    <a:pt x="3818823" y="629618"/>
                    <a:pt x="3815739" y="614044"/>
                  </a:cubicBezTo>
                  <a:cubicBezTo>
                    <a:pt x="3812442" y="597394"/>
                    <a:pt x="3808803" y="580803"/>
                    <a:pt x="3805090" y="564241"/>
                  </a:cubicBezTo>
                  <a:close/>
                  <a:moveTo>
                    <a:pt x="1938081" y="613136"/>
                  </a:moveTo>
                  <a:cubicBezTo>
                    <a:pt x="1937882" y="612398"/>
                    <a:pt x="1937660" y="611665"/>
                    <a:pt x="1937460" y="610926"/>
                  </a:cubicBezTo>
                  <a:cubicBezTo>
                    <a:pt x="1938233" y="608241"/>
                    <a:pt x="1938989" y="605546"/>
                    <a:pt x="1939796" y="602875"/>
                  </a:cubicBezTo>
                  <a:cubicBezTo>
                    <a:pt x="1939175" y="606286"/>
                    <a:pt x="1938595" y="609705"/>
                    <a:pt x="1938081" y="613136"/>
                  </a:cubicBezTo>
                  <a:close/>
                </a:path>
              </a:pathLst>
            </a:custGeom>
            <a:solidFill>
              <a:srgbClr val="202120">
                <a:alpha val="37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7">
              <a:extLst>
                <a:ext uri="{FF2B5EF4-FFF2-40B4-BE49-F238E27FC236}">
                  <a16:creationId xmlns:a16="http://schemas.microsoft.com/office/drawing/2014/main" id="{DB187205-9E87-AB34-AE63-06419B0B41B5}"/>
                </a:ext>
              </a:extLst>
            </p:cNvPr>
            <p:cNvSpPr/>
            <p:nvPr/>
          </p:nvSpPr>
          <p:spPr>
            <a:xfrm>
              <a:off x="6156650" y="4285600"/>
              <a:ext cx="143420" cy="467719"/>
            </a:xfrm>
            <a:custGeom>
              <a:avLst/>
              <a:gdLst/>
              <a:ahLst/>
              <a:cxnLst/>
              <a:rect l="l" t="t" r="r" b="b"/>
              <a:pathLst>
                <a:path w="150968" h="494941" extrusionOk="0">
                  <a:moveTo>
                    <a:pt x="98451" y="407614"/>
                  </a:moveTo>
                  <a:cubicBezTo>
                    <a:pt x="72319" y="294510"/>
                    <a:pt x="42684" y="182318"/>
                    <a:pt x="9548" y="71037"/>
                  </a:cubicBezTo>
                  <a:cubicBezTo>
                    <a:pt x="6723" y="47304"/>
                    <a:pt x="3809" y="23572"/>
                    <a:pt x="190" y="16"/>
                  </a:cubicBezTo>
                  <a:cubicBezTo>
                    <a:pt x="68027" y="157957"/>
                    <a:pt x="118642" y="322741"/>
                    <a:pt x="151158" y="491516"/>
                  </a:cubicBezTo>
                  <a:lnTo>
                    <a:pt x="143654" y="494957"/>
                  </a:lnTo>
                  <a:cubicBezTo>
                    <a:pt x="127586" y="468490"/>
                    <a:pt x="111577" y="442022"/>
                    <a:pt x="95627" y="415555"/>
                  </a:cubicBezTo>
                  <a:lnTo>
                    <a:pt x="97834" y="407438"/>
                  </a:lnTo>
                  <a:cubicBezTo>
                    <a:pt x="98010" y="407526"/>
                    <a:pt x="98275" y="407526"/>
                    <a:pt x="98451" y="4076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7">
              <a:extLst>
                <a:ext uri="{FF2B5EF4-FFF2-40B4-BE49-F238E27FC236}">
                  <a16:creationId xmlns:a16="http://schemas.microsoft.com/office/drawing/2014/main" id="{E37C1046-4296-AA7C-1E34-FC21F2AA0ACD}"/>
                </a:ext>
              </a:extLst>
            </p:cNvPr>
            <p:cNvSpPr/>
            <p:nvPr/>
          </p:nvSpPr>
          <p:spPr>
            <a:xfrm>
              <a:off x="2485224" y="4328753"/>
              <a:ext cx="158561" cy="390571"/>
            </a:xfrm>
            <a:custGeom>
              <a:avLst/>
              <a:gdLst/>
              <a:ahLst/>
              <a:cxnLst/>
              <a:rect l="l" t="t" r="r" b="b"/>
              <a:pathLst>
                <a:path w="158561" h="390571" extrusionOk="0">
                  <a:moveTo>
                    <a:pt x="190" y="390587"/>
                  </a:moveTo>
                  <a:cubicBezTo>
                    <a:pt x="38985" y="255129"/>
                    <a:pt x="92140" y="124197"/>
                    <a:pt x="158751" y="16"/>
                  </a:cubicBezTo>
                  <a:cubicBezTo>
                    <a:pt x="156191" y="16425"/>
                    <a:pt x="153630" y="32747"/>
                    <a:pt x="151247" y="49157"/>
                  </a:cubicBezTo>
                  <a:cubicBezTo>
                    <a:pt x="122112" y="133235"/>
                    <a:pt x="97039" y="218813"/>
                    <a:pt x="76027" y="305274"/>
                  </a:cubicBezTo>
                  <a:lnTo>
                    <a:pt x="74703" y="304921"/>
                  </a:lnTo>
                  <a:cubicBezTo>
                    <a:pt x="50778" y="332535"/>
                    <a:pt x="26676" y="360061"/>
                    <a:pt x="2750" y="387676"/>
                  </a:cubicBezTo>
                  <a:cubicBezTo>
                    <a:pt x="1867" y="388646"/>
                    <a:pt x="1073" y="389617"/>
                    <a:pt x="190" y="3905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7">
              <a:extLst>
                <a:ext uri="{FF2B5EF4-FFF2-40B4-BE49-F238E27FC236}">
                  <a16:creationId xmlns:a16="http://schemas.microsoft.com/office/drawing/2014/main" id="{FF80D3BA-1217-FDBA-4254-0BEEC71F5C58}"/>
                </a:ext>
              </a:extLst>
            </p:cNvPr>
            <p:cNvSpPr/>
            <p:nvPr/>
          </p:nvSpPr>
          <p:spPr>
            <a:xfrm>
              <a:off x="2560858" y="4323114"/>
              <a:ext cx="3686191" cy="621829"/>
            </a:xfrm>
            <a:custGeom>
              <a:avLst/>
              <a:gdLst/>
              <a:ahLst/>
              <a:cxnLst/>
              <a:rect l="l" t="t" r="r" b="b"/>
              <a:pathLst>
                <a:path w="3686191" h="621829" extrusionOk="0">
                  <a:moveTo>
                    <a:pt x="896" y="311449"/>
                  </a:moveTo>
                  <a:cubicBezTo>
                    <a:pt x="21908" y="224989"/>
                    <a:pt x="46981" y="139411"/>
                    <a:pt x="76115" y="55333"/>
                  </a:cubicBezTo>
                  <a:cubicBezTo>
                    <a:pt x="67110" y="115678"/>
                    <a:pt x="58812" y="176113"/>
                    <a:pt x="51219" y="236635"/>
                  </a:cubicBezTo>
                  <a:lnTo>
                    <a:pt x="51219" y="236811"/>
                  </a:lnTo>
                  <a:cubicBezTo>
                    <a:pt x="508274" y="123795"/>
                    <a:pt x="996229" y="170025"/>
                    <a:pt x="1442071" y="321243"/>
                  </a:cubicBezTo>
                  <a:cubicBezTo>
                    <a:pt x="1553576" y="359091"/>
                    <a:pt x="1664992" y="404527"/>
                    <a:pt x="1754867" y="480577"/>
                  </a:cubicBezTo>
                  <a:cubicBezTo>
                    <a:pt x="1777607" y="453631"/>
                    <a:pt x="1811058" y="438047"/>
                    <a:pt x="1846331" y="437964"/>
                  </a:cubicBezTo>
                  <a:cubicBezTo>
                    <a:pt x="1850195" y="437947"/>
                    <a:pt x="1854056" y="438154"/>
                    <a:pt x="1857896" y="438582"/>
                  </a:cubicBezTo>
                  <a:cubicBezTo>
                    <a:pt x="1889083" y="442068"/>
                    <a:pt x="1917728" y="457423"/>
                    <a:pt x="1937883" y="481459"/>
                  </a:cubicBezTo>
                  <a:lnTo>
                    <a:pt x="1941591" y="478283"/>
                  </a:lnTo>
                  <a:cubicBezTo>
                    <a:pt x="2259980" y="291559"/>
                    <a:pt x="2622405" y="192983"/>
                    <a:pt x="2991573" y="192699"/>
                  </a:cubicBezTo>
                  <a:cubicBezTo>
                    <a:pt x="3049577" y="192699"/>
                    <a:pt x="3107492" y="195257"/>
                    <a:pt x="3165319" y="198875"/>
                  </a:cubicBezTo>
                  <a:cubicBezTo>
                    <a:pt x="3325898" y="209119"/>
                    <a:pt x="3485753" y="228590"/>
                    <a:pt x="3644092" y="257191"/>
                  </a:cubicBezTo>
                  <a:lnTo>
                    <a:pt x="3653804" y="252604"/>
                  </a:lnTo>
                  <a:cubicBezTo>
                    <a:pt x="3617342" y="173819"/>
                    <a:pt x="3607983" y="86917"/>
                    <a:pt x="3597477" y="16"/>
                  </a:cubicBezTo>
                  <a:cubicBezTo>
                    <a:pt x="3630673" y="111267"/>
                    <a:pt x="3660307" y="223460"/>
                    <a:pt x="3686381" y="336594"/>
                  </a:cubicBezTo>
                  <a:cubicBezTo>
                    <a:pt x="3686204" y="336505"/>
                    <a:pt x="3685939" y="336505"/>
                    <a:pt x="3685763" y="336417"/>
                  </a:cubicBezTo>
                  <a:cubicBezTo>
                    <a:pt x="3422318" y="264514"/>
                    <a:pt x="3145190" y="260985"/>
                    <a:pt x="2872299" y="272719"/>
                  </a:cubicBezTo>
                  <a:cubicBezTo>
                    <a:pt x="2717622" y="279336"/>
                    <a:pt x="2562505" y="290717"/>
                    <a:pt x="2411624" y="324860"/>
                  </a:cubicBezTo>
                  <a:cubicBezTo>
                    <a:pt x="2260656" y="359003"/>
                    <a:pt x="2113307" y="416702"/>
                    <a:pt x="1989177" y="509073"/>
                  </a:cubicBezTo>
                  <a:lnTo>
                    <a:pt x="1988913" y="510308"/>
                  </a:lnTo>
                  <a:cubicBezTo>
                    <a:pt x="1987145" y="509850"/>
                    <a:pt x="1985344" y="509525"/>
                    <a:pt x="1983527" y="509338"/>
                  </a:cubicBezTo>
                  <a:lnTo>
                    <a:pt x="1980967" y="510838"/>
                  </a:lnTo>
                  <a:cubicBezTo>
                    <a:pt x="1985150" y="543189"/>
                    <a:pt x="1971841" y="575330"/>
                    <a:pt x="1946006" y="595269"/>
                  </a:cubicBezTo>
                  <a:cubicBezTo>
                    <a:pt x="1920169" y="614574"/>
                    <a:pt x="1888213" y="623881"/>
                    <a:pt x="1856043" y="621472"/>
                  </a:cubicBezTo>
                  <a:cubicBezTo>
                    <a:pt x="1818080" y="619531"/>
                    <a:pt x="1779146" y="603121"/>
                    <a:pt x="1758310" y="571448"/>
                  </a:cubicBezTo>
                  <a:cubicBezTo>
                    <a:pt x="1751748" y="558979"/>
                    <a:pt x="1744467" y="546901"/>
                    <a:pt x="1736504" y="535276"/>
                  </a:cubicBezTo>
                  <a:cubicBezTo>
                    <a:pt x="1736051" y="534677"/>
                    <a:pt x="1735549" y="534116"/>
                    <a:pt x="1735003" y="533600"/>
                  </a:cubicBezTo>
                  <a:cubicBezTo>
                    <a:pt x="1727506" y="525695"/>
                    <a:pt x="1718949" y="518866"/>
                    <a:pt x="1709577" y="513308"/>
                  </a:cubicBezTo>
                  <a:cubicBezTo>
                    <a:pt x="1528944" y="395087"/>
                    <a:pt x="1312380" y="347092"/>
                    <a:pt x="1100317" y="306509"/>
                  </a:cubicBezTo>
                  <a:cubicBezTo>
                    <a:pt x="1019801" y="291070"/>
                    <a:pt x="938931" y="276336"/>
                    <a:pt x="857444" y="266808"/>
                  </a:cubicBezTo>
                  <a:cubicBezTo>
                    <a:pt x="572193" y="233282"/>
                    <a:pt x="282792" y="263014"/>
                    <a:pt x="190" y="314449"/>
                  </a:cubicBezTo>
                  <a:cubicBezTo>
                    <a:pt x="455" y="313479"/>
                    <a:pt x="631" y="312420"/>
                    <a:pt x="896" y="311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27">
              <a:extLst>
                <a:ext uri="{FF2B5EF4-FFF2-40B4-BE49-F238E27FC236}">
                  <a16:creationId xmlns:a16="http://schemas.microsoft.com/office/drawing/2014/main" id="{BD1E7C99-FF77-B008-695D-01B4B840D6BC}"/>
                </a:ext>
              </a:extLst>
            </p:cNvPr>
            <p:cNvSpPr/>
            <p:nvPr/>
          </p:nvSpPr>
          <p:spPr>
            <a:xfrm>
              <a:off x="3767093" y="3578277"/>
              <a:ext cx="1261641" cy="1093212"/>
            </a:xfrm>
            <a:custGeom>
              <a:avLst/>
              <a:gdLst/>
              <a:ahLst/>
              <a:cxnLst/>
              <a:rect l="l" t="t" r="r" b="b"/>
              <a:pathLst>
                <a:path w="1261641" h="1093212" extrusionOk="0">
                  <a:moveTo>
                    <a:pt x="130743" y="457374"/>
                  </a:moveTo>
                  <a:cubicBezTo>
                    <a:pt x="42987" y="473519"/>
                    <a:pt x="-9454" y="574360"/>
                    <a:pt x="1669" y="662849"/>
                  </a:cubicBezTo>
                  <a:cubicBezTo>
                    <a:pt x="12882" y="751339"/>
                    <a:pt x="71592" y="826595"/>
                    <a:pt x="136747" y="887558"/>
                  </a:cubicBezTo>
                  <a:cubicBezTo>
                    <a:pt x="276767" y="1018484"/>
                    <a:pt x="465787" y="1107062"/>
                    <a:pt x="656926" y="1091446"/>
                  </a:cubicBezTo>
                  <a:cubicBezTo>
                    <a:pt x="829701" y="1077418"/>
                    <a:pt x="984554" y="982312"/>
                    <a:pt x="1125634" y="881735"/>
                  </a:cubicBezTo>
                  <a:cubicBezTo>
                    <a:pt x="1168188" y="851298"/>
                    <a:pt x="1211448" y="818743"/>
                    <a:pt x="1236786" y="773042"/>
                  </a:cubicBezTo>
                  <a:cubicBezTo>
                    <a:pt x="1269187" y="714285"/>
                    <a:pt x="1266891" y="641764"/>
                    <a:pt x="1248351" y="577271"/>
                  </a:cubicBezTo>
                  <a:cubicBezTo>
                    <a:pt x="1232989" y="523895"/>
                    <a:pt x="1203944" y="470343"/>
                    <a:pt x="1153974" y="445904"/>
                  </a:cubicBezTo>
                  <a:cubicBezTo>
                    <a:pt x="1091694" y="417982"/>
                    <a:pt x="1018357" y="440934"/>
                    <a:pt x="983141" y="499369"/>
                  </a:cubicBezTo>
                  <a:cubicBezTo>
                    <a:pt x="983847" y="461608"/>
                    <a:pt x="994883" y="423936"/>
                    <a:pt x="990204" y="386441"/>
                  </a:cubicBezTo>
                  <a:cubicBezTo>
                    <a:pt x="985613" y="348857"/>
                    <a:pt x="957009" y="309509"/>
                    <a:pt x="919222" y="312155"/>
                  </a:cubicBezTo>
                  <a:cubicBezTo>
                    <a:pt x="905601" y="313960"/>
                    <a:pt x="892564" y="318816"/>
                    <a:pt x="881083" y="326359"/>
                  </a:cubicBezTo>
                  <a:cubicBezTo>
                    <a:pt x="842906" y="348314"/>
                    <a:pt x="808507" y="376255"/>
                    <a:pt x="779201" y="409114"/>
                  </a:cubicBezTo>
                  <a:cubicBezTo>
                    <a:pt x="815520" y="271864"/>
                    <a:pt x="876517" y="142359"/>
                    <a:pt x="959216" y="26924"/>
                  </a:cubicBezTo>
                  <a:lnTo>
                    <a:pt x="964954" y="26042"/>
                  </a:lnTo>
                  <a:cubicBezTo>
                    <a:pt x="963192" y="16364"/>
                    <a:pt x="958793" y="7358"/>
                    <a:pt x="952241" y="16"/>
                  </a:cubicBezTo>
                  <a:cubicBezTo>
                    <a:pt x="842796" y="114255"/>
                    <a:pt x="743318" y="237630"/>
                    <a:pt x="654895" y="368796"/>
                  </a:cubicBezTo>
                  <a:cubicBezTo>
                    <a:pt x="638543" y="323598"/>
                    <a:pt x="612233" y="282652"/>
                    <a:pt x="577910" y="248986"/>
                  </a:cubicBezTo>
                  <a:cubicBezTo>
                    <a:pt x="553631" y="225254"/>
                    <a:pt x="517258" y="204521"/>
                    <a:pt x="487064" y="220225"/>
                  </a:cubicBezTo>
                  <a:cubicBezTo>
                    <a:pt x="455988" y="236370"/>
                    <a:pt x="453074" y="279600"/>
                    <a:pt x="458989" y="314185"/>
                  </a:cubicBezTo>
                  <a:cubicBezTo>
                    <a:pt x="465395" y="351061"/>
                    <a:pt x="477050" y="386831"/>
                    <a:pt x="493597" y="420407"/>
                  </a:cubicBezTo>
                  <a:cubicBezTo>
                    <a:pt x="466842" y="381120"/>
                    <a:pt x="433477" y="346763"/>
                    <a:pt x="394982" y="318861"/>
                  </a:cubicBezTo>
                  <a:cubicBezTo>
                    <a:pt x="358344" y="292217"/>
                    <a:pt x="300958" y="274572"/>
                    <a:pt x="272883" y="310038"/>
                  </a:cubicBezTo>
                  <a:cubicBezTo>
                    <a:pt x="258493" y="328036"/>
                    <a:pt x="258404" y="353445"/>
                    <a:pt x="261141" y="376295"/>
                  </a:cubicBezTo>
                  <a:cubicBezTo>
                    <a:pt x="266224" y="418593"/>
                    <a:pt x="278590" y="459694"/>
                    <a:pt x="297691" y="497781"/>
                  </a:cubicBezTo>
                  <a:cubicBezTo>
                    <a:pt x="245161" y="472636"/>
                    <a:pt x="188041" y="446787"/>
                    <a:pt x="130743" y="457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7">
              <a:extLst>
                <a:ext uri="{FF2B5EF4-FFF2-40B4-BE49-F238E27FC236}">
                  <a16:creationId xmlns:a16="http://schemas.microsoft.com/office/drawing/2014/main" id="{AB12BF06-9371-22F5-EE75-E3B598E587AE}"/>
                </a:ext>
              </a:extLst>
            </p:cNvPr>
            <p:cNvSpPr/>
            <p:nvPr/>
          </p:nvSpPr>
          <p:spPr>
            <a:xfrm>
              <a:off x="4733737" y="3928421"/>
              <a:ext cx="23106" cy="38247"/>
            </a:xfrm>
            <a:custGeom>
              <a:avLst/>
              <a:gdLst/>
              <a:ahLst/>
              <a:cxnLst/>
              <a:rect l="l" t="t" r="r" b="b"/>
              <a:pathLst>
                <a:path w="23106" h="38247" extrusionOk="0">
                  <a:moveTo>
                    <a:pt x="15351" y="38263"/>
                  </a:moveTo>
                  <a:cubicBezTo>
                    <a:pt x="11455" y="27721"/>
                    <a:pt x="6369" y="17657"/>
                    <a:pt x="190" y="8267"/>
                  </a:cubicBezTo>
                  <a:cubicBezTo>
                    <a:pt x="3830" y="5298"/>
                    <a:pt x="7640" y="2543"/>
                    <a:pt x="11601" y="16"/>
                  </a:cubicBezTo>
                  <a:cubicBezTo>
                    <a:pt x="17574" y="10762"/>
                    <a:pt x="21537" y="22505"/>
                    <a:pt x="23296" y="34671"/>
                  </a:cubicBezTo>
                  <a:cubicBezTo>
                    <a:pt x="20639" y="35794"/>
                    <a:pt x="17979" y="36910"/>
                    <a:pt x="15351" y="38263"/>
                  </a:cubicBezTo>
                  <a:close/>
                </a:path>
              </a:pathLst>
            </a:custGeom>
            <a:solidFill>
              <a:srgbClr val="F5DBD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7">
              <a:extLst>
                <a:ext uri="{FF2B5EF4-FFF2-40B4-BE49-F238E27FC236}">
                  <a16:creationId xmlns:a16="http://schemas.microsoft.com/office/drawing/2014/main" id="{DD71B931-5567-2D8C-5188-D2E9660131AC}"/>
                </a:ext>
              </a:extLst>
            </p:cNvPr>
            <p:cNvSpPr/>
            <p:nvPr/>
          </p:nvSpPr>
          <p:spPr>
            <a:xfrm>
              <a:off x="3760835" y="3571794"/>
              <a:ext cx="1274257" cy="1106079"/>
            </a:xfrm>
            <a:custGeom>
              <a:avLst/>
              <a:gdLst/>
              <a:ahLst/>
              <a:cxnLst/>
              <a:rect l="l" t="t" r="r" b="b"/>
              <a:pathLst>
                <a:path w="1274257" h="1106079" extrusionOk="0">
                  <a:moveTo>
                    <a:pt x="1262393" y="587294"/>
                  </a:moveTo>
                  <a:cubicBezTo>
                    <a:pt x="1252944" y="548419"/>
                    <a:pt x="1234618" y="512257"/>
                    <a:pt x="1208849" y="481641"/>
                  </a:cubicBezTo>
                  <a:cubicBezTo>
                    <a:pt x="1184809" y="453744"/>
                    <a:pt x="1150624" y="436586"/>
                    <a:pt x="1113876" y="433975"/>
                  </a:cubicBezTo>
                  <a:cubicBezTo>
                    <a:pt x="1079107" y="432214"/>
                    <a:pt x="1044850" y="442908"/>
                    <a:pt x="1017266" y="464132"/>
                  </a:cubicBezTo>
                  <a:cubicBezTo>
                    <a:pt x="1010096" y="469705"/>
                    <a:pt x="1003524" y="476005"/>
                    <a:pt x="997653" y="482932"/>
                  </a:cubicBezTo>
                  <a:cubicBezTo>
                    <a:pt x="1001098" y="450384"/>
                    <a:pt x="1007982" y="417611"/>
                    <a:pt x="1001880" y="385230"/>
                  </a:cubicBezTo>
                  <a:cubicBezTo>
                    <a:pt x="996735" y="357932"/>
                    <a:pt x="979814" y="329594"/>
                    <a:pt x="953887" y="317599"/>
                  </a:cubicBezTo>
                  <a:cubicBezTo>
                    <a:pt x="922207" y="302940"/>
                    <a:pt x="891130" y="321811"/>
                    <a:pt x="864788" y="338946"/>
                  </a:cubicBezTo>
                  <a:cubicBezTo>
                    <a:pt x="841014" y="354463"/>
                    <a:pt x="818877" y="372351"/>
                    <a:pt x="798717" y="392334"/>
                  </a:cubicBezTo>
                  <a:cubicBezTo>
                    <a:pt x="835366" y="267283"/>
                    <a:pt x="891753" y="148879"/>
                    <a:pt x="965749" y="41588"/>
                  </a:cubicBezTo>
                  <a:cubicBezTo>
                    <a:pt x="967071" y="49072"/>
                    <a:pt x="979107" y="48911"/>
                    <a:pt x="978627" y="40793"/>
                  </a:cubicBezTo>
                  <a:cubicBezTo>
                    <a:pt x="977923" y="26469"/>
                    <a:pt x="972463" y="12787"/>
                    <a:pt x="963108" y="1910"/>
                  </a:cubicBezTo>
                  <a:cubicBezTo>
                    <a:pt x="960541" y="-616"/>
                    <a:pt x="956421" y="-616"/>
                    <a:pt x="953853" y="1910"/>
                  </a:cubicBezTo>
                  <a:cubicBezTo>
                    <a:pt x="847037" y="113629"/>
                    <a:pt x="749615" y="233955"/>
                    <a:pt x="662576" y="361665"/>
                  </a:cubicBezTo>
                  <a:cubicBezTo>
                    <a:pt x="651472" y="334094"/>
                    <a:pt x="636690" y="308150"/>
                    <a:pt x="618633" y="284536"/>
                  </a:cubicBezTo>
                  <a:cubicBezTo>
                    <a:pt x="599168" y="259317"/>
                    <a:pt x="575829" y="233869"/>
                    <a:pt x="545871" y="221295"/>
                  </a:cubicBezTo>
                  <a:cubicBezTo>
                    <a:pt x="519606" y="210272"/>
                    <a:pt x="489121" y="213258"/>
                    <a:pt x="471270" y="237310"/>
                  </a:cubicBezTo>
                  <a:cubicBezTo>
                    <a:pt x="455437" y="258642"/>
                    <a:pt x="454441" y="288216"/>
                    <a:pt x="457661" y="313539"/>
                  </a:cubicBezTo>
                  <a:cubicBezTo>
                    <a:pt x="460881" y="337608"/>
                    <a:pt x="466658" y="361266"/>
                    <a:pt x="474892" y="384113"/>
                  </a:cubicBezTo>
                  <a:cubicBezTo>
                    <a:pt x="462578" y="369858"/>
                    <a:pt x="449298" y="356465"/>
                    <a:pt x="435146" y="344030"/>
                  </a:cubicBezTo>
                  <a:cubicBezTo>
                    <a:pt x="412956" y="322871"/>
                    <a:pt x="386656" y="306488"/>
                    <a:pt x="357875" y="295895"/>
                  </a:cubicBezTo>
                  <a:cubicBezTo>
                    <a:pt x="333463" y="288053"/>
                    <a:pt x="304210" y="286356"/>
                    <a:pt x="283113" y="303295"/>
                  </a:cubicBezTo>
                  <a:cubicBezTo>
                    <a:pt x="258052" y="323416"/>
                    <a:pt x="257611" y="357514"/>
                    <a:pt x="261359" y="386728"/>
                  </a:cubicBezTo>
                  <a:cubicBezTo>
                    <a:pt x="266040" y="422582"/>
                    <a:pt x="275841" y="457579"/>
                    <a:pt x="290463" y="490653"/>
                  </a:cubicBezTo>
                  <a:cubicBezTo>
                    <a:pt x="252011" y="472689"/>
                    <a:pt x="211705" y="456212"/>
                    <a:pt x="168927" y="454960"/>
                  </a:cubicBezTo>
                  <a:cubicBezTo>
                    <a:pt x="132342" y="453767"/>
                    <a:pt x="96610" y="466144"/>
                    <a:pt x="68612" y="489708"/>
                  </a:cubicBezTo>
                  <a:cubicBezTo>
                    <a:pt x="14021" y="535341"/>
                    <a:pt x="-8514" y="612861"/>
                    <a:pt x="3210" y="681640"/>
                  </a:cubicBezTo>
                  <a:cubicBezTo>
                    <a:pt x="17729" y="766808"/>
                    <a:pt x="74524" y="838401"/>
                    <a:pt x="135780" y="896209"/>
                  </a:cubicBezTo>
                  <a:cubicBezTo>
                    <a:pt x="199941" y="957258"/>
                    <a:pt x="273601" y="1007484"/>
                    <a:pt x="353881" y="1044924"/>
                  </a:cubicBezTo>
                  <a:cubicBezTo>
                    <a:pt x="432646" y="1082113"/>
                    <a:pt x="518153" y="1102916"/>
                    <a:pt x="605211" y="1106069"/>
                  </a:cubicBezTo>
                  <a:cubicBezTo>
                    <a:pt x="695539" y="1106891"/>
                    <a:pt x="784997" y="1088376"/>
                    <a:pt x="867568" y="1051770"/>
                  </a:cubicBezTo>
                  <a:cubicBezTo>
                    <a:pt x="953826" y="1015196"/>
                    <a:pt x="1033536" y="965036"/>
                    <a:pt x="1110135" y="911511"/>
                  </a:cubicBezTo>
                  <a:cubicBezTo>
                    <a:pt x="1146269" y="886262"/>
                    <a:pt x="1183623" y="861072"/>
                    <a:pt x="1214142" y="828987"/>
                  </a:cubicBezTo>
                  <a:cubicBezTo>
                    <a:pt x="1244207" y="798121"/>
                    <a:pt x="1264140" y="758829"/>
                    <a:pt x="1271282" y="716351"/>
                  </a:cubicBezTo>
                  <a:cubicBezTo>
                    <a:pt x="1277534" y="673190"/>
                    <a:pt x="1274503" y="629192"/>
                    <a:pt x="1262393" y="587294"/>
                  </a:cubicBezTo>
                  <a:close/>
                  <a:moveTo>
                    <a:pt x="1261399" y="683792"/>
                  </a:moveTo>
                  <a:cubicBezTo>
                    <a:pt x="1260601" y="726553"/>
                    <a:pt x="1246209" y="767951"/>
                    <a:pt x="1220306" y="801996"/>
                  </a:cubicBezTo>
                  <a:cubicBezTo>
                    <a:pt x="1194715" y="834774"/>
                    <a:pt x="1160605" y="859701"/>
                    <a:pt x="1127015" y="883639"/>
                  </a:cubicBezTo>
                  <a:cubicBezTo>
                    <a:pt x="1057744" y="934634"/>
                    <a:pt x="984437" y="979915"/>
                    <a:pt x="907821" y="1019035"/>
                  </a:cubicBezTo>
                  <a:cubicBezTo>
                    <a:pt x="830084" y="1057219"/>
                    <a:pt x="746325" y="1085183"/>
                    <a:pt x="659537" y="1091681"/>
                  </a:cubicBezTo>
                  <a:cubicBezTo>
                    <a:pt x="578065" y="1097014"/>
                    <a:pt x="496371" y="1085415"/>
                    <a:pt x="419609" y="1057616"/>
                  </a:cubicBezTo>
                  <a:cubicBezTo>
                    <a:pt x="341329" y="1029470"/>
                    <a:pt x="268182" y="988719"/>
                    <a:pt x="203066" y="936977"/>
                  </a:cubicBezTo>
                  <a:cubicBezTo>
                    <a:pt x="140069" y="887450"/>
                    <a:pt x="78907" y="828603"/>
                    <a:pt x="42242" y="756414"/>
                  </a:cubicBezTo>
                  <a:cubicBezTo>
                    <a:pt x="8586" y="690149"/>
                    <a:pt x="1491" y="612955"/>
                    <a:pt x="38819" y="546596"/>
                  </a:cubicBezTo>
                  <a:cubicBezTo>
                    <a:pt x="54672" y="516967"/>
                    <a:pt x="79654" y="493229"/>
                    <a:pt x="110063" y="478898"/>
                  </a:cubicBezTo>
                  <a:cubicBezTo>
                    <a:pt x="150548" y="461020"/>
                    <a:pt x="195609" y="467795"/>
                    <a:pt x="236077" y="482031"/>
                  </a:cubicBezTo>
                  <a:cubicBezTo>
                    <a:pt x="258086" y="490159"/>
                    <a:pt x="279642" y="499461"/>
                    <a:pt x="300654" y="509897"/>
                  </a:cubicBezTo>
                  <a:cubicBezTo>
                    <a:pt x="303857" y="511638"/>
                    <a:pt x="307865" y="510454"/>
                    <a:pt x="309607" y="507253"/>
                  </a:cubicBezTo>
                  <a:cubicBezTo>
                    <a:pt x="310676" y="505288"/>
                    <a:pt x="310676" y="502915"/>
                    <a:pt x="309607" y="500950"/>
                  </a:cubicBezTo>
                  <a:cubicBezTo>
                    <a:pt x="288175" y="457716"/>
                    <a:pt x="230138" y="304676"/>
                    <a:pt x="322573" y="303190"/>
                  </a:cubicBezTo>
                  <a:cubicBezTo>
                    <a:pt x="357152" y="302634"/>
                    <a:pt x="388643" y="322653"/>
                    <a:pt x="414441" y="343621"/>
                  </a:cubicBezTo>
                  <a:cubicBezTo>
                    <a:pt x="445034" y="368532"/>
                    <a:pt x="471902" y="397690"/>
                    <a:pt x="494229" y="430208"/>
                  </a:cubicBezTo>
                  <a:cubicBezTo>
                    <a:pt x="496165" y="433260"/>
                    <a:pt x="500211" y="434166"/>
                    <a:pt x="503266" y="432231"/>
                  </a:cubicBezTo>
                  <a:cubicBezTo>
                    <a:pt x="506166" y="430394"/>
                    <a:pt x="507154" y="426630"/>
                    <a:pt x="505529" y="423607"/>
                  </a:cubicBezTo>
                  <a:cubicBezTo>
                    <a:pt x="487341" y="387749"/>
                    <a:pt x="475402" y="349056"/>
                    <a:pt x="470225" y="309190"/>
                  </a:cubicBezTo>
                  <a:cubicBezTo>
                    <a:pt x="467154" y="280711"/>
                    <a:pt x="470398" y="240350"/>
                    <a:pt x="502756" y="229838"/>
                  </a:cubicBezTo>
                  <a:cubicBezTo>
                    <a:pt x="538922" y="218090"/>
                    <a:pt x="574603" y="253142"/>
                    <a:pt x="595996" y="277501"/>
                  </a:cubicBezTo>
                  <a:cubicBezTo>
                    <a:pt x="621564" y="306765"/>
                    <a:pt x="641500" y="340499"/>
                    <a:pt x="654800" y="377003"/>
                  </a:cubicBezTo>
                  <a:cubicBezTo>
                    <a:pt x="655891" y="380503"/>
                    <a:pt x="659614" y="382456"/>
                    <a:pt x="663116" y="381365"/>
                  </a:cubicBezTo>
                  <a:cubicBezTo>
                    <a:pt x="664625" y="380895"/>
                    <a:pt x="665917" y="379903"/>
                    <a:pt x="666760" y="378565"/>
                  </a:cubicBezTo>
                  <a:cubicBezTo>
                    <a:pt x="753573" y="250102"/>
                    <a:pt x="850940" y="129085"/>
                    <a:pt x="957851" y="16770"/>
                  </a:cubicBezTo>
                  <a:cubicBezTo>
                    <a:pt x="960296" y="20666"/>
                    <a:pt x="962175" y="24889"/>
                    <a:pt x="963432" y="29313"/>
                  </a:cubicBezTo>
                  <a:cubicBezTo>
                    <a:pt x="962593" y="29646"/>
                    <a:pt x="961862" y="30205"/>
                    <a:pt x="961320" y="30927"/>
                  </a:cubicBezTo>
                  <a:cubicBezTo>
                    <a:pt x="877175" y="146055"/>
                    <a:pt x="815398" y="275942"/>
                    <a:pt x="779198" y="413842"/>
                  </a:cubicBezTo>
                  <a:cubicBezTo>
                    <a:pt x="778326" y="417362"/>
                    <a:pt x="780475" y="420923"/>
                    <a:pt x="783998" y="421795"/>
                  </a:cubicBezTo>
                  <a:cubicBezTo>
                    <a:pt x="786174" y="422333"/>
                    <a:pt x="788474" y="421726"/>
                    <a:pt x="790101" y="420184"/>
                  </a:cubicBezTo>
                  <a:cubicBezTo>
                    <a:pt x="811916" y="395760"/>
                    <a:pt x="836578" y="374034"/>
                    <a:pt x="863561" y="355468"/>
                  </a:cubicBezTo>
                  <a:cubicBezTo>
                    <a:pt x="887656" y="338998"/>
                    <a:pt x="919817" y="314999"/>
                    <a:pt x="949828" y="330123"/>
                  </a:cubicBezTo>
                  <a:cubicBezTo>
                    <a:pt x="974090" y="342349"/>
                    <a:pt x="987911" y="371047"/>
                    <a:pt x="990402" y="397072"/>
                  </a:cubicBezTo>
                  <a:cubicBezTo>
                    <a:pt x="993886" y="433469"/>
                    <a:pt x="983855" y="469571"/>
                    <a:pt x="982868" y="505863"/>
                  </a:cubicBezTo>
                  <a:cubicBezTo>
                    <a:pt x="982964" y="509501"/>
                    <a:pt x="985994" y="512371"/>
                    <a:pt x="989634" y="512275"/>
                  </a:cubicBezTo>
                  <a:cubicBezTo>
                    <a:pt x="991852" y="512216"/>
                    <a:pt x="993892" y="511047"/>
                    <a:pt x="995062" y="509163"/>
                  </a:cubicBezTo>
                  <a:cubicBezTo>
                    <a:pt x="1030178" y="448070"/>
                    <a:pt x="1115927" y="427801"/>
                    <a:pt x="1174045" y="468048"/>
                  </a:cubicBezTo>
                  <a:cubicBezTo>
                    <a:pt x="1206589" y="490585"/>
                    <a:pt x="1227626" y="526637"/>
                    <a:pt x="1241013" y="563136"/>
                  </a:cubicBezTo>
                  <a:cubicBezTo>
                    <a:pt x="1255486" y="601677"/>
                    <a:pt x="1262407" y="642639"/>
                    <a:pt x="1261399" y="683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4" name="Google Shape;1644;p27">
              <a:extLst>
                <a:ext uri="{FF2B5EF4-FFF2-40B4-BE49-F238E27FC236}">
                  <a16:creationId xmlns:a16="http://schemas.microsoft.com/office/drawing/2014/main" id="{58BC2661-03DE-7FD5-EF0E-AA5DE833DD71}"/>
                </a:ext>
              </a:extLst>
            </p:cNvPr>
            <p:cNvGrpSpPr/>
            <p:nvPr/>
          </p:nvGrpSpPr>
          <p:grpSpPr>
            <a:xfrm rot="720667">
              <a:off x="6672637" y="2444881"/>
              <a:ext cx="715675" cy="477127"/>
              <a:chOff x="6206084" y="2191639"/>
              <a:chExt cx="715680" cy="477131"/>
            </a:xfrm>
          </p:grpSpPr>
          <p:sp>
            <p:nvSpPr>
              <p:cNvPr id="1645" name="Google Shape;1645;p27">
                <a:extLst>
                  <a:ext uri="{FF2B5EF4-FFF2-40B4-BE49-F238E27FC236}">
                    <a16:creationId xmlns:a16="http://schemas.microsoft.com/office/drawing/2014/main" id="{2E582752-9EA0-241E-C3EE-02E76A584CEC}"/>
                  </a:ext>
                </a:extLst>
              </p:cNvPr>
              <p:cNvSpPr/>
              <p:nvPr/>
            </p:nvSpPr>
            <p:spPr>
              <a:xfrm>
                <a:off x="6405182" y="2215546"/>
                <a:ext cx="510260" cy="447878"/>
              </a:xfrm>
              <a:custGeom>
                <a:avLst/>
                <a:gdLst/>
                <a:ahLst/>
                <a:cxnLst/>
                <a:rect l="l" t="t" r="r" b="b"/>
                <a:pathLst>
                  <a:path w="510260" h="447878" extrusionOk="0">
                    <a:moveTo>
                      <a:pt x="510450" y="2108"/>
                    </a:moveTo>
                    <a:cubicBezTo>
                      <a:pt x="418642" y="40849"/>
                      <a:pt x="341627" y="109392"/>
                      <a:pt x="281009" y="188386"/>
                    </a:cubicBezTo>
                    <a:cubicBezTo>
                      <a:pt x="220387" y="267468"/>
                      <a:pt x="175098" y="357031"/>
                      <a:pt x="134159" y="447895"/>
                    </a:cubicBezTo>
                    <a:lnTo>
                      <a:pt x="125525" y="444147"/>
                    </a:lnTo>
                    <a:cubicBezTo>
                      <a:pt x="91494" y="406366"/>
                      <a:pt x="59627" y="366693"/>
                      <a:pt x="30078" y="325317"/>
                    </a:cubicBezTo>
                    <a:cubicBezTo>
                      <a:pt x="20395" y="311791"/>
                      <a:pt x="10897" y="298099"/>
                      <a:pt x="1762" y="284251"/>
                    </a:cubicBezTo>
                    <a:lnTo>
                      <a:pt x="190" y="282308"/>
                    </a:lnTo>
                    <a:cubicBezTo>
                      <a:pt x="85351" y="212970"/>
                      <a:pt x="175164" y="149541"/>
                      <a:pt x="268999" y="92468"/>
                    </a:cubicBezTo>
                    <a:cubicBezTo>
                      <a:pt x="329025" y="56031"/>
                      <a:pt x="392390" y="21546"/>
                      <a:pt x="460352" y="6225"/>
                    </a:cubicBezTo>
                    <a:cubicBezTo>
                      <a:pt x="472306" y="3472"/>
                      <a:pt x="484407" y="1399"/>
                      <a:pt x="496596" y="16"/>
                    </a:cubicBezTo>
                    <a:cubicBezTo>
                      <a:pt x="501243" y="715"/>
                      <a:pt x="505803" y="1409"/>
                      <a:pt x="510450" y="21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7">
                <a:extLst>
                  <a:ext uri="{FF2B5EF4-FFF2-40B4-BE49-F238E27FC236}">
                    <a16:creationId xmlns:a16="http://schemas.microsoft.com/office/drawing/2014/main" id="{6E51C9DE-AC57-20CD-7D5E-E05835C6BD39}"/>
                  </a:ext>
                </a:extLst>
              </p:cNvPr>
              <p:cNvSpPr/>
              <p:nvPr/>
            </p:nvSpPr>
            <p:spPr>
              <a:xfrm>
                <a:off x="6210063" y="2197529"/>
                <a:ext cx="691524" cy="223741"/>
              </a:xfrm>
              <a:custGeom>
                <a:avLst/>
                <a:gdLst/>
                <a:ahLst/>
                <a:cxnLst/>
                <a:rect l="l" t="t" r="r" b="b"/>
                <a:pathLst>
                  <a:path w="691524" h="223741" extrusionOk="0">
                    <a:moveTo>
                      <a:pt x="691715" y="17713"/>
                    </a:moveTo>
                    <a:cubicBezTo>
                      <a:pt x="679526" y="19096"/>
                      <a:pt x="667426" y="21169"/>
                      <a:pt x="655472" y="23922"/>
                    </a:cubicBezTo>
                    <a:cubicBezTo>
                      <a:pt x="465205" y="40694"/>
                      <a:pt x="283320" y="109870"/>
                      <a:pt x="130040" y="223757"/>
                    </a:cubicBezTo>
                    <a:cubicBezTo>
                      <a:pt x="129874" y="223491"/>
                      <a:pt x="129681" y="223244"/>
                      <a:pt x="129462" y="223018"/>
                    </a:cubicBezTo>
                    <a:cubicBezTo>
                      <a:pt x="90731" y="167224"/>
                      <a:pt x="47911" y="114378"/>
                      <a:pt x="1356" y="64915"/>
                    </a:cubicBezTo>
                    <a:lnTo>
                      <a:pt x="190" y="60432"/>
                    </a:lnTo>
                    <a:cubicBezTo>
                      <a:pt x="225261" y="-1445"/>
                      <a:pt x="460731" y="-15992"/>
                      <a:pt x="691715" y="177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7">
                <a:extLst>
                  <a:ext uri="{FF2B5EF4-FFF2-40B4-BE49-F238E27FC236}">
                    <a16:creationId xmlns:a16="http://schemas.microsoft.com/office/drawing/2014/main" id="{94F436A5-DBFA-DE50-5B95-A9750187DFAA}"/>
                  </a:ext>
                </a:extLst>
              </p:cNvPr>
              <p:cNvSpPr/>
              <p:nvPr/>
            </p:nvSpPr>
            <p:spPr>
              <a:xfrm>
                <a:off x="6350117" y="2497838"/>
                <a:ext cx="84953" cy="71065"/>
              </a:xfrm>
              <a:custGeom>
                <a:avLst/>
                <a:gdLst/>
                <a:ahLst/>
                <a:cxnLst/>
                <a:rect l="l" t="t" r="r" b="b"/>
                <a:pathLst>
                  <a:path w="84953" h="71065" extrusionOk="0">
                    <a:moveTo>
                      <a:pt x="56828" y="1958"/>
                    </a:moveTo>
                    <a:cubicBezTo>
                      <a:pt x="65963" y="15807"/>
                      <a:pt x="75461" y="29499"/>
                      <a:pt x="85144" y="43024"/>
                    </a:cubicBezTo>
                    <a:lnTo>
                      <a:pt x="84870" y="43186"/>
                    </a:lnTo>
                    <a:cubicBezTo>
                      <a:pt x="57891" y="54798"/>
                      <a:pt x="29985" y="64129"/>
                      <a:pt x="1444" y="71081"/>
                    </a:cubicBezTo>
                    <a:lnTo>
                      <a:pt x="190" y="69774"/>
                    </a:lnTo>
                    <a:cubicBezTo>
                      <a:pt x="22708" y="50352"/>
                      <a:pt x="41277" y="26782"/>
                      <a:pt x="54884" y="349"/>
                    </a:cubicBezTo>
                    <a:cubicBezTo>
                      <a:pt x="54982" y="177"/>
                      <a:pt x="55163" y="100"/>
                      <a:pt x="55255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7">
                <a:extLst>
                  <a:ext uri="{FF2B5EF4-FFF2-40B4-BE49-F238E27FC236}">
                    <a16:creationId xmlns:a16="http://schemas.microsoft.com/office/drawing/2014/main" id="{8A60EAE5-C9B7-A3C3-8956-75855D7AC8B7}"/>
                  </a:ext>
                </a:extLst>
              </p:cNvPr>
              <p:cNvSpPr/>
              <p:nvPr/>
            </p:nvSpPr>
            <p:spPr>
              <a:xfrm>
                <a:off x="6210063" y="2197849"/>
                <a:ext cx="691524" cy="223741"/>
              </a:xfrm>
              <a:custGeom>
                <a:avLst/>
                <a:gdLst/>
                <a:ahLst/>
                <a:cxnLst/>
                <a:rect l="l" t="t" r="r" b="b"/>
                <a:pathLst>
                  <a:path w="691524" h="223741" extrusionOk="0">
                    <a:moveTo>
                      <a:pt x="691715" y="17713"/>
                    </a:moveTo>
                    <a:cubicBezTo>
                      <a:pt x="679526" y="19096"/>
                      <a:pt x="667426" y="21169"/>
                      <a:pt x="655472" y="23922"/>
                    </a:cubicBezTo>
                    <a:cubicBezTo>
                      <a:pt x="465205" y="40694"/>
                      <a:pt x="283320" y="109870"/>
                      <a:pt x="130040" y="223757"/>
                    </a:cubicBezTo>
                    <a:cubicBezTo>
                      <a:pt x="129874" y="223491"/>
                      <a:pt x="129681" y="223244"/>
                      <a:pt x="129462" y="223018"/>
                    </a:cubicBezTo>
                    <a:cubicBezTo>
                      <a:pt x="90731" y="167224"/>
                      <a:pt x="47911" y="114378"/>
                      <a:pt x="1356" y="64915"/>
                    </a:cubicBezTo>
                    <a:lnTo>
                      <a:pt x="190" y="60432"/>
                    </a:lnTo>
                    <a:cubicBezTo>
                      <a:pt x="225261" y="-1445"/>
                      <a:pt x="460731" y="-15992"/>
                      <a:pt x="691715" y="17713"/>
                    </a:cubicBezTo>
                    <a:close/>
                  </a:path>
                </a:pathLst>
              </a:custGeom>
              <a:solidFill>
                <a:srgbClr val="FFFFFF">
                  <a:alpha val="559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7">
                <a:extLst>
                  <a:ext uri="{FF2B5EF4-FFF2-40B4-BE49-F238E27FC236}">
                    <a16:creationId xmlns:a16="http://schemas.microsoft.com/office/drawing/2014/main" id="{43658DC3-920A-7DCE-7C62-4894ED9543B3}"/>
                  </a:ext>
                </a:extLst>
              </p:cNvPr>
              <p:cNvSpPr/>
              <p:nvPr/>
            </p:nvSpPr>
            <p:spPr>
              <a:xfrm>
                <a:off x="6337494" y="2221755"/>
                <a:ext cx="527851" cy="345841"/>
              </a:xfrm>
              <a:custGeom>
                <a:avLst/>
                <a:gdLst/>
                <a:ahLst/>
                <a:cxnLst/>
                <a:rect l="l" t="t" r="r" b="b"/>
                <a:pathLst>
                  <a:path w="527851" h="345841" extrusionOk="0">
                    <a:moveTo>
                      <a:pt x="67507" y="276432"/>
                    </a:moveTo>
                    <a:cubicBezTo>
                      <a:pt x="53899" y="302865"/>
                      <a:pt x="35331" y="326435"/>
                      <a:pt x="12813" y="345857"/>
                    </a:cubicBezTo>
                    <a:lnTo>
                      <a:pt x="190" y="200424"/>
                    </a:lnTo>
                    <a:lnTo>
                      <a:pt x="2032" y="199112"/>
                    </a:lnTo>
                    <a:cubicBezTo>
                      <a:pt x="2250" y="199337"/>
                      <a:pt x="2443" y="199585"/>
                      <a:pt x="2610" y="199851"/>
                    </a:cubicBezTo>
                    <a:cubicBezTo>
                      <a:pt x="155890" y="85963"/>
                      <a:pt x="337774" y="16788"/>
                      <a:pt x="528041" y="16"/>
                    </a:cubicBezTo>
                    <a:cubicBezTo>
                      <a:pt x="460079" y="15337"/>
                      <a:pt x="396713" y="49821"/>
                      <a:pt x="336688" y="86259"/>
                    </a:cubicBezTo>
                    <a:cubicBezTo>
                      <a:pt x="242853" y="143332"/>
                      <a:pt x="153039" y="206760"/>
                      <a:pt x="67878" y="276099"/>
                    </a:cubicBezTo>
                    <a:cubicBezTo>
                      <a:pt x="67786" y="276183"/>
                      <a:pt x="67605" y="276260"/>
                      <a:pt x="67507" y="276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7">
                <a:extLst>
                  <a:ext uri="{FF2B5EF4-FFF2-40B4-BE49-F238E27FC236}">
                    <a16:creationId xmlns:a16="http://schemas.microsoft.com/office/drawing/2014/main" id="{1410E84F-53A2-F191-C329-107ED0106F7C}"/>
                  </a:ext>
                </a:extLst>
              </p:cNvPr>
              <p:cNvSpPr/>
              <p:nvPr/>
            </p:nvSpPr>
            <p:spPr>
              <a:xfrm>
                <a:off x="6311345" y="2200482"/>
                <a:ext cx="590242" cy="221108"/>
              </a:xfrm>
              <a:custGeom>
                <a:avLst/>
                <a:gdLst/>
                <a:ahLst/>
                <a:cxnLst/>
                <a:rect l="l" t="t" r="r" b="b"/>
                <a:pathLst>
                  <a:path w="590242" h="221108" extrusionOk="0">
                    <a:moveTo>
                      <a:pt x="438940" y="16"/>
                    </a:moveTo>
                    <a:cubicBezTo>
                      <a:pt x="390611" y="7192"/>
                      <a:pt x="342855" y="17796"/>
                      <a:pt x="296033" y="31748"/>
                    </a:cubicBezTo>
                    <a:cubicBezTo>
                      <a:pt x="188321" y="64552"/>
                      <a:pt x="99839" y="133322"/>
                      <a:pt x="190" y="181621"/>
                    </a:cubicBezTo>
                    <a:cubicBezTo>
                      <a:pt x="9728" y="194388"/>
                      <a:pt x="19057" y="207309"/>
                      <a:pt x="28180" y="220386"/>
                    </a:cubicBezTo>
                    <a:cubicBezTo>
                      <a:pt x="28399" y="220610"/>
                      <a:pt x="28593" y="220858"/>
                      <a:pt x="28758" y="221124"/>
                    </a:cubicBezTo>
                    <a:cubicBezTo>
                      <a:pt x="182038" y="107236"/>
                      <a:pt x="363922" y="38060"/>
                      <a:pt x="554188" y="21288"/>
                    </a:cubicBezTo>
                    <a:cubicBezTo>
                      <a:pt x="566142" y="18536"/>
                      <a:pt x="578243" y="16463"/>
                      <a:pt x="590432" y="15079"/>
                    </a:cubicBezTo>
                    <a:cubicBezTo>
                      <a:pt x="540202" y="7706"/>
                      <a:pt x="489632" y="2783"/>
                      <a:pt x="438940" y="16"/>
                    </a:cubicBezTo>
                    <a:close/>
                  </a:path>
                </a:pathLst>
              </a:custGeom>
              <a:solidFill>
                <a:srgbClr val="FBEDD5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7">
                <a:extLst>
                  <a:ext uri="{FF2B5EF4-FFF2-40B4-BE49-F238E27FC236}">
                    <a16:creationId xmlns:a16="http://schemas.microsoft.com/office/drawing/2014/main" id="{BDF597C5-99F9-9C55-873A-C975992E427B}"/>
                  </a:ext>
                </a:extLst>
              </p:cNvPr>
              <p:cNvSpPr/>
              <p:nvPr/>
            </p:nvSpPr>
            <p:spPr>
              <a:xfrm>
                <a:off x="6405182" y="2215546"/>
                <a:ext cx="510260" cy="447878"/>
              </a:xfrm>
              <a:custGeom>
                <a:avLst/>
                <a:gdLst/>
                <a:ahLst/>
                <a:cxnLst/>
                <a:rect l="l" t="t" r="r" b="b"/>
                <a:pathLst>
                  <a:path w="510260" h="447878" extrusionOk="0">
                    <a:moveTo>
                      <a:pt x="510450" y="2108"/>
                    </a:moveTo>
                    <a:cubicBezTo>
                      <a:pt x="418642" y="40849"/>
                      <a:pt x="341627" y="109392"/>
                      <a:pt x="281009" y="188386"/>
                    </a:cubicBezTo>
                    <a:cubicBezTo>
                      <a:pt x="220387" y="267468"/>
                      <a:pt x="175098" y="357031"/>
                      <a:pt x="134159" y="447895"/>
                    </a:cubicBezTo>
                    <a:lnTo>
                      <a:pt x="125525" y="444147"/>
                    </a:lnTo>
                    <a:cubicBezTo>
                      <a:pt x="91494" y="406366"/>
                      <a:pt x="59627" y="366693"/>
                      <a:pt x="30078" y="325317"/>
                    </a:cubicBezTo>
                    <a:cubicBezTo>
                      <a:pt x="20395" y="311791"/>
                      <a:pt x="10897" y="298099"/>
                      <a:pt x="1762" y="284251"/>
                    </a:cubicBezTo>
                    <a:lnTo>
                      <a:pt x="190" y="282308"/>
                    </a:lnTo>
                    <a:cubicBezTo>
                      <a:pt x="85351" y="212970"/>
                      <a:pt x="175164" y="149541"/>
                      <a:pt x="268999" y="92468"/>
                    </a:cubicBezTo>
                    <a:cubicBezTo>
                      <a:pt x="329025" y="56031"/>
                      <a:pt x="392390" y="21546"/>
                      <a:pt x="460352" y="6225"/>
                    </a:cubicBezTo>
                    <a:cubicBezTo>
                      <a:pt x="472306" y="3472"/>
                      <a:pt x="484407" y="1399"/>
                      <a:pt x="496596" y="16"/>
                    </a:cubicBezTo>
                    <a:cubicBezTo>
                      <a:pt x="501243" y="715"/>
                      <a:pt x="505803" y="1409"/>
                      <a:pt x="510450" y="2108"/>
                    </a:cubicBezTo>
                    <a:close/>
                  </a:path>
                </a:pathLst>
              </a:custGeom>
              <a:solidFill>
                <a:srgbClr val="FFFFFF">
                  <a:alpha val="559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7">
                <a:extLst>
                  <a:ext uri="{FF2B5EF4-FFF2-40B4-BE49-F238E27FC236}">
                    <a16:creationId xmlns:a16="http://schemas.microsoft.com/office/drawing/2014/main" id="{4ACC6CA3-0393-F597-BC6B-CFAAA7D2039A}"/>
                  </a:ext>
                </a:extLst>
              </p:cNvPr>
              <p:cNvSpPr/>
              <p:nvPr/>
            </p:nvSpPr>
            <p:spPr>
              <a:xfrm>
                <a:off x="6206084" y="2191639"/>
                <a:ext cx="715680" cy="477131"/>
              </a:xfrm>
              <a:custGeom>
                <a:avLst/>
                <a:gdLst/>
                <a:ahLst/>
                <a:cxnLst/>
                <a:rect l="l" t="t" r="r" b="b"/>
                <a:pathLst>
                  <a:path w="715680" h="477131" extrusionOk="0">
                    <a:moveTo>
                      <a:pt x="711233" y="19827"/>
                    </a:moveTo>
                    <a:cubicBezTo>
                      <a:pt x="527074" y="-8729"/>
                      <a:pt x="339440" y="-6400"/>
                      <a:pt x="156048" y="26718"/>
                    </a:cubicBezTo>
                    <a:cubicBezTo>
                      <a:pt x="104030" y="35855"/>
                      <a:pt x="52658" y="48345"/>
                      <a:pt x="2255" y="64109"/>
                    </a:cubicBezTo>
                    <a:cubicBezTo>
                      <a:pt x="703" y="64595"/>
                      <a:pt x="-161" y="66247"/>
                      <a:pt x="326" y="67798"/>
                    </a:cubicBezTo>
                    <a:cubicBezTo>
                      <a:pt x="569" y="68573"/>
                      <a:pt x="1121" y="69212"/>
                      <a:pt x="1852" y="69566"/>
                    </a:cubicBezTo>
                    <a:cubicBezTo>
                      <a:pt x="1152" y="71022"/>
                      <a:pt x="1410" y="72758"/>
                      <a:pt x="2505" y="73947"/>
                    </a:cubicBezTo>
                    <a:cubicBezTo>
                      <a:pt x="46912" y="123975"/>
                      <a:pt x="88679" y="176283"/>
                      <a:pt x="127638" y="230656"/>
                    </a:cubicBezTo>
                    <a:cubicBezTo>
                      <a:pt x="127492" y="254833"/>
                      <a:pt x="130613" y="279176"/>
                      <a:pt x="132581" y="303252"/>
                    </a:cubicBezTo>
                    <a:cubicBezTo>
                      <a:pt x="134562" y="327495"/>
                      <a:pt x="136663" y="351728"/>
                      <a:pt x="138754" y="375961"/>
                    </a:cubicBezTo>
                    <a:cubicBezTo>
                      <a:pt x="138853" y="379001"/>
                      <a:pt x="141400" y="381384"/>
                      <a:pt x="144441" y="381284"/>
                    </a:cubicBezTo>
                    <a:cubicBezTo>
                      <a:pt x="145777" y="381241"/>
                      <a:pt x="147052" y="380713"/>
                      <a:pt x="148027" y="379800"/>
                    </a:cubicBezTo>
                    <a:cubicBezTo>
                      <a:pt x="148243" y="379612"/>
                      <a:pt x="148449" y="379410"/>
                      <a:pt x="148665" y="379223"/>
                    </a:cubicBezTo>
                    <a:cubicBezTo>
                      <a:pt x="175259" y="374227"/>
                      <a:pt x="201157" y="366061"/>
                      <a:pt x="225804" y="354900"/>
                    </a:cubicBezTo>
                    <a:cubicBezTo>
                      <a:pt x="235408" y="368171"/>
                      <a:pt x="245505" y="381099"/>
                      <a:pt x="255333" y="393821"/>
                    </a:cubicBezTo>
                    <a:cubicBezTo>
                      <a:pt x="276105" y="420706"/>
                      <a:pt x="297839" y="446803"/>
                      <a:pt x="320534" y="472111"/>
                    </a:cubicBezTo>
                    <a:cubicBezTo>
                      <a:pt x="322333" y="474266"/>
                      <a:pt x="325540" y="474556"/>
                      <a:pt x="327697" y="472757"/>
                    </a:cubicBezTo>
                    <a:cubicBezTo>
                      <a:pt x="327927" y="472566"/>
                      <a:pt x="328139" y="472355"/>
                      <a:pt x="328331" y="472126"/>
                    </a:cubicBezTo>
                    <a:cubicBezTo>
                      <a:pt x="328966" y="476704"/>
                      <a:pt x="335462" y="479526"/>
                      <a:pt x="337770" y="474428"/>
                    </a:cubicBezTo>
                    <a:cubicBezTo>
                      <a:pt x="401957" y="332703"/>
                      <a:pt x="479525" y="189657"/>
                      <a:pt x="606006" y="93825"/>
                    </a:cubicBezTo>
                    <a:cubicBezTo>
                      <a:pt x="638916" y="68793"/>
                      <a:pt x="674771" y="47885"/>
                      <a:pt x="712769" y="31567"/>
                    </a:cubicBezTo>
                    <a:cubicBezTo>
                      <a:pt x="715824" y="29700"/>
                      <a:pt x="716786" y="25710"/>
                      <a:pt x="714917" y="22657"/>
                    </a:cubicBezTo>
                    <a:cubicBezTo>
                      <a:pt x="714081" y="21291"/>
                      <a:pt x="712769" y="20283"/>
                      <a:pt x="711233" y="19827"/>
                    </a:cubicBezTo>
                    <a:close/>
                    <a:moveTo>
                      <a:pt x="277230" y="21225"/>
                    </a:moveTo>
                    <a:cubicBezTo>
                      <a:pt x="368538" y="12031"/>
                      <a:pt x="460435" y="10131"/>
                      <a:pt x="552046" y="15541"/>
                    </a:cubicBezTo>
                    <a:cubicBezTo>
                      <a:pt x="588044" y="17691"/>
                      <a:pt x="623936" y="21036"/>
                      <a:pt x="659721" y="25577"/>
                    </a:cubicBezTo>
                    <a:cubicBezTo>
                      <a:pt x="514243" y="38065"/>
                      <a:pt x="373011" y="80945"/>
                      <a:pt x="245169" y="151441"/>
                    </a:cubicBezTo>
                    <a:cubicBezTo>
                      <a:pt x="207091" y="172654"/>
                      <a:pt x="170407" y="196273"/>
                      <a:pt x="135338" y="222153"/>
                    </a:cubicBezTo>
                    <a:cubicBezTo>
                      <a:pt x="97797" y="167272"/>
                      <a:pt x="55335" y="115921"/>
                      <a:pt x="8477" y="68733"/>
                    </a:cubicBezTo>
                    <a:cubicBezTo>
                      <a:pt x="96966" y="47233"/>
                      <a:pt x="186730" y="31365"/>
                      <a:pt x="277230" y="21225"/>
                    </a:cubicBezTo>
                    <a:close/>
                    <a:moveTo>
                      <a:pt x="136199" y="235077"/>
                    </a:moveTo>
                    <a:cubicBezTo>
                      <a:pt x="136431" y="235010"/>
                      <a:pt x="136656" y="234922"/>
                      <a:pt x="136871" y="234812"/>
                    </a:cubicBezTo>
                    <a:cubicBezTo>
                      <a:pt x="263647" y="140443"/>
                      <a:pt x="410379" y="76361"/>
                      <a:pt x="565798" y="47486"/>
                    </a:cubicBezTo>
                    <a:cubicBezTo>
                      <a:pt x="580301" y="44829"/>
                      <a:pt x="594870" y="42619"/>
                      <a:pt x="609467" y="40610"/>
                    </a:cubicBezTo>
                    <a:cubicBezTo>
                      <a:pt x="604712" y="42330"/>
                      <a:pt x="600019" y="44078"/>
                      <a:pt x="595449" y="45844"/>
                    </a:cubicBezTo>
                    <a:cubicBezTo>
                      <a:pt x="561737" y="59240"/>
                      <a:pt x="529071" y="75128"/>
                      <a:pt x="497723" y="93376"/>
                    </a:cubicBezTo>
                    <a:cubicBezTo>
                      <a:pt x="429655" y="132511"/>
                      <a:pt x="363787" y="175348"/>
                      <a:pt x="300415" y="221693"/>
                    </a:cubicBezTo>
                    <a:cubicBezTo>
                      <a:pt x="264378" y="247830"/>
                      <a:pt x="228936" y="274865"/>
                      <a:pt x="194516" y="303098"/>
                    </a:cubicBezTo>
                    <a:cubicBezTo>
                      <a:pt x="193034" y="304169"/>
                      <a:pt x="192399" y="306062"/>
                      <a:pt x="192935" y="307809"/>
                    </a:cubicBezTo>
                    <a:cubicBezTo>
                      <a:pt x="180583" y="328495"/>
                      <a:pt x="165691" y="347556"/>
                      <a:pt x="148606" y="364549"/>
                    </a:cubicBezTo>
                    <a:cubicBezTo>
                      <a:pt x="146780" y="343639"/>
                      <a:pt x="144926" y="322732"/>
                      <a:pt x="143042" y="301827"/>
                    </a:cubicBezTo>
                    <a:cubicBezTo>
                      <a:pt x="141004" y="279640"/>
                      <a:pt x="139747" y="257113"/>
                      <a:pt x="136199" y="235077"/>
                    </a:cubicBezTo>
                    <a:close/>
                    <a:moveTo>
                      <a:pt x="186015" y="361658"/>
                    </a:moveTo>
                    <a:cubicBezTo>
                      <a:pt x="176702" y="364797"/>
                      <a:pt x="167313" y="367693"/>
                      <a:pt x="157957" y="370685"/>
                    </a:cubicBezTo>
                    <a:cubicBezTo>
                      <a:pt x="175071" y="354619"/>
                      <a:pt x="189245" y="335689"/>
                      <a:pt x="199841" y="314748"/>
                    </a:cubicBezTo>
                    <a:cubicBezTo>
                      <a:pt x="206344" y="326293"/>
                      <a:pt x="213446" y="337490"/>
                      <a:pt x="221117" y="348294"/>
                    </a:cubicBezTo>
                    <a:cubicBezTo>
                      <a:pt x="209570" y="353141"/>
                      <a:pt x="197884" y="357657"/>
                      <a:pt x="186015" y="361658"/>
                    </a:cubicBezTo>
                    <a:close/>
                    <a:moveTo>
                      <a:pt x="390667" y="341836"/>
                    </a:moveTo>
                    <a:cubicBezTo>
                      <a:pt x="368746" y="382511"/>
                      <a:pt x="348943" y="424291"/>
                      <a:pt x="329950" y="466399"/>
                    </a:cubicBezTo>
                    <a:cubicBezTo>
                      <a:pt x="329717" y="465506"/>
                      <a:pt x="329273" y="464682"/>
                      <a:pt x="328655" y="463996"/>
                    </a:cubicBezTo>
                    <a:cubicBezTo>
                      <a:pt x="306109" y="438913"/>
                      <a:pt x="284485" y="413044"/>
                      <a:pt x="263784" y="386391"/>
                    </a:cubicBezTo>
                    <a:cubicBezTo>
                      <a:pt x="243896" y="360710"/>
                      <a:pt x="226110" y="333249"/>
                      <a:pt x="205855" y="307882"/>
                    </a:cubicBezTo>
                    <a:cubicBezTo>
                      <a:pt x="264962" y="260402"/>
                      <a:pt x="325662" y="214941"/>
                      <a:pt x="388726" y="172814"/>
                    </a:cubicBezTo>
                    <a:cubicBezTo>
                      <a:pt x="450569" y="131504"/>
                      <a:pt x="514179" y="90086"/>
                      <a:pt x="582434" y="60062"/>
                    </a:cubicBezTo>
                    <a:cubicBezTo>
                      <a:pt x="601660" y="51560"/>
                      <a:pt x="621408" y="44289"/>
                      <a:pt x="641559" y="38296"/>
                    </a:cubicBezTo>
                    <a:cubicBezTo>
                      <a:pt x="644717" y="37364"/>
                      <a:pt x="647898" y="36594"/>
                      <a:pt x="651073" y="35782"/>
                    </a:cubicBezTo>
                    <a:cubicBezTo>
                      <a:pt x="660163" y="34912"/>
                      <a:pt x="669262" y="34156"/>
                      <a:pt x="678372" y="33514"/>
                    </a:cubicBezTo>
                    <a:cubicBezTo>
                      <a:pt x="549936" y="98396"/>
                      <a:pt x="457930" y="217032"/>
                      <a:pt x="390667" y="3418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3" name="Google Shape;1653;p27">
              <a:extLst>
                <a:ext uri="{FF2B5EF4-FFF2-40B4-BE49-F238E27FC236}">
                  <a16:creationId xmlns:a16="http://schemas.microsoft.com/office/drawing/2014/main" id="{3FE89CDF-3608-32E6-8D39-F32F262DA207}"/>
                </a:ext>
              </a:extLst>
            </p:cNvPr>
            <p:cNvSpPr/>
            <p:nvPr/>
          </p:nvSpPr>
          <p:spPr>
            <a:xfrm>
              <a:off x="4558801" y="3544682"/>
              <a:ext cx="197662" cy="192991"/>
            </a:xfrm>
            <a:custGeom>
              <a:avLst/>
              <a:gdLst/>
              <a:ahLst/>
              <a:cxnLst/>
              <a:rect l="l" t="t" r="r" b="b"/>
              <a:pathLst>
                <a:path w="197662" h="192991" extrusionOk="0">
                  <a:moveTo>
                    <a:pt x="183057" y="193008"/>
                  </a:moveTo>
                  <a:cubicBezTo>
                    <a:pt x="123960" y="151323"/>
                    <a:pt x="64826" y="109623"/>
                    <a:pt x="5653" y="67906"/>
                  </a:cubicBezTo>
                  <a:cubicBezTo>
                    <a:pt x="2855" y="65883"/>
                    <a:pt x="-350" y="63072"/>
                    <a:pt x="267" y="59600"/>
                  </a:cubicBezTo>
                  <a:cubicBezTo>
                    <a:pt x="1010" y="57295"/>
                    <a:pt x="2645" y="55383"/>
                    <a:pt x="4807" y="54289"/>
                  </a:cubicBezTo>
                  <a:cubicBezTo>
                    <a:pt x="29185" y="37222"/>
                    <a:pt x="53618" y="20134"/>
                    <a:pt x="78105" y="3024"/>
                  </a:cubicBezTo>
                  <a:lnTo>
                    <a:pt x="80426" y="16"/>
                  </a:lnTo>
                  <a:cubicBezTo>
                    <a:pt x="117215" y="28857"/>
                    <a:pt x="156515" y="54350"/>
                    <a:pt x="197853" y="76190"/>
                  </a:cubicBezTo>
                  <a:lnTo>
                    <a:pt x="196006" y="79674"/>
                  </a:lnTo>
                  <a:cubicBezTo>
                    <a:pt x="193291" y="117576"/>
                    <a:pt x="188953" y="155458"/>
                    <a:pt x="183057" y="193008"/>
                  </a:cubicBezTo>
                  <a:close/>
                </a:path>
              </a:pathLst>
            </a:custGeom>
            <a:solidFill>
              <a:srgbClr val="6C8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27">
              <a:extLst>
                <a:ext uri="{FF2B5EF4-FFF2-40B4-BE49-F238E27FC236}">
                  <a16:creationId xmlns:a16="http://schemas.microsoft.com/office/drawing/2014/main" id="{69EAE9F7-4465-A41E-F9DB-8087DC4B81DB}"/>
                </a:ext>
              </a:extLst>
            </p:cNvPr>
            <p:cNvSpPr/>
            <p:nvPr/>
          </p:nvSpPr>
          <p:spPr>
            <a:xfrm>
              <a:off x="4852130" y="3091944"/>
              <a:ext cx="192135" cy="184574"/>
            </a:xfrm>
            <a:custGeom>
              <a:avLst/>
              <a:gdLst/>
              <a:ahLst/>
              <a:cxnLst/>
              <a:rect l="l" t="t" r="r" b="b"/>
              <a:pathLst>
                <a:path w="192135" h="184574" extrusionOk="0">
                  <a:moveTo>
                    <a:pt x="154670" y="19937"/>
                  </a:moveTo>
                  <a:cubicBezTo>
                    <a:pt x="175947" y="33450"/>
                    <a:pt x="189758" y="56050"/>
                    <a:pt x="192071" y="81137"/>
                  </a:cubicBezTo>
                  <a:cubicBezTo>
                    <a:pt x="195349" y="121219"/>
                    <a:pt x="166582" y="159292"/>
                    <a:pt x="129796" y="175488"/>
                  </a:cubicBezTo>
                  <a:cubicBezTo>
                    <a:pt x="118271" y="180743"/>
                    <a:pt x="105873" y="183824"/>
                    <a:pt x="93227" y="184574"/>
                  </a:cubicBezTo>
                  <a:cubicBezTo>
                    <a:pt x="52125" y="185342"/>
                    <a:pt x="15470" y="158851"/>
                    <a:pt x="3327" y="119604"/>
                  </a:cubicBezTo>
                  <a:cubicBezTo>
                    <a:pt x="-7039" y="79930"/>
                    <a:pt x="8831" y="38043"/>
                    <a:pt x="42891" y="15177"/>
                  </a:cubicBezTo>
                  <a:cubicBezTo>
                    <a:pt x="77683" y="-6364"/>
                    <a:pt x="122034" y="-4840"/>
                    <a:pt x="155263" y="190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27">
              <a:extLst>
                <a:ext uri="{FF2B5EF4-FFF2-40B4-BE49-F238E27FC236}">
                  <a16:creationId xmlns:a16="http://schemas.microsoft.com/office/drawing/2014/main" id="{EF6413BF-501A-2F9D-8957-BDA0CF7CBA66}"/>
                </a:ext>
              </a:extLst>
            </p:cNvPr>
            <p:cNvSpPr/>
            <p:nvPr/>
          </p:nvSpPr>
          <p:spPr>
            <a:xfrm>
              <a:off x="4586113" y="2911277"/>
              <a:ext cx="605933" cy="732651"/>
            </a:xfrm>
            <a:custGeom>
              <a:avLst/>
              <a:gdLst/>
              <a:ahLst/>
              <a:cxnLst/>
              <a:rect l="l" t="t" r="r" b="b"/>
              <a:pathLst>
                <a:path w="605933" h="732651" extrusionOk="0">
                  <a:moveTo>
                    <a:pt x="192464" y="143198"/>
                  </a:moveTo>
                  <a:cubicBezTo>
                    <a:pt x="223083" y="92530"/>
                    <a:pt x="258059" y="44622"/>
                    <a:pt x="296995" y="16"/>
                  </a:cubicBezTo>
                  <a:lnTo>
                    <a:pt x="298286" y="1118"/>
                  </a:lnTo>
                  <a:cubicBezTo>
                    <a:pt x="382721" y="79835"/>
                    <a:pt x="485113" y="150673"/>
                    <a:pt x="600504" y="153527"/>
                  </a:cubicBezTo>
                  <a:lnTo>
                    <a:pt x="606123" y="155001"/>
                  </a:lnTo>
                  <a:cubicBezTo>
                    <a:pt x="587971" y="222718"/>
                    <a:pt x="561258" y="287846"/>
                    <a:pt x="526628" y="348813"/>
                  </a:cubicBezTo>
                  <a:cubicBezTo>
                    <a:pt x="514812" y="370012"/>
                    <a:pt x="502162" y="390782"/>
                    <a:pt x="488922" y="411026"/>
                  </a:cubicBezTo>
                  <a:cubicBezTo>
                    <a:pt x="449044" y="470908"/>
                    <a:pt x="405086" y="527974"/>
                    <a:pt x="357360" y="581819"/>
                  </a:cubicBezTo>
                  <a:cubicBezTo>
                    <a:pt x="314412" y="631304"/>
                    <a:pt x="269272" y="679094"/>
                    <a:pt x="224314" y="726623"/>
                  </a:cubicBezTo>
                  <a:lnTo>
                    <a:pt x="217689" y="732667"/>
                  </a:lnTo>
                  <a:cubicBezTo>
                    <a:pt x="201742" y="725510"/>
                    <a:pt x="185960" y="717814"/>
                    <a:pt x="170540" y="709595"/>
                  </a:cubicBezTo>
                  <a:cubicBezTo>
                    <a:pt x="129202" y="687756"/>
                    <a:pt x="89903" y="662262"/>
                    <a:pt x="53113" y="633421"/>
                  </a:cubicBezTo>
                  <a:cubicBezTo>
                    <a:pt x="35513" y="619707"/>
                    <a:pt x="18537" y="605176"/>
                    <a:pt x="2252" y="589991"/>
                  </a:cubicBezTo>
                  <a:lnTo>
                    <a:pt x="190" y="583121"/>
                  </a:lnTo>
                  <a:cubicBezTo>
                    <a:pt x="23244" y="518933"/>
                    <a:pt x="46348" y="454631"/>
                    <a:pt x="71827" y="391285"/>
                  </a:cubicBezTo>
                  <a:cubicBezTo>
                    <a:pt x="96408" y="328725"/>
                    <a:pt x="124375" y="267546"/>
                    <a:pt x="155603" y="208019"/>
                  </a:cubicBezTo>
                  <a:cubicBezTo>
                    <a:pt x="167240" y="186131"/>
                    <a:pt x="179532" y="164460"/>
                    <a:pt x="192464" y="143198"/>
                  </a:cubicBezTo>
                  <a:close/>
                  <a:moveTo>
                    <a:pt x="359244" y="365241"/>
                  </a:moveTo>
                  <a:cubicBezTo>
                    <a:pt x="371890" y="364490"/>
                    <a:pt x="384288" y="361410"/>
                    <a:pt x="395813" y="356155"/>
                  </a:cubicBezTo>
                  <a:cubicBezTo>
                    <a:pt x="432600" y="339959"/>
                    <a:pt x="461366" y="301886"/>
                    <a:pt x="458088" y="261804"/>
                  </a:cubicBezTo>
                  <a:cubicBezTo>
                    <a:pt x="455775" y="236717"/>
                    <a:pt x="441964" y="214117"/>
                    <a:pt x="420687" y="200604"/>
                  </a:cubicBezTo>
                  <a:lnTo>
                    <a:pt x="421281" y="199705"/>
                  </a:lnTo>
                  <a:cubicBezTo>
                    <a:pt x="388051" y="175826"/>
                    <a:pt x="343700" y="174303"/>
                    <a:pt x="308908" y="195844"/>
                  </a:cubicBezTo>
                  <a:cubicBezTo>
                    <a:pt x="274848" y="218710"/>
                    <a:pt x="258978" y="260596"/>
                    <a:pt x="269344" y="300270"/>
                  </a:cubicBezTo>
                  <a:cubicBezTo>
                    <a:pt x="281488" y="339518"/>
                    <a:pt x="318142" y="366008"/>
                    <a:pt x="359244" y="365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7">
              <a:extLst>
                <a:ext uri="{FF2B5EF4-FFF2-40B4-BE49-F238E27FC236}">
                  <a16:creationId xmlns:a16="http://schemas.microsoft.com/office/drawing/2014/main" id="{04DE5789-0D16-C1D7-E080-CE10A99BBD3A}"/>
                </a:ext>
              </a:extLst>
            </p:cNvPr>
            <p:cNvSpPr/>
            <p:nvPr/>
          </p:nvSpPr>
          <p:spPr>
            <a:xfrm>
              <a:off x="4935809" y="3260075"/>
              <a:ext cx="227899" cy="483594"/>
            </a:xfrm>
            <a:custGeom>
              <a:avLst/>
              <a:gdLst/>
              <a:ahLst/>
              <a:cxnLst/>
              <a:rect l="l" t="t" r="r" b="b"/>
              <a:pathLst>
                <a:path w="227899" h="483594" extrusionOk="0">
                  <a:moveTo>
                    <a:pt x="9839" y="234912"/>
                  </a:moveTo>
                  <a:lnTo>
                    <a:pt x="7664" y="233021"/>
                  </a:lnTo>
                  <a:cubicBezTo>
                    <a:pt x="55390" y="179176"/>
                    <a:pt x="99348" y="122110"/>
                    <a:pt x="139227" y="62228"/>
                  </a:cubicBezTo>
                  <a:cubicBezTo>
                    <a:pt x="152466" y="41984"/>
                    <a:pt x="165116" y="21214"/>
                    <a:pt x="176933" y="16"/>
                  </a:cubicBezTo>
                  <a:cubicBezTo>
                    <a:pt x="195202" y="37667"/>
                    <a:pt x="213552" y="75761"/>
                    <a:pt x="222551" y="116614"/>
                  </a:cubicBezTo>
                  <a:cubicBezTo>
                    <a:pt x="231791" y="158319"/>
                    <a:pt x="230562" y="203794"/>
                    <a:pt x="210469" y="241467"/>
                  </a:cubicBezTo>
                  <a:cubicBezTo>
                    <a:pt x="199403" y="260308"/>
                    <a:pt x="186110" y="277750"/>
                    <a:pt x="170876" y="293418"/>
                  </a:cubicBezTo>
                  <a:cubicBezTo>
                    <a:pt x="113970" y="356788"/>
                    <a:pt x="57074" y="420186"/>
                    <a:pt x="190" y="483611"/>
                  </a:cubicBezTo>
                  <a:cubicBezTo>
                    <a:pt x="5313" y="400809"/>
                    <a:pt x="8529" y="317910"/>
                    <a:pt x="9839" y="23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7">
              <a:extLst>
                <a:ext uri="{FF2B5EF4-FFF2-40B4-BE49-F238E27FC236}">
                  <a16:creationId xmlns:a16="http://schemas.microsoft.com/office/drawing/2014/main" id="{262FEAAA-27ED-FAAA-CCFA-11929695F038}"/>
                </a:ext>
              </a:extLst>
            </p:cNvPr>
            <p:cNvSpPr/>
            <p:nvPr/>
          </p:nvSpPr>
          <p:spPr>
            <a:xfrm>
              <a:off x="4424882" y="3054460"/>
              <a:ext cx="353504" cy="374309"/>
            </a:xfrm>
            <a:custGeom>
              <a:avLst/>
              <a:gdLst/>
              <a:ahLst/>
              <a:cxnLst/>
              <a:rect l="l" t="t" r="r" b="b"/>
              <a:pathLst>
                <a:path w="353504" h="374309" extrusionOk="0">
                  <a:moveTo>
                    <a:pt x="233057" y="248102"/>
                  </a:moveTo>
                  <a:lnTo>
                    <a:pt x="226818" y="245545"/>
                  </a:lnTo>
                  <a:cubicBezTo>
                    <a:pt x="144753" y="274625"/>
                    <a:pt x="68605" y="318249"/>
                    <a:pt x="2027" y="374326"/>
                  </a:cubicBezTo>
                  <a:cubicBezTo>
                    <a:pt x="-4466" y="340263"/>
                    <a:pt x="7373" y="305483"/>
                    <a:pt x="19990" y="273147"/>
                  </a:cubicBezTo>
                  <a:cubicBezTo>
                    <a:pt x="39330" y="223529"/>
                    <a:pt x="60946" y="174939"/>
                    <a:pt x="84839" y="127376"/>
                  </a:cubicBezTo>
                  <a:cubicBezTo>
                    <a:pt x="97551" y="102215"/>
                    <a:pt x="111280" y="76747"/>
                    <a:pt x="132417" y="58212"/>
                  </a:cubicBezTo>
                  <a:cubicBezTo>
                    <a:pt x="157235" y="36511"/>
                    <a:pt x="189905" y="26218"/>
                    <a:pt x="221977" y="18725"/>
                  </a:cubicBezTo>
                  <a:cubicBezTo>
                    <a:pt x="265238" y="8582"/>
                    <a:pt x="309319" y="2321"/>
                    <a:pt x="353694" y="16"/>
                  </a:cubicBezTo>
                  <a:cubicBezTo>
                    <a:pt x="340763" y="21277"/>
                    <a:pt x="328471" y="42949"/>
                    <a:pt x="316834" y="64836"/>
                  </a:cubicBezTo>
                  <a:cubicBezTo>
                    <a:pt x="285606" y="124363"/>
                    <a:pt x="257639" y="185542"/>
                    <a:pt x="233057" y="248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7">
              <a:extLst>
                <a:ext uri="{FF2B5EF4-FFF2-40B4-BE49-F238E27FC236}">
                  <a16:creationId xmlns:a16="http://schemas.microsoft.com/office/drawing/2014/main" id="{57C75658-3D7C-DD72-F0A2-46FABF84D3A6}"/>
                </a:ext>
              </a:extLst>
            </p:cNvPr>
            <p:cNvSpPr/>
            <p:nvPr/>
          </p:nvSpPr>
          <p:spPr>
            <a:xfrm>
              <a:off x="4882918" y="2689735"/>
              <a:ext cx="329487" cy="376526"/>
            </a:xfrm>
            <a:custGeom>
              <a:avLst/>
              <a:gdLst/>
              <a:ahLst/>
              <a:cxnLst/>
              <a:rect l="l" t="t" r="r" b="b"/>
              <a:pathLst>
                <a:path w="329487" h="376526" extrusionOk="0">
                  <a:moveTo>
                    <a:pt x="309319" y="376543"/>
                  </a:moveTo>
                  <a:lnTo>
                    <a:pt x="303699" y="375068"/>
                  </a:lnTo>
                  <a:cubicBezTo>
                    <a:pt x="188308" y="372214"/>
                    <a:pt x="85916" y="301376"/>
                    <a:pt x="1482" y="222659"/>
                  </a:cubicBezTo>
                  <a:lnTo>
                    <a:pt x="190" y="221557"/>
                  </a:lnTo>
                  <a:cubicBezTo>
                    <a:pt x="34069" y="182839"/>
                    <a:pt x="71705" y="147572"/>
                    <a:pt x="112547" y="116275"/>
                  </a:cubicBezTo>
                  <a:cubicBezTo>
                    <a:pt x="172222" y="70885"/>
                    <a:pt x="238656" y="35344"/>
                    <a:pt x="304793" y="16"/>
                  </a:cubicBezTo>
                  <a:cubicBezTo>
                    <a:pt x="318853" y="82331"/>
                    <a:pt x="332926" y="165400"/>
                    <a:pt x="329014" y="248861"/>
                  </a:cubicBezTo>
                  <a:cubicBezTo>
                    <a:pt x="326873" y="291986"/>
                    <a:pt x="320273" y="334775"/>
                    <a:pt x="309319" y="3765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7">
              <a:extLst>
                <a:ext uri="{FF2B5EF4-FFF2-40B4-BE49-F238E27FC236}">
                  <a16:creationId xmlns:a16="http://schemas.microsoft.com/office/drawing/2014/main" id="{80EBCC23-8B82-A81B-E888-4697571A5826}"/>
                </a:ext>
              </a:extLst>
            </p:cNvPr>
            <p:cNvSpPr/>
            <p:nvPr/>
          </p:nvSpPr>
          <p:spPr>
            <a:xfrm>
              <a:off x="4558801" y="3550210"/>
              <a:ext cx="197661" cy="187463"/>
            </a:xfrm>
            <a:custGeom>
              <a:avLst/>
              <a:gdLst/>
              <a:ahLst/>
              <a:cxnLst/>
              <a:rect l="l" t="t" r="r" b="b"/>
              <a:pathLst>
                <a:path w="197661" h="187463" extrusionOk="0">
                  <a:moveTo>
                    <a:pt x="196006" y="74145"/>
                  </a:moveTo>
                  <a:lnTo>
                    <a:pt x="197852" y="70661"/>
                  </a:lnTo>
                  <a:cubicBezTo>
                    <a:pt x="162434" y="51890"/>
                    <a:pt x="128517" y="30419"/>
                    <a:pt x="96403" y="6438"/>
                  </a:cubicBezTo>
                  <a:cubicBezTo>
                    <a:pt x="88943" y="4884"/>
                    <a:pt x="81620" y="2737"/>
                    <a:pt x="74504" y="16"/>
                  </a:cubicBezTo>
                  <a:cubicBezTo>
                    <a:pt x="51246" y="16273"/>
                    <a:pt x="28013" y="32521"/>
                    <a:pt x="4807" y="48761"/>
                  </a:cubicBezTo>
                  <a:cubicBezTo>
                    <a:pt x="2645" y="49854"/>
                    <a:pt x="1010" y="51766"/>
                    <a:pt x="267" y="54071"/>
                  </a:cubicBezTo>
                  <a:cubicBezTo>
                    <a:pt x="-350" y="57543"/>
                    <a:pt x="2855" y="60353"/>
                    <a:pt x="5653" y="62377"/>
                  </a:cubicBezTo>
                  <a:cubicBezTo>
                    <a:pt x="64750" y="104062"/>
                    <a:pt x="123884" y="145763"/>
                    <a:pt x="183057" y="187479"/>
                  </a:cubicBezTo>
                  <a:cubicBezTo>
                    <a:pt x="188953" y="149931"/>
                    <a:pt x="193291" y="112048"/>
                    <a:pt x="196006" y="74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7">
              <a:extLst>
                <a:ext uri="{FF2B5EF4-FFF2-40B4-BE49-F238E27FC236}">
                  <a16:creationId xmlns:a16="http://schemas.microsoft.com/office/drawing/2014/main" id="{0E84D8C8-5D9A-2034-8F6D-7231DD8C7CCD}"/>
                </a:ext>
              </a:extLst>
            </p:cNvPr>
            <p:cNvSpPr/>
            <p:nvPr/>
          </p:nvSpPr>
          <p:spPr>
            <a:xfrm>
              <a:off x="4651794" y="3096805"/>
              <a:ext cx="102088" cy="220927"/>
            </a:xfrm>
            <a:custGeom>
              <a:avLst/>
              <a:gdLst/>
              <a:ahLst/>
              <a:cxnLst/>
              <a:rect l="l" t="t" r="r" b="b"/>
              <a:pathLst>
                <a:path w="102088" h="220927" extrusionOk="0">
                  <a:moveTo>
                    <a:pt x="23733" y="194959"/>
                  </a:moveTo>
                  <a:cubicBezTo>
                    <a:pt x="50775" y="134598"/>
                    <a:pt x="75319" y="67328"/>
                    <a:pt x="102278" y="16"/>
                  </a:cubicBezTo>
                  <a:cubicBezTo>
                    <a:pt x="98117" y="7491"/>
                    <a:pt x="93928" y="14956"/>
                    <a:pt x="89923" y="22492"/>
                  </a:cubicBezTo>
                  <a:cubicBezTo>
                    <a:pt x="58695" y="82018"/>
                    <a:pt x="30728" y="143196"/>
                    <a:pt x="6146" y="205756"/>
                  </a:cubicBezTo>
                  <a:cubicBezTo>
                    <a:pt x="4117" y="210801"/>
                    <a:pt x="2190" y="215886"/>
                    <a:pt x="190" y="220943"/>
                  </a:cubicBezTo>
                  <a:cubicBezTo>
                    <a:pt x="7895" y="212181"/>
                    <a:pt x="15797" y="203530"/>
                    <a:pt x="23733" y="194959"/>
                  </a:cubicBezTo>
                  <a:close/>
                </a:path>
              </a:pathLst>
            </a:custGeom>
            <a:solidFill>
              <a:srgbClr val="9DCCC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7">
              <a:extLst>
                <a:ext uri="{FF2B5EF4-FFF2-40B4-BE49-F238E27FC236}">
                  <a16:creationId xmlns:a16="http://schemas.microsoft.com/office/drawing/2014/main" id="{FC76481F-271E-0A05-3DB4-D7092A79B48F}"/>
                </a:ext>
              </a:extLst>
            </p:cNvPr>
            <p:cNvSpPr/>
            <p:nvPr/>
          </p:nvSpPr>
          <p:spPr>
            <a:xfrm>
              <a:off x="5179335" y="2689735"/>
              <a:ext cx="16940" cy="52566"/>
            </a:xfrm>
            <a:custGeom>
              <a:avLst/>
              <a:gdLst/>
              <a:ahLst/>
              <a:cxnLst/>
              <a:rect l="l" t="t" r="r" b="b"/>
              <a:pathLst>
                <a:path w="16940" h="52566" extrusionOk="0">
                  <a:moveTo>
                    <a:pt x="17130" y="52582"/>
                  </a:moveTo>
                  <a:cubicBezTo>
                    <a:pt x="14316" y="35030"/>
                    <a:pt x="11397" y="17508"/>
                    <a:pt x="8376" y="16"/>
                  </a:cubicBezTo>
                  <a:cubicBezTo>
                    <a:pt x="5647" y="1472"/>
                    <a:pt x="2918" y="2933"/>
                    <a:pt x="190" y="4398"/>
                  </a:cubicBezTo>
                  <a:cubicBezTo>
                    <a:pt x="7931" y="19646"/>
                    <a:pt x="13627" y="35846"/>
                    <a:pt x="17130" y="52582"/>
                  </a:cubicBezTo>
                  <a:close/>
                </a:path>
              </a:pathLst>
            </a:custGeom>
            <a:solidFill>
              <a:srgbClr val="E5898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2" name="Google Shape;1662;p27">
              <a:extLst>
                <a:ext uri="{FF2B5EF4-FFF2-40B4-BE49-F238E27FC236}">
                  <a16:creationId xmlns:a16="http://schemas.microsoft.com/office/drawing/2014/main" id="{B2EDAEEC-CB18-D465-FE1A-EC6DBDCD94B2}"/>
                </a:ext>
              </a:extLst>
            </p:cNvPr>
            <p:cNvGrpSpPr/>
            <p:nvPr/>
          </p:nvGrpSpPr>
          <p:grpSpPr>
            <a:xfrm>
              <a:off x="4418654" y="2683274"/>
              <a:ext cx="800262" cy="1066847"/>
              <a:chOff x="5876404" y="2573449"/>
              <a:chExt cx="800262" cy="1066847"/>
            </a:xfrm>
          </p:grpSpPr>
          <p:sp>
            <p:nvSpPr>
              <p:cNvPr id="1663" name="Google Shape;1663;p27">
                <a:extLst>
                  <a:ext uri="{FF2B5EF4-FFF2-40B4-BE49-F238E27FC236}">
                    <a16:creationId xmlns:a16="http://schemas.microsoft.com/office/drawing/2014/main" id="{383B81EF-E646-5C30-1DF0-B67D51AC5E8A}"/>
                  </a:ext>
                </a:extLst>
              </p:cNvPr>
              <p:cNvSpPr/>
              <p:nvPr/>
            </p:nvSpPr>
            <p:spPr>
              <a:xfrm>
                <a:off x="5876404" y="2573449"/>
                <a:ext cx="800262" cy="1066847"/>
              </a:xfrm>
              <a:custGeom>
                <a:avLst/>
                <a:gdLst/>
                <a:ahLst/>
                <a:cxnLst/>
                <a:rect l="l" t="t" r="r" b="b"/>
                <a:pathLst>
                  <a:path w="800262" h="1066847" extrusionOk="0">
                    <a:moveTo>
                      <a:pt x="775347" y="4775"/>
                    </a:moveTo>
                    <a:cubicBezTo>
                      <a:pt x="774337" y="1281"/>
                      <a:pt x="770685" y="-733"/>
                      <a:pt x="767189" y="276"/>
                    </a:cubicBezTo>
                    <a:cubicBezTo>
                      <a:pt x="766691" y="420"/>
                      <a:pt x="766211" y="622"/>
                      <a:pt x="765761" y="878"/>
                    </a:cubicBezTo>
                    <a:cubicBezTo>
                      <a:pt x="703300" y="34254"/>
                      <a:pt x="640539" y="67790"/>
                      <a:pt x="583329" y="109782"/>
                    </a:cubicBezTo>
                    <a:cubicBezTo>
                      <a:pt x="532626" y="147323"/>
                      <a:pt x="486592" y="190782"/>
                      <a:pt x="446206" y="239235"/>
                    </a:cubicBezTo>
                    <a:cubicBezTo>
                      <a:pt x="412567" y="279543"/>
                      <a:pt x="382043" y="322347"/>
                      <a:pt x="354897" y="367278"/>
                    </a:cubicBezTo>
                    <a:cubicBezTo>
                      <a:pt x="315852" y="367339"/>
                      <a:pt x="276945" y="371920"/>
                      <a:pt x="238955" y="380931"/>
                    </a:cubicBezTo>
                    <a:cubicBezTo>
                      <a:pt x="204480" y="388346"/>
                      <a:pt x="168709" y="397665"/>
                      <a:pt x="140337" y="419616"/>
                    </a:cubicBezTo>
                    <a:cubicBezTo>
                      <a:pt x="111210" y="442152"/>
                      <a:pt x="94776" y="476125"/>
                      <a:pt x="78899" y="508415"/>
                    </a:cubicBezTo>
                    <a:cubicBezTo>
                      <a:pt x="61039" y="544737"/>
                      <a:pt x="44486" y="581661"/>
                      <a:pt x="29240" y="619189"/>
                    </a:cubicBezTo>
                    <a:cubicBezTo>
                      <a:pt x="12695" y="659847"/>
                      <a:pt x="-5597" y="702506"/>
                      <a:pt x="1935" y="747282"/>
                    </a:cubicBezTo>
                    <a:cubicBezTo>
                      <a:pt x="2824" y="752566"/>
                      <a:pt x="9491" y="752975"/>
                      <a:pt x="12847" y="750161"/>
                    </a:cubicBezTo>
                    <a:cubicBezTo>
                      <a:pt x="77723" y="695810"/>
                      <a:pt x="151630" y="653245"/>
                      <a:pt x="231214" y="624396"/>
                    </a:cubicBezTo>
                    <a:cubicBezTo>
                      <a:pt x="207189" y="685667"/>
                      <a:pt x="185150" y="747716"/>
                      <a:pt x="164505" y="810196"/>
                    </a:cubicBezTo>
                    <a:cubicBezTo>
                      <a:pt x="163159" y="814270"/>
                      <a:pt x="169340" y="815803"/>
                      <a:pt x="170840" y="811941"/>
                    </a:cubicBezTo>
                    <a:cubicBezTo>
                      <a:pt x="221708" y="680948"/>
                      <a:pt x="268752" y="548280"/>
                      <a:pt x="336571" y="424721"/>
                    </a:cubicBezTo>
                    <a:cubicBezTo>
                      <a:pt x="373045" y="357133"/>
                      <a:pt x="416692" y="293664"/>
                      <a:pt x="466758" y="235410"/>
                    </a:cubicBezTo>
                    <a:cubicBezTo>
                      <a:pt x="474883" y="244710"/>
                      <a:pt x="483763" y="253323"/>
                      <a:pt x="493308" y="261160"/>
                    </a:cubicBezTo>
                    <a:cubicBezTo>
                      <a:pt x="504839" y="271333"/>
                      <a:pt x="516684" y="281133"/>
                      <a:pt x="528843" y="290561"/>
                    </a:cubicBezTo>
                    <a:cubicBezTo>
                      <a:pt x="551976" y="308613"/>
                      <a:pt x="576475" y="324845"/>
                      <a:pt x="602120" y="339110"/>
                    </a:cubicBezTo>
                    <a:cubicBezTo>
                      <a:pt x="627302" y="353221"/>
                      <a:pt x="653881" y="364682"/>
                      <a:pt x="681431" y="373307"/>
                    </a:cubicBezTo>
                    <a:cubicBezTo>
                      <a:pt x="695132" y="377534"/>
                      <a:pt x="709093" y="380868"/>
                      <a:pt x="723226" y="383289"/>
                    </a:cubicBezTo>
                    <a:cubicBezTo>
                      <a:pt x="737136" y="386322"/>
                      <a:pt x="751371" y="387604"/>
                      <a:pt x="765600" y="387106"/>
                    </a:cubicBezTo>
                    <a:cubicBezTo>
                      <a:pt x="761897" y="400961"/>
                      <a:pt x="757848" y="414731"/>
                      <a:pt x="753306" y="428353"/>
                    </a:cubicBezTo>
                    <a:cubicBezTo>
                      <a:pt x="710086" y="557941"/>
                      <a:pt x="632337" y="672500"/>
                      <a:pt x="545010" y="776330"/>
                    </a:cubicBezTo>
                    <a:cubicBezTo>
                      <a:pt x="494647" y="836211"/>
                      <a:pt x="440919" y="893140"/>
                      <a:pt x="387221" y="950017"/>
                    </a:cubicBezTo>
                    <a:cubicBezTo>
                      <a:pt x="386241" y="951047"/>
                      <a:pt x="385654" y="952388"/>
                      <a:pt x="385560" y="953806"/>
                    </a:cubicBezTo>
                    <a:cubicBezTo>
                      <a:pt x="345349" y="935613"/>
                      <a:pt x="306716" y="914123"/>
                      <a:pt x="270054" y="889559"/>
                    </a:cubicBezTo>
                    <a:cubicBezTo>
                      <a:pt x="251247" y="876919"/>
                      <a:pt x="232922" y="863511"/>
                      <a:pt x="215240" y="849342"/>
                    </a:cubicBezTo>
                    <a:cubicBezTo>
                      <a:pt x="206427" y="842279"/>
                      <a:pt x="197778" y="835012"/>
                      <a:pt x="189180" y="827690"/>
                    </a:cubicBezTo>
                    <a:cubicBezTo>
                      <a:pt x="183361" y="822734"/>
                      <a:pt x="177294" y="814726"/>
                      <a:pt x="169098" y="815904"/>
                    </a:cubicBezTo>
                    <a:cubicBezTo>
                      <a:pt x="168171" y="816167"/>
                      <a:pt x="167529" y="817010"/>
                      <a:pt x="167522" y="817972"/>
                    </a:cubicBezTo>
                    <a:cubicBezTo>
                      <a:pt x="166906" y="826419"/>
                      <a:pt x="176538" y="832138"/>
                      <a:pt x="182218" y="837301"/>
                    </a:cubicBezTo>
                    <a:cubicBezTo>
                      <a:pt x="190566" y="844889"/>
                      <a:pt x="199199" y="852155"/>
                      <a:pt x="207958" y="859263"/>
                    </a:cubicBezTo>
                    <a:cubicBezTo>
                      <a:pt x="209523" y="860534"/>
                      <a:pt x="211157" y="861714"/>
                      <a:pt x="212732" y="862972"/>
                    </a:cubicBezTo>
                    <a:cubicBezTo>
                      <a:pt x="200402" y="870008"/>
                      <a:pt x="188483" y="877738"/>
                      <a:pt x="177032" y="886126"/>
                    </a:cubicBezTo>
                    <a:cubicBezTo>
                      <a:pt x="164967" y="894249"/>
                      <a:pt x="152245" y="902091"/>
                      <a:pt x="140838" y="911122"/>
                    </a:cubicBezTo>
                    <a:cubicBezTo>
                      <a:pt x="134818" y="914501"/>
                      <a:pt x="132679" y="922116"/>
                      <a:pt x="136060" y="928132"/>
                    </a:cubicBezTo>
                    <a:cubicBezTo>
                      <a:pt x="136452" y="928829"/>
                      <a:pt x="136909" y="929486"/>
                      <a:pt x="137427" y="930096"/>
                    </a:cubicBezTo>
                    <a:cubicBezTo>
                      <a:pt x="141835" y="934493"/>
                      <a:pt x="146795" y="938300"/>
                      <a:pt x="152183" y="941422"/>
                    </a:cubicBezTo>
                    <a:cubicBezTo>
                      <a:pt x="158502" y="945912"/>
                      <a:pt x="164821" y="950402"/>
                      <a:pt x="171141" y="954893"/>
                    </a:cubicBezTo>
                    <a:cubicBezTo>
                      <a:pt x="220652" y="990030"/>
                      <a:pt x="270230" y="1025076"/>
                      <a:pt x="319873" y="1060029"/>
                    </a:cubicBezTo>
                    <a:cubicBezTo>
                      <a:pt x="323005" y="1061835"/>
                      <a:pt x="327009" y="1060762"/>
                      <a:pt x="328817" y="1057633"/>
                    </a:cubicBezTo>
                    <a:cubicBezTo>
                      <a:pt x="329088" y="1057162"/>
                      <a:pt x="329301" y="1056659"/>
                      <a:pt x="329448" y="1056136"/>
                    </a:cubicBezTo>
                    <a:cubicBezTo>
                      <a:pt x="335157" y="1019853"/>
                      <a:pt x="339402" y="983394"/>
                      <a:pt x="342182" y="946758"/>
                    </a:cubicBezTo>
                    <a:cubicBezTo>
                      <a:pt x="355284" y="953527"/>
                      <a:pt x="368503" y="960071"/>
                      <a:pt x="381961" y="966127"/>
                    </a:cubicBezTo>
                    <a:cubicBezTo>
                      <a:pt x="385498" y="967639"/>
                      <a:pt x="389593" y="966000"/>
                      <a:pt x="391107" y="962465"/>
                    </a:cubicBezTo>
                    <a:cubicBezTo>
                      <a:pt x="391292" y="962034"/>
                      <a:pt x="391433" y="961584"/>
                      <a:pt x="391527" y="961124"/>
                    </a:cubicBezTo>
                    <a:cubicBezTo>
                      <a:pt x="393369" y="961307"/>
                      <a:pt x="395186" y="960587"/>
                      <a:pt x="396402" y="959192"/>
                    </a:cubicBezTo>
                    <a:cubicBezTo>
                      <a:pt x="438191" y="914935"/>
                      <a:pt x="480026" y="870425"/>
                      <a:pt x="520344" y="824644"/>
                    </a:cubicBezTo>
                    <a:cubicBezTo>
                      <a:pt x="518858" y="903310"/>
                      <a:pt x="515689" y="981915"/>
                      <a:pt x="510835" y="1060459"/>
                    </a:cubicBezTo>
                    <a:cubicBezTo>
                      <a:pt x="510916" y="1064075"/>
                      <a:pt x="513914" y="1066942"/>
                      <a:pt x="517533" y="1066862"/>
                    </a:cubicBezTo>
                    <a:cubicBezTo>
                      <a:pt x="519170" y="1066826"/>
                      <a:pt x="520734" y="1066178"/>
                      <a:pt x="521918" y="1065047"/>
                    </a:cubicBezTo>
                    <a:cubicBezTo>
                      <a:pt x="577827" y="1002727"/>
                      <a:pt x="633704" y="940378"/>
                      <a:pt x="689548" y="878001"/>
                    </a:cubicBezTo>
                    <a:cubicBezTo>
                      <a:pt x="712611" y="852163"/>
                      <a:pt x="734964" y="826130"/>
                      <a:pt x="744641" y="792139"/>
                    </a:cubicBezTo>
                    <a:cubicBezTo>
                      <a:pt x="753305" y="758635"/>
                      <a:pt x="753400" y="723491"/>
                      <a:pt x="744916" y="689941"/>
                    </a:cubicBezTo>
                    <a:cubicBezTo>
                      <a:pt x="736009" y="651068"/>
                      <a:pt x="720682" y="613951"/>
                      <a:pt x="699564" y="580114"/>
                    </a:cubicBezTo>
                    <a:cubicBezTo>
                      <a:pt x="755071" y="480840"/>
                      <a:pt x="793967" y="371293"/>
                      <a:pt x="799693" y="257230"/>
                    </a:cubicBezTo>
                    <a:cubicBezTo>
                      <a:pt x="803952" y="172392"/>
                      <a:pt x="789548" y="88083"/>
                      <a:pt x="775347" y="4775"/>
                    </a:cubicBezTo>
                    <a:close/>
                    <a:moveTo>
                      <a:pt x="247863" y="582590"/>
                    </a:moveTo>
                    <a:cubicBezTo>
                      <a:pt x="243979" y="592038"/>
                      <a:pt x="240303" y="601568"/>
                      <a:pt x="236526" y="611059"/>
                    </a:cubicBezTo>
                    <a:cubicBezTo>
                      <a:pt x="235006" y="609982"/>
                      <a:pt x="233040" y="609760"/>
                      <a:pt x="231318" y="610471"/>
                    </a:cubicBezTo>
                    <a:cubicBezTo>
                      <a:pt x="152235" y="638737"/>
                      <a:pt x="78528" y="680217"/>
                      <a:pt x="13340" y="733140"/>
                    </a:cubicBezTo>
                    <a:cubicBezTo>
                      <a:pt x="11016" y="698298"/>
                      <a:pt x="25176" y="664258"/>
                      <a:pt x="37914" y="632400"/>
                    </a:cubicBezTo>
                    <a:cubicBezTo>
                      <a:pt x="52260" y="596517"/>
                      <a:pt x="67846" y="561164"/>
                      <a:pt x="84671" y="526341"/>
                    </a:cubicBezTo>
                    <a:cubicBezTo>
                      <a:pt x="99795" y="495004"/>
                      <a:pt x="114637" y="460585"/>
                      <a:pt x="140567" y="436471"/>
                    </a:cubicBezTo>
                    <a:cubicBezTo>
                      <a:pt x="166091" y="412737"/>
                      <a:pt x="200908" y="402791"/>
                      <a:pt x="234080" y="395160"/>
                    </a:cubicBezTo>
                    <a:cubicBezTo>
                      <a:pt x="272156" y="386400"/>
                      <a:pt x="310696" y="382047"/>
                      <a:pt x="349252" y="376621"/>
                    </a:cubicBezTo>
                    <a:cubicBezTo>
                      <a:pt x="310427" y="442689"/>
                      <a:pt x="276538" y="511533"/>
                      <a:pt x="247863" y="582590"/>
                    </a:cubicBezTo>
                    <a:close/>
                    <a:moveTo>
                      <a:pt x="329617" y="941074"/>
                    </a:moveTo>
                    <a:cubicBezTo>
                      <a:pt x="327160" y="975206"/>
                      <a:pt x="323384" y="1009192"/>
                      <a:pt x="318289" y="1043034"/>
                    </a:cubicBezTo>
                    <a:cubicBezTo>
                      <a:pt x="278258" y="1014811"/>
                      <a:pt x="238205" y="986618"/>
                      <a:pt x="198130" y="958457"/>
                    </a:cubicBezTo>
                    <a:cubicBezTo>
                      <a:pt x="187567" y="951027"/>
                      <a:pt x="176998" y="943608"/>
                      <a:pt x="166421" y="936198"/>
                    </a:cubicBezTo>
                    <a:cubicBezTo>
                      <a:pt x="160780" y="933024"/>
                      <a:pt x="155465" y="929304"/>
                      <a:pt x="150553" y="925090"/>
                    </a:cubicBezTo>
                    <a:cubicBezTo>
                      <a:pt x="147323" y="921591"/>
                      <a:pt x="147770" y="922220"/>
                      <a:pt x="151198" y="918745"/>
                    </a:cubicBezTo>
                    <a:cubicBezTo>
                      <a:pt x="153686" y="916656"/>
                      <a:pt x="156346" y="914783"/>
                      <a:pt x="159150" y="913143"/>
                    </a:cubicBezTo>
                    <a:cubicBezTo>
                      <a:pt x="180439" y="899780"/>
                      <a:pt x="200675" y="884813"/>
                      <a:pt x="219683" y="868371"/>
                    </a:cubicBezTo>
                    <a:cubicBezTo>
                      <a:pt x="233500" y="879162"/>
                      <a:pt x="247565" y="889629"/>
                      <a:pt x="262093" y="899450"/>
                    </a:cubicBezTo>
                    <a:cubicBezTo>
                      <a:pt x="283981" y="914172"/>
                      <a:pt x="306593" y="927788"/>
                      <a:pt x="329846" y="940245"/>
                    </a:cubicBezTo>
                    <a:cubicBezTo>
                      <a:pt x="329751" y="940516"/>
                      <a:pt x="329674" y="940793"/>
                      <a:pt x="329617" y="941074"/>
                    </a:cubicBezTo>
                    <a:close/>
                    <a:moveTo>
                      <a:pt x="728545" y="673743"/>
                    </a:moveTo>
                    <a:cubicBezTo>
                      <a:pt x="739745" y="707971"/>
                      <a:pt x="742026" y="744487"/>
                      <a:pt x="735172" y="779841"/>
                    </a:cubicBezTo>
                    <a:cubicBezTo>
                      <a:pt x="727035" y="815801"/>
                      <a:pt x="704636" y="842302"/>
                      <a:pt x="680555" y="869015"/>
                    </a:cubicBezTo>
                    <a:cubicBezTo>
                      <a:pt x="654494" y="897922"/>
                      <a:pt x="628471" y="926863"/>
                      <a:pt x="602484" y="955836"/>
                    </a:cubicBezTo>
                    <a:cubicBezTo>
                      <a:pt x="576599" y="984689"/>
                      <a:pt x="550714" y="1013541"/>
                      <a:pt x="524829" y="1042394"/>
                    </a:cubicBezTo>
                    <a:cubicBezTo>
                      <a:pt x="529312" y="965575"/>
                      <a:pt x="532155" y="888687"/>
                      <a:pt x="533357" y="811728"/>
                    </a:cubicBezTo>
                    <a:cubicBezTo>
                      <a:pt x="533329" y="811197"/>
                      <a:pt x="533230" y="810672"/>
                      <a:pt x="533064" y="810166"/>
                    </a:cubicBezTo>
                    <a:cubicBezTo>
                      <a:pt x="581942" y="754803"/>
                      <a:pt x="626767" y="695994"/>
                      <a:pt x="667192" y="634197"/>
                    </a:cubicBezTo>
                    <a:cubicBezTo>
                      <a:pt x="676836" y="619167"/>
                      <a:pt x="686108" y="603855"/>
                      <a:pt x="695009" y="588261"/>
                    </a:cubicBezTo>
                    <a:cubicBezTo>
                      <a:pt x="705610" y="616948"/>
                      <a:pt x="719843" y="644251"/>
                      <a:pt x="728546" y="673744"/>
                    </a:cubicBezTo>
                    <a:close/>
                    <a:moveTo>
                      <a:pt x="768486" y="376039"/>
                    </a:moveTo>
                    <a:cubicBezTo>
                      <a:pt x="754698" y="373553"/>
                      <a:pt x="740421" y="373621"/>
                      <a:pt x="726544" y="371265"/>
                    </a:cubicBezTo>
                    <a:cubicBezTo>
                      <a:pt x="713001" y="368943"/>
                      <a:pt x="699616" y="365777"/>
                      <a:pt x="686469" y="361784"/>
                    </a:cubicBezTo>
                    <a:cubicBezTo>
                      <a:pt x="658768" y="353218"/>
                      <a:pt x="632058" y="341732"/>
                      <a:pt x="606788" y="327520"/>
                    </a:cubicBezTo>
                    <a:cubicBezTo>
                      <a:pt x="582215" y="313665"/>
                      <a:pt x="558614" y="298156"/>
                      <a:pt x="536148" y="281100"/>
                    </a:cubicBezTo>
                    <a:cubicBezTo>
                      <a:pt x="523719" y="271814"/>
                      <a:pt x="511609" y="262115"/>
                      <a:pt x="499694" y="252181"/>
                    </a:cubicBezTo>
                    <a:cubicBezTo>
                      <a:pt x="490612" y="244609"/>
                      <a:pt x="481820" y="236165"/>
                      <a:pt x="471983" y="229474"/>
                    </a:cubicBezTo>
                    <a:cubicBezTo>
                      <a:pt x="502228" y="195231"/>
                      <a:pt x="535430" y="163716"/>
                      <a:pt x="571205" y="135292"/>
                    </a:cubicBezTo>
                    <a:cubicBezTo>
                      <a:pt x="630651" y="88359"/>
                      <a:pt x="697552" y="52135"/>
                      <a:pt x="764165" y="16521"/>
                    </a:cubicBezTo>
                    <a:cubicBezTo>
                      <a:pt x="776271" y="87641"/>
                      <a:pt x="787962" y="159242"/>
                      <a:pt x="787390" y="231588"/>
                    </a:cubicBezTo>
                    <a:cubicBezTo>
                      <a:pt x="786815" y="280315"/>
                      <a:pt x="780469" y="328803"/>
                      <a:pt x="768486" y="3760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7">
                <a:extLst>
                  <a:ext uri="{FF2B5EF4-FFF2-40B4-BE49-F238E27FC236}">
                    <a16:creationId xmlns:a16="http://schemas.microsoft.com/office/drawing/2014/main" id="{CBCB2974-46D4-7E35-82EF-85DA33C6A161}"/>
                  </a:ext>
                </a:extLst>
              </p:cNvPr>
              <p:cNvSpPr/>
              <p:nvPr/>
            </p:nvSpPr>
            <p:spPr>
              <a:xfrm>
                <a:off x="6303355" y="2976186"/>
                <a:ext cx="204573" cy="196789"/>
              </a:xfrm>
              <a:custGeom>
                <a:avLst/>
                <a:gdLst/>
                <a:ahLst/>
                <a:cxnLst/>
                <a:rect l="l" t="t" r="r" b="b"/>
                <a:pathLst>
                  <a:path w="204573" h="196789" extrusionOk="0">
                    <a:moveTo>
                      <a:pt x="85419" y="196134"/>
                    </a:moveTo>
                    <a:cubicBezTo>
                      <a:pt x="128597" y="201442"/>
                      <a:pt x="173357" y="174661"/>
                      <a:pt x="193615" y="137052"/>
                    </a:cubicBezTo>
                    <a:cubicBezTo>
                      <a:pt x="217170" y="95035"/>
                      <a:pt x="202181" y="41891"/>
                      <a:pt x="160135" y="18352"/>
                    </a:cubicBezTo>
                    <a:cubicBezTo>
                      <a:pt x="159889" y="18214"/>
                      <a:pt x="159643" y="18078"/>
                      <a:pt x="159395" y="17942"/>
                    </a:cubicBezTo>
                    <a:cubicBezTo>
                      <a:pt x="158993" y="17769"/>
                      <a:pt x="158571" y="17641"/>
                      <a:pt x="158140" y="17563"/>
                    </a:cubicBezTo>
                    <a:cubicBezTo>
                      <a:pt x="143139" y="6302"/>
                      <a:pt x="124890" y="203"/>
                      <a:pt x="106128" y="181"/>
                    </a:cubicBezTo>
                    <a:cubicBezTo>
                      <a:pt x="50856" y="-2964"/>
                      <a:pt x="3499" y="39262"/>
                      <a:pt x="352" y="94496"/>
                    </a:cubicBezTo>
                    <a:cubicBezTo>
                      <a:pt x="-124" y="102847"/>
                      <a:pt x="449" y="111225"/>
                      <a:pt x="2057" y="119434"/>
                    </a:cubicBezTo>
                    <a:cubicBezTo>
                      <a:pt x="10885" y="160006"/>
                      <a:pt x="44230" y="190686"/>
                      <a:pt x="85419" y="196134"/>
                    </a:cubicBezTo>
                    <a:close/>
                    <a:moveTo>
                      <a:pt x="45231" y="31740"/>
                    </a:moveTo>
                    <a:cubicBezTo>
                      <a:pt x="61245" y="18775"/>
                      <a:pt x="81250" y="11736"/>
                      <a:pt x="101860" y="11815"/>
                    </a:cubicBezTo>
                    <a:cubicBezTo>
                      <a:pt x="112275" y="11728"/>
                      <a:pt x="122646" y="13186"/>
                      <a:pt x="132633" y="16143"/>
                    </a:cubicBezTo>
                    <a:cubicBezTo>
                      <a:pt x="138786" y="18136"/>
                      <a:pt x="144819" y="20487"/>
                      <a:pt x="150699" y="23184"/>
                    </a:cubicBezTo>
                    <a:cubicBezTo>
                      <a:pt x="150589" y="25214"/>
                      <a:pt x="151670" y="27123"/>
                      <a:pt x="153468" y="28075"/>
                    </a:cubicBezTo>
                    <a:cubicBezTo>
                      <a:pt x="186183" y="46502"/>
                      <a:pt x="200517" y="86050"/>
                      <a:pt x="187198" y="121138"/>
                    </a:cubicBezTo>
                    <a:cubicBezTo>
                      <a:pt x="172058" y="157981"/>
                      <a:pt x="136862" y="182664"/>
                      <a:pt x="97042" y="184364"/>
                    </a:cubicBezTo>
                    <a:cubicBezTo>
                      <a:pt x="60703" y="183951"/>
                      <a:pt x="28534" y="160788"/>
                      <a:pt x="16639" y="126473"/>
                    </a:cubicBezTo>
                    <a:cubicBezTo>
                      <a:pt x="6485" y="92023"/>
                      <a:pt x="17709" y="54834"/>
                      <a:pt x="45231" y="317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5" name="Google Shape;1665;p27">
              <a:extLst>
                <a:ext uri="{FF2B5EF4-FFF2-40B4-BE49-F238E27FC236}">
                  <a16:creationId xmlns:a16="http://schemas.microsoft.com/office/drawing/2014/main" id="{0045B9C1-1A19-01BD-9B57-60B5E629C2A1}"/>
                </a:ext>
              </a:extLst>
            </p:cNvPr>
            <p:cNvGrpSpPr/>
            <p:nvPr/>
          </p:nvGrpSpPr>
          <p:grpSpPr>
            <a:xfrm rot="-1078917">
              <a:off x="3020154" y="2916398"/>
              <a:ext cx="707965" cy="733259"/>
              <a:chOff x="4596129" y="2949738"/>
              <a:chExt cx="708005" cy="733300"/>
            </a:xfrm>
          </p:grpSpPr>
          <p:sp>
            <p:nvSpPr>
              <p:cNvPr id="1666" name="Google Shape;1666;p27">
                <a:extLst>
                  <a:ext uri="{FF2B5EF4-FFF2-40B4-BE49-F238E27FC236}">
                    <a16:creationId xmlns:a16="http://schemas.microsoft.com/office/drawing/2014/main" id="{4124BA0C-23A0-FCCA-965A-19A0A334EAE4}"/>
                  </a:ext>
                </a:extLst>
              </p:cNvPr>
              <p:cNvSpPr/>
              <p:nvPr/>
            </p:nvSpPr>
            <p:spPr>
              <a:xfrm>
                <a:off x="4596129" y="2949738"/>
                <a:ext cx="237538" cy="143701"/>
              </a:xfrm>
              <a:custGeom>
                <a:avLst/>
                <a:gdLst/>
                <a:ahLst/>
                <a:cxnLst/>
                <a:rect l="l" t="t" r="r" b="b"/>
                <a:pathLst>
                  <a:path w="237538" h="143701" extrusionOk="0">
                    <a:moveTo>
                      <a:pt x="197338" y="94974"/>
                    </a:moveTo>
                    <a:cubicBezTo>
                      <a:pt x="154595" y="54531"/>
                      <a:pt x="102610" y="25136"/>
                      <a:pt x="45907" y="9346"/>
                    </a:cubicBezTo>
                    <a:cubicBezTo>
                      <a:pt x="31058" y="5266"/>
                      <a:pt x="15961" y="2152"/>
                      <a:pt x="710" y="21"/>
                    </a:cubicBezTo>
                    <a:cubicBezTo>
                      <a:pt x="197" y="-53"/>
                      <a:pt x="-42" y="712"/>
                      <a:pt x="490" y="818"/>
                    </a:cubicBezTo>
                    <a:cubicBezTo>
                      <a:pt x="55011" y="11706"/>
                      <a:pt x="106361" y="34775"/>
                      <a:pt x="150700" y="68298"/>
                    </a:cubicBezTo>
                    <a:cubicBezTo>
                      <a:pt x="179116" y="89229"/>
                      <a:pt x="203874" y="114713"/>
                      <a:pt x="223968" y="143717"/>
                    </a:cubicBezTo>
                    <a:cubicBezTo>
                      <a:pt x="228527" y="142888"/>
                      <a:pt x="233125" y="142282"/>
                      <a:pt x="237728" y="141675"/>
                    </a:cubicBezTo>
                    <a:cubicBezTo>
                      <a:pt x="225892" y="124774"/>
                      <a:pt x="212359" y="109125"/>
                      <a:pt x="197338" y="94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27">
                <a:extLst>
                  <a:ext uri="{FF2B5EF4-FFF2-40B4-BE49-F238E27FC236}">
                    <a16:creationId xmlns:a16="http://schemas.microsoft.com/office/drawing/2014/main" id="{6FBC7998-F5B7-BCDF-17ED-9C84962FA6C2}"/>
                  </a:ext>
                </a:extLst>
              </p:cNvPr>
              <p:cNvSpPr/>
              <p:nvPr/>
            </p:nvSpPr>
            <p:spPr>
              <a:xfrm>
                <a:off x="4819908" y="3091397"/>
                <a:ext cx="24675" cy="19148"/>
              </a:xfrm>
              <a:custGeom>
                <a:avLst/>
                <a:gdLst/>
                <a:ahLst/>
                <a:cxnLst/>
                <a:rect l="l" t="t" r="r" b="b"/>
                <a:pathLst>
                  <a:path w="24675" h="19148" extrusionOk="0">
                    <a:moveTo>
                      <a:pt x="190" y="2058"/>
                    </a:moveTo>
                    <a:cubicBezTo>
                      <a:pt x="3893" y="7620"/>
                      <a:pt x="7353" y="13322"/>
                      <a:pt x="10518" y="19165"/>
                    </a:cubicBezTo>
                    <a:cubicBezTo>
                      <a:pt x="15280" y="18403"/>
                      <a:pt x="20066" y="17827"/>
                      <a:pt x="24866" y="17321"/>
                    </a:cubicBezTo>
                    <a:cubicBezTo>
                      <a:pt x="21489" y="11406"/>
                      <a:pt x="17851" y="5638"/>
                      <a:pt x="13949" y="16"/>
                    </a:cubicBezTo>
                    <a:cubicBezTo>
                      <a:pt x="9347" y="622"/>
                      <a:pt x="4749" y="1228"/>
                      <a:pt x="190" y="2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27">
                <a:extLst>
                  <a:ext uri="{FF2B5EF4-FFF2-40B4-BE49-F238E27FC236}">
                    <a16:creationId xmlns:a16="http://schemas.microsoft.com/office/drawing/2014/main" id="{FAD1FAD3-344C-28DB-E02B-F9121EE065B3}"/>
                  </a:ext>
                </a:extLst>
              </p:cNvPr>
              <p:cNvSpPr/>
              <p:nvPr/>
            </p:nvSpPr>
            <p:spPr>
              <a:xfrm>
                <a:off x="4833667" y="3088877"/>
                <a:ext cx="470467" cy="594161"/>
              </a:xfrm>
              <a:custGeom>
                <a:avLst/>
                <a:gdLst/>
                <a:ahLst/>
                <a:cxnLst/>
                <a:rect l="l" t="t" r="r" b="b"/>
                <a:pathLst>
                  <a:path w="470467" h="594161" extrusionOk="0">
                    <a:moveTo>
                      <a:pt x="459912" y="405405"/>
                    </a:moveTo>
                    <a:cubicBezTo>
                      <a:pt x="449660" y="343512"/>
                      <a:pt x="429444" y="283687"/>
                      <a:pt x="400051" y="228252"/>
                    </a:cubicBezTo>
                    <a:cubicBezTo>
                      <a:pt x="344651" y="125852"/>
                      <a:pt x="249751" y="44606"/>
                      <a:pt x="136694" y="13231"/>
                    </a:cubicBezTo>
                    <a:cubicBezTo>
                      <a:pt x="92359" y="623"/>
                      <a:pt x="45950" y="-3013"/>
                      <a:pt x="190" y="2535"/>
                    </a:cubicBezTo>
                    <a:cubicBezTo>
                      <a:pt x="4081" y="8154"/>
                      <a:pt x="7720" y="13922"/>
                      <a:pt x="11106" y="19841"/>
                    </a:cubicBezTo>
                    <a:cubicBezTo>
                      <a:pt x="52813" y="15851"/>
                      <a:pt x="94898" y="19867"/>
                      <a:pt x="135095" y="31672"/>
                    </a:cubicBezTo>
                    <a:cubicBezTo>
                      <a:pt x="236861" y="60781"/>
                      <a:pt x="323065" y="132429"/>
                      <a:pt x="377134" y="222511"/>
                    </a:cubicBezTo>
                    <a:cubicBezTo>
                      <a:pt x="409245" y="276898"/>
                      <a:pt x="431660" y="336445"/>
                      <a:pt x="443379" y="398498"/>
                    </a:cubicBezTo>
                    <a:cubicBezTo>
                      <a:pt x="455708" y="461610"/>
                      <a:pt x="455594" y="524359"/>
                      <a:pt x="454908" y="588326"/>
                    </a:cubicBezTo>
                    <a:cubicBezTo>
                      <a:pt x="454838" y="594811"/>
                      <a:pt x="465675" y="596694"/>
                      <a:pt x="466593" y="589907"/>
                    </a:cubicBezTo>
                    <a:cubicBezTo>
                      <a:pt x="473718" y="528423"/>
                      <a:pt x="471465" y="466214"/>
                      <a:pt x="459912" y="4054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27">
                <a:extLst>
                  <a:ext uri="{FF2B5EF4-FFF2-40B4-BE49-F238E27FC236}">
                    <a16:creationId xmlns:a16="http://schemas.microsoft.com/office/drawing/2014/main" id="{F7D99F7F-286B-B445-9FC2-8D432FF34281}"/>
                  </a:ext>
                </a:extLst>
              </p:cNvPr>
              <p:cNvSpPr/>
              <p:nvPr/>
            </p:nvSpPr>
            <p:spPr>
              <a:xfrm>
                <a:off x="4694110" y="3093440"/>
                <a:ext cx="173312" cy="199903"/>
              </a:xfrm>
              <a:custGeom>
                <a:avLst/>
                <a:gdLst/>
                <a:ahLst/>
                <a:cxnLst/>
                <a:rect l="l" t="t" r="r" b="b"/>
                <a:pathLst>
                  <a:path w="173312" h="199903" extrusionOk="0">
                    <a:moveTo>
                      <a:pt x="152105" y="55905"/>
                    </a:moveTo>
                    <a:cubicBezTo>
                      <a:pt x="160230" y="81289"/>
                      <a:pt x="158467" y="108803"/>
                      <a:pt x="147167" y="132945"/>
                    </a:cubicBezTo>
                    <a:cubicBezTo>
                      <a:pt x="136840" y="151872"/>
                      <a:pt x="120242" y="166618"/>
                      <a:pt x="100223" y="174653"/>
                    </a:cubicBezTo>
                    <a:cubicBezTo>
                      <a:pt x="82524" y="182568"/>
                      <a:pt x="62083" y="181417"/>
                      <a:pt x="45386" y="171564"/>
                    </a:cubicBezTo>
                    <a:cubicBezTo>
                      <a:pt x="27417" y="158381"/>
                      <a:pt x="17754" y="136693"/>
                      <a:pt x="19973" y="114528"/>
                    </a:cubicBezTo>
                    <a:cubicBezTo>
                      <a:pt x="22490" y="60340"/>
                      <a:pt x="73235" y="30543"/>
                      <a:pt x="120978" y="19932"/>
                    </a:cubicBezTo>
                    <a:cubicBezTo>
                      <a:pt x="126054" y="18804"/>
                      <a:pt x="131182" y="17944"/>
                      <a:pt x="136316" y="17122"/>
                    </a:cubicBezTo>
                    <a:cubicBezTo>
                      <a:pt x="133151" y="11279"/>
                      <a:pt x="129690" y="5578"/>
                      <a:pt x="125987" y="16"/>
                    </a:cubicBezTo>
                    <a:cubicBezTo>
                      <a:pt x="119818" y="1139"/>
                      <a:pt x="113674" y="2388"/>
                      <a:pt x="107608" y="3935"/>
                    </a:cubicBezTo>
                    <a:cubicBezTo>
                      <a:pt x="55026" y="17346"/>
                      <a:pt x="6121" y="52693"/>
                      <a:pt x="606" y="110197"/>
                    </a:cubicBezTo>
                    <a:cubicBezTo>
                      <a:pt x="-3992" y="158144"/>
                      <a:pt x="29942" y="204372"/>
                      <a:pt x="81074" y="199575"/>
                    </a:cubicBezTo>
                    <a:cubicBezTo>
                      <a:pt x="130162" y="194158"/>
                      <a:pt x="168665" y="154983"/>
                      <a:pt x="173201" y="105838"/>
                    </a:cubicBezTo>
                    <a:cubicBezTo>
                      <a:pt x="175188" y="74054"/>
                      <a:pt x="167317" y="42430"/>
                      <a:pt x="150663" y="15278"/>
                    </a:cubicBezTo>
                    <a:cubicBezTo>
                      <a:pt x="145864" y="15785"/>
                      <a:pt x="141078" y="16361"/>
                      <a:pt x="136316" y="17122"/>
                    </a:cubicBezTo>
                    <a:cubicBezTo>
                      <a:pt x="143039" y="29407"/>
                      <a:pt x="148337" y="42418"/>
                      <a:pt x="152105" y="559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0" name="Google Shape;1670;p27">
              <a:extLst>
                <a:ext uri="{FF2B5EF4-FFF2-40B4-BE49-F238E27FC236}">
                  <a16:creationId xmlns:a16="http://schemas.microsoft.com/office/drawing/2014/main" id="{7BA75F0E-3167-322E-AB97-8C1B68E3E07B}"/>
                </a:ext>
              </a:extLst>
            </p:cNvPr>
            <p:cNvSpPr/>
            <p:nvPr/>
          </p:nvSpPr>
          <p:spPr>
            <a:xfrm rot="719078">
              <a:off x="5566067" y="2609001"/>
              <a:ext cx="968337" cy="1075909"/>
            </a:xfrm>
            <a:custGeom>
              <a:avLst/>
              <a:gdLst/>
              <a:ahLst/>
              <a:cxnLst/>
              <a:rect l="l" t="t" r="r" b="b"/>
              <a:pathLst>
                <a:path w="969034" h="1076683" extrusionOk="0">
                  <a:moveTo>
                    <a:pt x="967473" y="45195"/>
                  </a:moveTo>
                  <a:cubicBezTo>
                    <a:pt x="898847" y="3681"/>
                    <a:pt x="812970" y="-8180"/>
                    <a:pt x="734583" y="5338"/>
                  </a:cubicBezTo>
                  <a:cubicBezTo>
                    <a:pt x="659479" y="18886"/>
                    <a:pt x="591022" y="57026"/>
                    <a:pt x="540003" y="113746"/>
                  </a:cubicBezTo>
                  <a:cubicBezTo>
                    <a:pt x="500358" y="157133"/>
                    <a:pt x="472242" y="209768"/>
                    <a:pt x="458231" y="266829"/>
                  </a:cubicBezTo>
                  <a:cubicBezTo>
                    <a:pt x="392738" y="295872"/>
                    <a:pt x="347025" y="356890"/>
                    <a:pt x="319715" y="421610"/>
                  </a:cubicBezTo>
                  <a:cubicBezTo>
                    <a:pt x="290553" y="490723"/>
                    <a:pt x="279024" y="565634"/>
                    <a:pt x="265360" y="638910"/>
                  </a:cubicBezTo>
                  <a:cubicBezTo>
                    <a:pt x="251337" y="714107"/>
                    <a:pt x="234342" y="788485"/>
                    <a:pt x="198265" y="856591"/>
                  </a:cubicBezTo>
                  <a:cubicBezTo>
                    <a:pt x="161694" y="925459"/>
                    <a:pt x="111160" y="985954"/>
                    <a:pt x="49888" y="1034217"/>
                  </a:cubicBezTo>
                  <a:cubicBezTo>
                    <a:pt x="34535" y="1046277"/>
                    <a:pt x="18584" y="1057644"/>
                    <a:pt x="2287" y="1068394"/>
                  </a:cubicBezTo>
                  <a:cubicBezTo>
                    <a:pt x="185" y="1069723"/>
                    <a:pt x="-442" y="1072503"/>
                    <a:pt x="888" y="1074604"/>
                  </a:cubicBezTo>
                  <a:cubicBezTo>
                    <a:pt x="2152" y="1076602"/>
                    <a:pt x="4748" y="1077282"/>
                    <a:pt x="6830" y="1076161"/>
                  </a:cubicBezTo>
                  <a:cubicBezTo>
                    <a:pt x="129600" y="1007765"/>
                    <a:pt x="217826" y="885884"/>
                    <a:pt x="255840" y="751887"/>
                  </a:cubicBezTo>
                  <a:cubicBezTo>
                    <a:pt x="292577" y="622389"/>
                    <a:pt x="290827" y="472971"/>
                    <a:pt x="373215" y="360483"/>
                  </a:cubicBezTo>
                  <a:cubicBezTo>
                    <a:pt x="394518" y="330900"/>
                    <a:pt x="422116" y="306401"/>
                    <a:pt x="454024" y="288747"/>
                  </a:cubicBezTo>
                  <a:cubicBezTo>
                    <a:pt x="452775" y="297076"/>
                    <a:pt x="451855" y="305445"/>
                    <a:pt x="451395" y="313847"/>
                  </a:cubicBezTo>
                  <a:cubicBezTo>
                    <a:pt x="449268" y="352608"/>
                    <a:pt x="457623" y="393241"/>
                    <a:pt x="483033" y="423582"/>
                  </a:cubicBezTo>
                  <a:cubicBezTo>
                    <a:pt x="504759" y="450326"/>
                    <a:pt x="537524" y="465681"/>
                    <a:pt x="571993" y="465272"/>
                  </a:cubicBezTo>
                  <a:cubicBezTo>
                    <a:pt x="639022" y="461794"/>
                    <a:pt x="674536" y="383894"/>
                    <a:pt x="649515" y="325944"/>
                  </a:cubicBezTo>
                  <a:cubicBezTo>
                    <a:pt x="621438" y="260919"/>
                    <a:pt x="542187" y="240054"/>
                    <a:pt x="478605" y="259167"/>
                  </a:cubicBezTo>
                  <a:cubicBezTo>
                    <a:pt x="488688" y="225095"/>
                    <a:pt x="503991" y="192790"/>
                    <a:pt x="523968" y="163399"/>
                  </a:cubicBezTo>
                  <a:cubicBezTo>
                    <a:pt x="562833" y="105227"/>
                    <a:pt x="618755" y="60494"/>
                    <a:pt x="684065" y="35336"/>
                  </a:cubicBezTo>
                  <a:cubicBezTo>
                    <a:pt x="756286" y="8648"/>
                    <a:pt x="835318" y="6607"/>
                    <a:pt x="908823" y="29533"/>
                  </a:cubicBezTo>
                  <a:cubicBezTo>
                    <a:pt x="927611" y="35612"/>
                    <a:pt x="945953" y="42993"/>
                    <a:pt x="963713" y="51624"/>
                  </a:cubicBezTo>
                  <a:cubicBezTo>
                    <a:pt x="965521" y="52608"/>
                    <a:pt x="967785" y="51941"/>
                    <a:pt x="968769" y="50135"/>
                  </a:cubicBezTo>
                  <a:cubicBezTo>
                    <a:pt x="969712" y="48404"/>
                    <a:pt x="969144" y="46240"/>
                    <a:pt x="967472" y="45195"/>
                  </a:cubicBezTo>
                  <a:close/>
                  <a:moveTo>
                    <a:pt x="558332" y="273811"/>
                  </a:moveTo>
                  <a:cubicBezTo>
                    <a:pt x="591256" y="281299"/>
                    <a:pt x="618885" y="303541"/>
                    <a:pt x="633216" y="334094"/>
                  </a:cubicBezTo>
                  <a:cubicBezTo>
                    <a:pt x="643869" y="361427"/>
                    <a:pt x="640451" y="392241"/>
                    <a:pt x="624068" y="416580"/>
                  </a:cubicBezTo>
                  <a:cubicBezTo>
                    <a:pt x="606172" y="442719"/>
                    <a:pt x="572885" y="453507"/>
                    <a:pt x="543043" y="442840"/>
                  </a:cubicBezTo>
                  <a:cubicBezTo>
                    <a:pt x="509671" y="431176"/>
                    <a:pt x="484308" y="403663"/>
                    <a:pt x="475408" y="369471"/>
                  </a:cubicBezTo>
                  <a:cubicBezTo>
                    <a:pt x="467680" y="340191"/>
                    <a:pt x="467057" y="309492"/>
                    <a:pt x="473589" y="279924"/>
                  </a:cubicBezTo>
                  <a:cubicBezTo>
                    <a:pt x="500467" y="268932"/>
                    <a:pt x="530152" y="266791"/>
                    <a:pt x="558332" y="273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1" name="Google Shape;1671;p27">
              <a:extLst>
                <a:ext uri="{FF2B5EF4-FFF2-40B4-BE49-F238E27FC236}">
                  <a16:creationId xmlns:a16="http://schemas.microsoft.com/office/drawing/2014/main" id="{8F9F2CDA-FE91-1563-A133-871026D7F557}"/>
                </a:ext>
              </a:extLst>
            </p:cNvPr>
            <p:cNvGrpSpPr/>
            <p:nvPr/>
          </p:nvGrpSpPr>
          <p:grpSpPr>
            <a:xfrm rot="521790">
              <a:off x="6222631" y="3600301"/>
              <a:ext cx="923996" cy="450554"/>
              <a:chOff x="7022209" y="2999733"/>
              <a:chExt cx="923999" cy="450555"/>
            </a:xfrm>
          </p:grpSpPr>
          <p:sp>
            <p:nvSpPr>
              <p:cNvPr id="1672" name="Google Shape;1672;p27">
                <a:extLst>
                  <a:ext uri="{FF2B5EF4-FFF2-40B4-BE49-F238E27FC236}">
                    <a16:creationId xmlns:a16="http://schemas.microsoft.com/office/drawing/2014/main" id="{9F43D0C6-70BA-AEC6-1CFF-1A935A2F90D0}"/>
                  </a:ext>
                </a:extLst>
              </p:cNvPr>
              <p:cNvSpPr/>
              <p:nvPr/>
            </p:nvSpPr>
            <p:spPr>
              <a:xfrm>
                <a:off x="7695184" y="2999733"/>
                <a:ext cx="251024" cy="197880"/>
              </a:xfrm>
              <a:custGeom>
                <a:avLst/>
                <a:gdLst/>
                <a:ahLst/>
                <a:cxnLst/>
                <a:rect l="l" t="t" r="r" b="b"/>
                <a:pathLst>
                  <a:path w="251024" h="197880" extrusionOk="0">
                    <a:moveTo>
                      <a:pt x="211112" y="2802"/>
                    </a:moveTo>
                    <a:cubicBezTo>
                      <a:pt x="162993" y="-11603"/>
                      <a:pt x="106810" y="32129"/>
                      <a:pt x="106498" y="81554"/>
                    </a:cubicBezTo>
                    <a:cubicBezTo>
                      <a:pt x="106537" y="82872"/>
                      <a:pt x="107638" y="83910"/>
                      <a:pt x="108958" y="83871"/>
                    </a:cubicBezTo>
                    <a:cubicBezTo>
                      <a:pt x="109981" y="83841"/>
                      <a:pt x="110871" y="83163"/>
                      <a:pt x="111172" y="82186"/>
                    </a:cubicBezTo>
                    <a:cubicBezTo>
                      <a:pt x="120038" y="44970"/>
                      <a:pt x="150231" y="12919"/>
                      <a:pt x="190511" y="12269"/>
                    </a:cubicBezTo>
                    <a:cubicBezTo>
                      <a:pt x="242199" y="11435"/>
                      <a:pt x="245969" y="76098"/>
                      <a:pt x="230393" y="112037"/>
                    </a:cubicBezTo>
                    <a:cubicBezTo>
                      <a:pt x="213773" y="150386"/>
                      <a:pt x="176424" y="173467"/>
                      <a:pt x="136571" y="181599"/>
                    </a:cubicBezTo>
                    <a:cubicBezTo>
                      <a:pt x="97690" y="189533"/>
                      <a:pt x="42929" y="186655"/>
                      <a:pt x="20749" y="148094"/>
                    </a:cubicBezTo>
                    <a:cubicBezTo>
                      <a:pt x="8172" y="128507"/>
                      <a:pt x="11500" y="102720"/>
                      <a:pt x="28638" y="86963"/>
                    </a:cubicBezTo>
                    <a:cubicBezTo>
                      <a:pt x="49172" y="68524"/>
                      <a:pt x="77139" y="69925"/>
                      <a:pt x="102827" y="70705"/>
                    </a:cubicBezTo>
                    <a:cubicBezTo>
                      <a:pt x="104936" y="70643"/>
                      <a:pt x="106595" y="68885"/>
                      <a:pt x="106533" y="66778"/>
                    </a:cubicBezTo>
                    <a:cubicBezTo>
                      <a:pt x="106485" y="65144"/>
                      <a:pt x="105402" y="63722"/>
                      <a:pt x="103838" y="63241"/>
                    </a:cubicBezTo>
                    <a:cubicBezTo>
                      <a:pt x="60134" y="52790"/>
                      <a:pt x="-5358" y="71633"/>
                      <a:pt x="565" y="127550"/>
                    </a:cubicBezTo>
                    <a:cubicBezTo>
                      <a:pt x="6384" y="182475"/>
                      <a:pt x="66940" y="200585"/>
                      <a:pt x="114005" y="197581"/>
                    </a:cubicBezTo>
                    <a:cubicBezTo>
                      <a:pt x="163852" y="194399"/>
                      <a:pt x="215391" y="170817"/>
                      <a:pt x="238750" y="124564"/>
                    </a:cubicBezTo>
                    <a:cubicBezTo>
                      <a:pt x="257246" y="87938"/>
                      <a:pt x="260420" y="17562"/>
                      <a:pt x="211112" y="2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27">
                <a:extLst>
                  <a:ext uri="{FF2B5EF4-FFF2-40B4-BE49-F238E27FC236}">
                    <a16:creationId xmlns:a16="http://schemas.microsoft.com/office/drawing/2014/main" id="{932C29DD-BBD0-4F30-4E97-371FDF23AE18}"/>
                  </a:ext>
                </a:extLst>
              </p:cNvPr>
              <p:cNvSpPr/>
              <p:nvPr/>
            </p:nvSpPr>
            <p:spPr>
              <a:xfrm>
                <a:off x="7022209" y="3132786"/>
                <a:ext cx="569635" cy="317502"/>
              </a:xfrm>
              <a:custGeom>
                <a:avLst/>
                <a:gdLst/>
                <a:ahLst/>
                <a:cxnLst/>
                <a:rect l="l" t="t" r="r" b="b"/>
                <a:pathLst>
                  <a:path w="569635" h="317502" extrusionOk="0">
                    <a:moveTo>
                      <a:pt x="568625" y="26886"/>
                    </a:moveTo>
                    <a:cubicBezTo>
                      <a:pt x="542891" y="14552"/>
                      <a:pt x="515492" y="6041"/>
                      <a:pt x="487295" y="1622"/>
                    </a:cubicBezTo>
                    <a:cubicBezTo>
                      <a:pt x="460139" y="-2096"/>
                      <a:pt x="432487" y="661"/>
                      <a:pt x="406601" y="9667"/>
                    </a:cubicBezTo>
                    <a:cubicBezTo>
                      <a:pt x="360527" y="25249"/>
                      <a:pt x="326401" y="64392"/>
                      <a:pt x="317267" y="112135"/>
                    </a:cubicBezTo>
                    <a:cubicBezTo>
                      <a:pt x="311920" y="139080"/>
                      <a:pt x="311430" y="168027"/>
                      <a:pt x="299504" y="193252"/>
                    </a:cubicBezTo>
                    <a:cubicBezTo>
                      <a:pt x="289532" y="213515"/>
                      <a:pt x="272997" y="229812"/>
                      <a:pt x="252585" y="239496"/>
                    </a:cubicBezTo>
                    <a:cubicBezTo>
                      <a:pt x="211259" y="260248"/>
                      <a:pt x="162934" y="260861"/>
                      <a:pt x="117748" y="260374"/>
                    </a:cubicBezTo>
                    <a:cubicBezTo>
                      <a:pt x="75897" y="259922"/>
                      <a:pt x="15564" y="264692"/>
                      <a:pt x="323" y="311799"/>
                    </a:cubicBezTo>
                    <a:cubicBezTo>
                      <a:pt x="-283" y="314278"/>
                      <a:pt x="1236" y="316779"/>
                      <a:pt x="3717" y="317386"/>
                    </a:cubicBezTo>
                    <a:cubicBezTo>
                      <a:pt x="5656" y="317860"/>
                      <a:pt x="7681" y="317036"/>
                      <a:pt x="8738" y="315344"/>
                    </a:cubicBezTo>
                    <a:cubicBezTo>
                      <a:pt x="30715" y="276301"/>
                      <a:pt x="80963" y="274706"/>
                      <a:pt x="120567" y="275165"/>
                    </a:cubicBezTo>
                    <a:cubicBezTo>
                      <a:pt x="163195" y="275659"/>
                      <a:pt x="207916" y="274066"/>
                      <a:pt x="247787" y="257351"/>
                    </a:cubicBezTo>
                    <a:cubicBezTo>
                      <a:pt x="287311" y="241578"/>
                      <a:pt x="315650" y="206233"/>
                      <a:pt x="322435" y="164247"/>
                    </a:cubicBezTo>
                    <a:cubicBezTo>
                      <a:pt x="327372" y="138588"/>
                      <a:pt x="328155" y="111638"/>
                      <a:pt x="338300" y="87234"/>
                    </a:cubicBezTo>
                    <a:cubicBezTo>
                      <a:pt x="348052" y="64992"/>
                      <a:pt x="364574" y="46389"/>
                      <a:pt x="385515" y="34069"/>
                    </a:cubicBezTo>
                    <a:cubicBezTo>
                      <a:pt x="439304" y="1214"/>
                      <a:pt x="510387" y="8778"/>
                      <a:pt x="566752" y="31328"/>
                    </a:cubicBezTo>
                    <a:cubicBezTo>
                      <a:pt x="569286" y="32341"/>
                      <a:pt x="571152" y="27981"/>
                      <a:pt x="568625" y="26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4" name="Google Shape;1674;p27">
              <a:extLst>
                <a:ext uri="{FF2B5EF4-FFF2-40B4-BE49-F238E27FC236}">
                  <a16:creationId xmlns:a16="http://schemas.microsoft.com/office/drawing/2014/main" id="{B1D93196-3734-9784-F489-5E2CA1A0F835}"/>
                </a:ext>
              </a:extLst>
            </p:cNvPr>
            <p:cNvSpPr/>
            <p:nvPr/>
          </p:nvSpPr>
          <p:spPr>
            <a:xfrm>
              <a:off x="5406039" y="4187603"/>
              <a:ext cx="230955" cy="288534"/>
            </a:xfrm>
            <a:custGeom>
              <a:avLst/>
              <a:gdLst/>
              <a:ahLst/>
              <a:cxnLst/>
              <a:rect l="l" t="t" r="r" b="b"/>
              <a:pathLst>
                <a:path w="230955" h="288534" extrusionOk="0">
                  <a:moveTo>
                    <a:pt x="190" y="7995"/>
                  </a:moveTo>
                  <a:cubicBezTo>
                    <a:pt x="57926" y="2307"/>
                    <a:pt x="115921" y="-344"/>
                    <a:pt x="173936" y="55"/>
                  </a:cubicBezTo>
                  <a:lnTo>
                    <a:pt x="173936" y="4289"/>
                  </a:lnTo>
                  <a:cubicBezTo>
                    <a:pt x="206214" y="82211"/>
                    <a:pt x="225538" y="164878"/>
                    <a:pt x="231145" y="249025"/>
                  </a:cubicBezTo>
                  <a:cubicBezTo>
                    <a:pt x="205278" y="219293"/>
                    <a:pt x="179469" y="189532"/>
                    <a:pt x="153719" y="159742"/>
                  </a:cubicBezTo>
                  <a:cubicBezTo>
                    <a:pt x="151688" y="157360"/>
                    <a:pt x="148863" y="154801"/>
                    <a:pt x="145861" y="155595"/>
                  </a:cubicBezTo>
                  <a:cubicBezTo>
                    <a:pt x="143909" y="156355"/>
                    <a:pt x="142327" y="157842"/>
                    <a:pt x="141447" y="159742"/>
                  </a:cubicBezTo>
                  <a:cubicBezTo>
                    <a:pt x="113902" y="202707"/>
                    <a:pt x="86415" y="245643"/>
                    <a:pt x="58988" y="288550"/>
                  </a:cubicBezTo>
                  <a:cubicBezTo>
                    <a:pt x="53603" y="251584"/>
                    <a:pt x="48247" y="214559"/>
                    <a:pt x="42920" y="177475"/>
                  </a:cubicBezTo>
                  <a:cubicBezTo>
                    <a:pt x="34533" y="119599"/>
                    <a:pt x="25881" y="60577"/>
                    <a:pt x="190" y="7995"/>
                  </a:cubicBezTo>
                  <a:close/>
                </a:path>
              </a:pathLst>
            </a:custGeom>
            <a:solidFill>
              <a:srgbClr val="9DCC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27">
              <a:extLst>
                <a:ext uri="{FF2B5EF4-FFF2-40B4-BE49-F238E27FC236}">
                  <a16:creationId xmlns:a16="http://schemas.microsoft.com/office/drawing/2014/main" id="{65C0D94A-B25A-7114-66FF-F38CD88CC423}"/>
                </a:ext>
              </a:extLst>
            </p:cNvPr>
            <p:cNvSpPr/>
            <p:nvPr/>
          </p:nvSpPr>
          <p:spPr>
            <a:xfrm>
              <a:off x="2611887" y="4059145"/>
              <a:ext cx="1807648" cy="751540"/>
            </a:xfrm>
            <a:custGeom>
              <a:avLst/>
              <a:gdLst/>
              <a:ahLst/>
              <a:cxnLst/>
              <a:rect l="l" t="t" r="r" b="b"/>
              <a:pathLst>
                <a:path w="1807648" h="751540" extrusionOk="0">
                  <a:moveTo>
                    <a:pt x="32591" y="277172"/>
                  </a:moveTo>
                  <a:cubicBezTo>
                    <a:pt x="21643" y="295875"/>
                    <a:pt x="42832" y="258027"/>
                    <a:pt x="32591" y="277172"/>
                  </a:cubicBezTo>
                  <a:cubicBezTo>
                    <a:pt x="41861" y="217973"/>
                    <a:pt x="51808" y="158862"/>
                    <a:pt x="62431" y="99840"/>
                  </a:cubicBezTo>
                  <a:cubicBezTo>
                    <a:pt x="63459" y="88479"/>
                    <a:pt x="67581" y="77616"/>
                    <a:pt x="74350" y="68432"/>
                  </a:cubicBezTo>
                  <a:cubicBezTo>
                    <a:pt x="81516" y="61758"/>
                    <a:pt x="90172" y="56888"/>
                    <a:pt x="99599" y="54228"/>
                  </a:cubicBezTo>
                  <a:cubicBezTo>
                    <a:pt x="371608" y="-43173"/>
                    <a:pt x="672838" y="6939"/>
                    <a:pt x="953057" y="77430"/>
                  </a:cubicBezTo>
                  <a:cubicBezTo>
                    <a:pt x="1131747" y="122337"/>
                    <a:pt x="1310879" y="176242"/>
                    <a:pt x="1467409" y="273378"/>
                  </a:cubicBezTo>
                  <a:cubicBezTo>
                    <a:pt x="1623851" y="370513"/>
                    <a:pt x="1757251" y="516261"/>
                    <a:pt x="1805278" y="693946"/>
                  </a:cubicBezTo>
                  <a:lnTo>
                    <a:pt x="1807839" y="693946"/>
                  </a:lnTo>
                  <a:lnTo>
                    <a:pt x="1807839" y="699504"/>
                  </a:lnTo>
                  <a:lnTo>
                    <a:pt x="1806868" y="709562"/>
                  </a:lnTo>
                  <a:cubicBezTo>
                    <a:pt x="1803027" y="709133"/>
                    <a:pt x="1799166" y="708928"/>
                    <a:pt x="1795302" y="708944"/>
                  </a:cubicBezTo>
                  <a:cubicBezTo>
                    <a:pt x="1760029" y="709026"/>
                    <a:pt x="1726578" y="724611"/>
                    <a:pt x="1703838" y="751556"/>
                  </a:cubicBezTo>
                  <a:cubicBezTo>
                    <a:pt x="1613963" y="675507"/>
                    <a:pt x="1502547" y="630071"/>
                    <a:pt x="1391042" y="592223"/>
                  </a:cubicBezTo>
                  <a:cubicBezTo>
                    <a:pt x="945199" y="441005"/>
                    <a:pt x="457245" y="394775"/>
                    <a:pt x="190" y="507791"/>
                  </a:cubicBezTo>
                  <a:lnTo>
                    <a:pt x="190" y="507615"/>
                  </a:lnTo>
                  <a:cubicBezTo>
                    <a:pt x="7782" y="447093"/>
                    <a:pt x="16081" y="386658"/>
                    <a:pt x="25086" y="326313"/>
                  </a:cubicBezTo>
                  <a:cubicBezTo>
                    <a:pt x="37446" y="290758"/>
                    <a:pt x="18818" y="312197"/>
                    <a:pt x="32591" y="2771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7">
              <a:extLst>
                <a:ext uri="{FF2B5EF4-FFF2-40B4-BE49-F238E27FC236}">
                  <a16:creationId xmlns:a16="http://schemas.microsoft.com/office/drawing/2014/main" id="{C1DBA2A0-4017-DFFD-27F4-BE5FD1BFB01F}"/>
                </a:ext>
              </a:extLst>
            </p:cNvPr>
            <p:cNvSpPr/>
            <p:nvPr/>
          </p:nvSpPr>
          <p:spPr>
            <a:xfrm>
              <a:off x="2931392" y="3700414"/>
              <a:ext cx="1479667" cy="984639"/>
            </a:xfrm>
            <a:custGeom>
              <a:avLst/>
              <a:gdLst/>
              <a:ahLst/>
              <a:cxnLst/>
              <a:rect l="l" t="t" r="r" b="b"/>
              <a:pathLst>
                <a:path w="1479667" h="984639" extrusionOk="0">
                  <a:moveTo>
                    <a:pt x="1479858" y="983509"/>
                  </a:moveTo>
                  <a:lnTo>
                    <a:pt x="1475708" y="984655"/>
                  </a:lnTo>
                  <a:cubicBezTo>
                    <a:pt x="1436280" y="850034"/>
                    <a:pt x="1361754" y="728303"/>
                    <a:pt x="1259761" y="631932"/>
                  </a:cubicBezTo>
                  <a:cubicBezTo>
                    <a:pt x="1215576" y="591762"/>
                    <a:pt x="1168961" y="554343"/>
                    <a:pt x="1120182" y="519887"/>
                  </a:cubicBezTo>
                  <a:cubicBezTo>
                    <a:pt x="1077981" y="489008"/>
                    <a:pt x="1035604" y="458394"/>
                    <a:pt x="992256" y="429191"/>
                  </a:cubicBezTo>
                  <a:cubicBezTo>
                    <a:pt x="693275" y="227727"/>
                    <a:pt x="355295" y="91239"/>
                    <a:pt x="190" y="28562"/>
                  </a:cubicBezTo>
                  <a:lnTo>
                    <a:pt x="278" y="28298"/>
                  </a:lnTo>
                  <a:cubicBezTo>
                    <a:pt x="112313" y="-7522"/>
                    <a:pt x="233794" y="-6904"/>
                    <a:pt x="349006" y="16652"/>
                  </a:cubicBezTo>
                  <a:cubicBezTo>
                    <a:pt x="464219" y="40120"/>
                    <a:pt x="573782" y="85820"/>
                    <a:pt x="678753" y="138843"/>
                  </a:cubicBezTo>
                  <a:cubicBezTo>
                    <a:pt x="845469" y="222977"/>
                    <a:pt x="1002040" y="325836"/>
                    <a:pt x="1145431" y="445425"/>
                  </a:cubicBezTo>
                  <a:cubicBezTo>
                    <a:pt x="1228950" y="515123"/>
                    <a:pt x="1308495" y="591084"/>
                    <a:pt x="1370118" y="680721"/>
                  </a:cubicBezTo>
                  <a:cubicBezTo>
                    <a:pt x="1431653" y="770357"/>
                    <a:pt x="1474825" y="874904"/>
                    <a:pt x="1479858" y="9835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7">
              <a:extLst>
                <a:ext uri="{FF2B5EF4-FFF2-40B4-BE49-F238E27FC236}">
                  <a16:creationId xmlns:a16="http://schemas.microsoft.com/office/drawing/2014/main" id="{EDD6D2D8-9D58-FF62-8C25-5EE57EC3EFE2}"/>
                </a:ext>
              </a:extLst>
            </p:cNvPr>
            <p:cNvSpPr/>
            <p:nvPr/>
          </p:nvSpPr>
          <p:spPr>
            <a:xfrm>
              <a:off x="4418653" y="3734391"/>
              <a:ext cx="1442852" cy="938752"/>
            </a:xfrm>
            <a:custGeom>
              <a:avLst/>
              <a:gdLst/>
              <a:ahLst/>
              <a:cxnLst/>
              <a:rect l="l" t="t" r="r" b="b"/>
              <a:pathLst>
                <a:path w="1442852" h="938752" extrusionOk="0">
                  <a:moveTo>
                    <a:pt x="356069" y="500203"/>
                  </a:moveTo>
                  <a:cubicBezTo>
                    <a:pt x="204041" y="616130"/>
                    <a:pt x="55722" y="757290"/>
                    <a:pt x="1602" y="938768"/>
                  </a:cubicBezTo>
                  <a:lnTo>
                    <a:pt x="190" y="938327"/>
                  </a:lnTo>
                  <a:cubicBezTo>
                    <a:pt x="455" y="839603"/>
                    <a:pt x="39124" y="743791"/>
                    <a:pt x="95185" y="662624"/>
                  </a:cubicBezTo>
                  <a:cubicBezTo>
                    <a:pt x="151335" y="581458"/>
                    <a:pt x="224259" y="513348"/>
                    <a:pt x="299743" y="449738"/>
                  </a:cubicBezTo>
                  <a:cubicBezTo>
                    <a:pt x="561245" y="229087"/>
                    <a:pt x="870422" y="49285"/>
                    <a:pt x="1209969" y="6849"/>
                  </a:cubicBezTo>
                  <a:cubicBezTo>
                    <a:pt x="1287836" y="-2944"/>
                    <a:pt x="1368883" y="-5062"/>
                    <a:pt x="1443042" y="19994"/>
                  </a:cubicBezTo>
                  <a:lnTo>
                    <a:pt x="1440305" y="28287"/>
                  </a:lnTo>
                  <a:cubicBezTo>
                    <a:pt x="1044256" y="76105"/>
                    <a:pt x="673192" y="258466"/>
                    <a:pt x="356069" y="5002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7">
              <a:extLst>
                <a:ext uri="{FF2B5EF4-FFF2-40B4-BE49-F238E27FC236}">
                  <a16:creationId xmlns:a16="http://schemas.microsoft.com/office/drawing/2014/main" id="{DE9C5805-086F-CBB6-8EB0-1A85DD1BA28D}"/>
                </a:ext>
              </a:extLst>
            </p:cNvPr>
            <p:cNvSpPr/>
            <p:nvPr/>
          </p:nvSpPr>
          <p:spPr>
            <a:xfrm>
              <a:off x="4418564" y="4075673"/>
              <a:ext cx="1795906" cy="735894"/>
            </a:xfrm>
            <a:custGeom>
              <a:avLst/>
              <a:gdLst/>
              <a:ahLst/>
              <a:cxnLst/>
              <a:rect l="l" t="t" r="r" b="b"/>
              <a:pathLst>
                <a:path w="1795906" h="735894" extrusionOk="0">
                  <a:moveTo>
                    <a:pt x="43715" y="706444"/>
                  </a:moveTo>
                  <a:cubicBezTo>
                    <a:pt x="30211" y="699202"/>
                    <a:pt x="15430" y="694647"/>
                    <a:pt x="190" y="693034"/>
                  </a:cubicBezTo>
                  <a:lnTo>
                    <a:pt x="1161" y="682976"/>
                  </a:lnTo>
                  <a:lnTo>
                    <a:pt x="1161" y="677418"/>
                  </a:lnTo>
                  <a:cubicBezTo>
                    <a:pt x="599" y="629464"/>
                    <a:pt x="11495" y="582069"/>
                    <a:pt x="32944" y="539169"/>
                  </a:cubicBezTo>
                  <a:cubicBezTo>
                    <a:pt x="52808" y="501586"/>
                    <a:pt x="82384" y="470001"/>
                    <a:pt x="112842" y="440269"/>
                  </a:cubicBezTo>
                  <a:cubicBezTo>
                    <a:pt x="316252" y="241763"/>
                    <a:pt x="577666" y="105368"/>
                    <a:pt x="854883" y="42199"/>
                  </a:cubicBezTo>
                  <a:cubicBezTo>
                    <a:pt x="1132100" y="-20882"/>
                    <a:pt x="1424326" y="-11619"/>
                    <a:pt x="1699600" y="59314"/>
                  </a:cubicBezTo>
                  <a:lnTo>
                    <a:pt x="1703132" y="64078"/>
                  </a:lnTo>
                  <a:cubicBezTo>
                    <a:pt x="1715640" y="103011"/>
                    <a:pt x="1724767" y="142948"/>
                    <a:pt x="1730412" y="183447"/>
                  </a:cubicBezTo>
                  <a:cubicBezTo>
                    <a:pt x="1734032" y="207003"/>
                    <a:pt x="1736945" y="230735"/>
                    <a:pt x="1739771" y="254468"/>
                  </a:cubicBezTo>
                  <a:cubicBezTo>
                    <a:pt x="1750277" y="341369"/>
                    <a:pt x="1759635" y="428271"/>
                    <a:pt x="1796097" y="507055"/>
                  </a:cubicBezTo>
                  <a:lnTo>
                    <a:pt x="1786385" y="511643"/>
                  </a:lnTo>
                  <a:cubicBezTo>
                    <a:pt x="1628046" y="483042"/>
                    <a:pt x="1468190" y="463570"/>
                    <a:pt x="1307612" y="453327"/>
                  </a:cubicBezTo>
                  <a:cubicBezTo>
                    <a:pt x="1249785" y="449709"/>
                    <a:pt x="1191870" y="447151"/>
                    <a:pt x="1133866" y="447151"/>
                  </a:cubicBezTo>
                  <a:cubicBezTo>
                    <a:pt x="764698" y="447435"/>
                    <a:pt x="402273" y="546011"/>
                    <a:pt x="83885" y="732735"/>
                  </a:cubicBezTo>
                  <a:lnTo>
                    <a:pt x="80177" y="735911"/>
                  </a:lnTo>
                  <a:cubicBezTo>
                    <a:pt x="70122" y="723745"/>
                    <a:pt x="57722" y="713724"/>
                    <a:pt x="43715" y="706444"/>
                  </a:cubicBezTo>
                  <a:close/>
                  <a:moveTo>
                    <a:pt x="987665" y="119925"/>
                  </a:moveTo>
                  <a:cubicBezTo>
                    <a:pt x="1013356" y="172507"/>
                    <a:pt x="1022008" y="231529"/>
                    <a:pt x="1030395" y="289405"/>
                  </a:cubicBezTo>
                  <a:cubicBezTo>
                    <a:pt x="1035781" y="326459"/>
                    <a:pt x="1041136" y="363484"/>
                    <a:pt x="1046463" y="400480"/>
                  </a:cubicBezTo>
                  <a:cubicBezTo>
                    <a:pt x="1073920" y="357514"/>
                    <a:pt x="1101406" y="314578"/>
                    <a:pt x="1128922" y="271672"/>
                  </a:cubicBezTo>
                  <a:cubicBezTo>
                    <a:pt x="1129801" y="269771"/>
                    <a:pt x="1131384" y="268285"/>
                    <a:pt x="1133336" y="267525"/>
                  </a:cubicBezTo>
                  <a:cubicBezTo>
                    <a:pt x="1136338" y="266731"/>
                    <a:pt x="1139163" y="269289"/>
                    <a:pt x="1141194" y="271672"/>
                  </a:cubicBezTo>
                  <a:cubicBezTo>
                    <a:pt x="1166973" y="301403"/>
                    <a:pt x="1192782" y="331164"/>
                    <a:pt x="1218620" y="360955"/>
                  </a:cubicBezTo>
                  <a:cubicBezTo>
                    <a:pt x="1213013" y="276808"/>
                    <a:pt x="1193689" y="194141"/>
                    <a:pt x="1161411" y="116219"/>
                  </a:cubicBezTo>
                  <a:lnTo>
                    <a:pt x="1161411" y="111984"/>
                  </a:lnTo>
                  <a:cubicBezTo>
                    <a:pt x="1103397" y="111586"/>
                    <a:pt x="1045401" y="114236"/>
                    <a:pt x="987665" y="1199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7">
              <a:extLst>
                <a:ext uri="{FF2B5EF4-FFF2-40B4-BE49-F238E27FC236}">
                  <a16:creationId xmlns:a16="http://schemas.microsoft.com/office/drawing/2014/main" id="{9C9044BC-C670-AE55-41CD-17F1ABC3DC91}"/>
                </a:ext>
              </a:extLst>
            </p:cNvPr>
            <p:cNvSpPr/>
            <p:nvPr/>
          </p:nvSpPr>
          <p:spPr>
            <a:xfrm>
              <a:off x="2488287" y="4582695"/>
              <a:ext cx="1807383" cy="317010"/>
            </a:xfrm>
            <a:custGeom>
              <a:avLst/>
              <a:gdLst/>
              <a:ahLst/>
              <a:cxnLst/>
              <a:rect l="l" t="t" r="r" b="b"/>
              <a:pathLst>
                <a:path w="1807383" h="317010" extrusionOk="0">
                  <a:moveTo>
                    <a:pt x="72143" y="58527"/>
                  </a:moveTo>
                  <a:lnTo>
                    <a:pt x="73467" y="58880"/>
                  </a:lnTo>
                  <a:cubicBezTo>
                    <a:pt x="73202" y="59850"/>
                    <a:pt x="73026" y="60909"/>
                    <a:pt x="72761" y="61879"/>
                  </a:cubicBezTo>
                  <a:cubicBezTo>
                    <a:pt x="355363" y="10444"/>
                    <a:pt x="644763" y="-19287"/>
                    <a:pt x="930014" y="14238"/>
                  </a:cubicBezTo>
                  <a:cubicBezTo>
                    <a:pt x="1011502" y="23767"/>
                    <a:pt x="1092372" y="38500"/>
                    <a:pt x="1172888" y="53939"/>
                  </a:cubicBezTo>
                  <a:cubicBezTo>
                    <a:pt x="1384950" y="94523"/>
                    <a:pt x="1601515" y="142517"/>
                    <a:pt x="1782147" y="260738"/>
                  </a:cubicBezTo>
                  <a:cubicBezTo>
                    <a:pt x="1791520" y="266296"/>
                    <a:pt x="1800077" y="273125"/>
                    <a:pt x="1807574" y="281030"/>
                  </a:cubicBezTo>
                  <a:cubicBezTo>
                    <a:pt x="1797686" y="292764"/>
                    <a:pt x="1787886" y="304410"/>
                    <a:pt x="1778086" y="316232"/>
                  </a:cubicBezTo>
                  <a:lnTo>
                    <a:pt x="1777027" y="317026"/>
                  </a:lnTo>
                  <a:cubicBezTo>
                    <a:pt x="1776939" y="316938"/>
                    <a:pt x="1776850" y="316761"/>
                    <a:pt x="1776762" y="316673"/>
                  </a:cubicBezTo>
                  <a:lnTo>
                    <a:pt x="1772171" y="310233"/>
                  </a:lnTo>
                  <a:cubicBezTo>
                    <a:pt x="1609814" y="202245"/>
                    <a:pt x="1421059" y="138282"/>
                    <a:pt x="1229126" y="104139"/>
                  </a:cubicBezTo>
                  <a:cubicBezTo>
                    <a:pt x="1037105" y="69908"/>
                    <a:pt x="841199" y="64615"/>
                    <a:pt x="646176" y="66467"/>
                  </a:cubicBezTo>
                  <a:cubicBezTo>
                    <a:pt x="429170" y="68496"/>
                    <a:pt x="209603" y="79789"/>
                    <a:pt x="1956" y="142870"/>
                  </a:cubicBezTo>
                  <a:lnTo>
                    <a:pt x="190" y="141282"/>
                  </a:lnTo>
                  <a:cubicBezTo>
                    <a:pt x="24115" y="113668"/>
                    <a:pt x="48217" y="86141"/>
                    <a:pt x="72143" y="58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7">
              <a:extLst>
                <a:ext uri="{FF2B5EF4-FFF2-40B4-BE49-F238E27FC236}">
                  <a16:creationId xmlns:a16="http://schemas.microsoft.com/office/drawing/2014/main" id="{7655F1F6-0DA4-86D6-2095-7D93823977D3}"/>
                </a:ext>
              </a:extLst>
            </p:cNvPr>
            <p:cNvSpPr/>
            <p:nvPr/>
          </p:nvSpPr>
          <p:spPr>
            <a:xfrm>
              <a:off x="4265124" y="4839447"/>
              <a:ext cx="317387" cy="143347"/>
            </a:xfrm>
            <a:custGeom>
              <a:avLst/>
              <a:gdLst/>
              <a:ahLst/>
              <a:cxnLst/>
              <a:rect l="l" t="t" r="r" b="b"/>
              <a:pathLst>
                <a:path w="317387" h="143347" extrusionOk="0">
                  <a:moveTo>
                    <a:pt x="284647" y="986"/>
                  </a:moveTo>
                  <a:cubicBezTo>
                    <a:pt x="299274" y="4670"/>
                    <a:pt x="311408" y="14844"/>
                    <a:pt x="317577" y="28601"/>
                  </a:cubicBezTo>
                  <a:lnTo>
                    <a:pt x="316253" y="33806"/>
                  </a:lnTo>
                  <a:cubicBezTo>
                    <a:pt x="294446" y="95210"/>
                    <a:pt x="232558" y="139058"/>
                    <a:pt x="167491" y="143205"/>
                  </a:cubicBezTo>
                  <a:cubicBezTo>
                    <a:pt x="101222" y="145877"/>
                    <a:pt x="38158" y="114616"/>
                    <a:pt x="190" y="60273"/>
                  </a:cubicBezTo>
                  <a:lnTo>
                    <a:pt x="1250" y="59479"/>
                  </a:lnTo>
                  <a:cubicBezTo>
                    <a:pt x="11049" y="47657"/>
                    <a:pt x="20849" y="36011"/>
                    <a:pt x="30737" y="24278"/>
                  </a:cubicBezTo>
                  <a:cubicBezTo>
                    <a:pt x="31283" y="24794"/>
                    <a:pt x="31785" y="25355"/>
                    <a:pt x="32238" y="25954"/>
                  </a:cubicBezTo>
                  <a:cubicBezTo>
                    <a:pt x="40201" y="37579"/>
                    <a:pt x="47482" y="49657"/>
                    <a:pt x="54044" y="62126"/>
                  </a:cubicBezTo>
                  <a:cubicBezTo>
                    <a:pt x="74880" y="93799"/>
                    <a:pt x="113814" y="110209"/>
                    <a:pt x="151776" y="112149"/>
                  </a:cubicBezTo>
                  <a:cubicBezTo>
                    <a:pt x="183947" y="114559"/>
                    <a:pt x="215903" y="105252"/>
                    <a:pt x="241740" y="85947"/>
                  </a:cubicBezTo>
                  <a:cubicBezTo>
                    <a:pt x="267575" y="66007"/>
                    <a:pt x="280883" y="33867"/>
                    <a:pt x="276701" y="1515"/>
                  </a:cubicBezTo>
                  <a:lnTo>
                    <a:pt x="279261" y="16"/>
                  </a:lnTo>
                  <a:cubicBezTo>
                    <a:pt x="281078" y="203"/>
                    <a:pt x="282878" y="527"/>
                    <a:pt x="284646" y="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7">
              <a:extLst>
                <a:ext uri="{FF2B5EF4-FFF2-40B4-BE49-F238E27FC236}">
                  <a16:creationId xmlns:a16="http://schemas.microsoft.com/office/drawing/2014/main" id="{C43BC95A-E2E6-33D9-00BF-3D9AABE027AA}"/>
                </a:ext>
              </a:extLst>
            </p:cNvPr>
            <p:cNvSpPr/>
            <p:nvPr/>
          </p:nvSpPr>
          <p:spPr>
            <a:xfrm>
              <a:off x="4549580" y="4597703"/>
              <a:ext cx="1742670" cy="273416"/>
            </a:xfrm>
            <a:custGeom>
              <a:avLst/>
              <a:gdLst/>
              <a:ahLst/>
              <a:cxnLst/>
              <a:rect l="l" t="t" r="r" b="b"/>
              <a:pathLst>
                <a:path w="1742670" h="273416" extrusionOk="0">
                  <a:moveTo>
                    <a:pt x="1742861" y="156358"/>
                  </a:moveTo>
                  <a:cubicBezTo>
                    <a:pt x="1593658" y="95218"/>
                    <a:pt x="1429800" y="81543"/>
                    <a:pt x="1268943" y="70515"/>
                  </a:cubicBezTo>
                  <a:cubicBezTo>
                    <a:pt x="1057852" y="56046"/>
                    <a:pt x="845260" y="44842"/>
                    <a:pt x="635052" y="69015"/>
                  </a:cubicBezTo>
                  <a:cubicBezTo>
                    <a:pt x="424844" y="93101"/>
                    <a:pt x="215430" y="154152"/>
                    <a:pt x="40713" y="273432"/>
                  </a:cubicBezTo>
                  <a:lnTo>
                    <a:pt x="33121" y="270344"/>
                  </a:lnTo>
                  <a:cubicBezTo>
                    <a:pt x="26951" y="256589"/>
                    <a:pt x="14817" y="246414"/>
                    <a:pt x="190" y="242730"/>
                  </a:cubicBezTo>
                  <a:lnTo>
                    <a:pt x="455" y="241495"/>
                  </a:lnTo>
                  <a:cubicBezTo>
                    <a:pt x="124585" y="149124"/>
                    <a:pt x="271933" y="91424"/>
                    <a:pt x="422902" y="57281"/>
                  </a:cubicBezTo>
                  <a:cubicBezTo>
                    <a:pt x="573782" y="23138"/>
                    <a:pt x="728900" y="11757"/>
                    <a:pt x="883576" y="5141"/>
                  </a:cubicBezTo>
                  <a:cubicBezTo>
                    <a:pt x="1156467" y="-6594"/>
                    <a:pt x="1433596" y="-3064"/>
                    <a:pt x="1697041" y="68839"/>
                  </a:cubicBezTo>
                  <a:lnTo>
                    <a:pt x="1694833" y="76955"/>
                  </a:lnTo>
                  <a:cubicBezTo>
                    <a:pt x="1710813" y="103423"/>
                    <a:pt x="1726822" y="129890"/>
                    <a:pt x="1742861" y="156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27">
              <a:extLst>
                <a:ext uri="{FF2B5EF4-FFF2-40B4-BE49-F238E27FC236}">
                  <a16:creationId xmlns:a16="http://schemas.microsoft.com/office/drawing/2014/main" id="{783040E8-1774-F02D-2A53-860320E35DDF}"/>
                </a:ext>
              </a:extLst>
            </p:cNvPr>
            <p:cNvSpPr/>
            <p:nvPr/>
          </p:nvSpPr>
          <p:spPr>
            <a:xfrm>
              <a:off x="5406039" y="4187603"/>
              <a:ext cx="230955" cy="288534"/>
            </a:xfrm>
            <a:custGeom>
              <a:avLst/>
              <a:gdLst/>
              <a:ahLst/>
              <a:cxnLst/>
              <a:rect l="l" t="t" r="r" b="b"/>
              <a:pathLst>
                <a:path w="230955" h="288534" extrusionOk="0">
                  <a:moveTo>
                    <a:pt x="190" y="7995"/>
                  </a:moveTo>
                  <a:cubicBezTo>
                    <a:pt x="57926" y="2307"/>
                    <a:pt x="115921" y="-344"/>
                    <a:pt x="173936" y="55"/>
                  </a:cubicBezTo>
                  <a:lnTo>
                    <a:pt x="173936" y="4289"/>
                  </a:lnTo>
                  <a:cubicBezTo>
                    <a:pt x="206214" y="82211"/>
                    <a:pt x="225538" y="164878"/>
                    <a:pt x="231145" y="249025"/>
                  </a:cubicBezTo>
                  <a:cubicBezTo>
                    <a:pt x="205278" y="219293"/>
                    <a:pt x="179469" y="189532"/>
                    <a:pt x="153719" y="159742"/>
                  </a:cubicBezTo>
                  <a:cubicBezTo>
                    <a:pt x="151688" y="157360"/>
                    <a:pt x="148863" y="154801"/>
                    <a:pt x="145861" y="155595"/>
                  </a:cubicBezTo>
                  <a:cubicBezTo>
                    <a:pt x="143909" y="156355"/>
                    <a:pt x="142327" y="157842"/>
                    <a:pt x="141447" y="159742"/>
                  </a:cubicBezTo>
                  <a:cubicBezTo>
                    <a:pt x="113902" y="202707"/>
                    <a:pt x="86415" y="245643"/>
                    <a:pt x="58988" y="288550"/>
                  </a:cubicBezTo>
                  <a:cubicBezTo>
                    <a:pt x="53603" y="251584"/>
                    <a:pt x="48247" y="214559"/>
                    <a:pt x="42920" y="177475"/>
                  </a:cubicBezTo>
                  <a:cubicBezTo>
                    <a:pt x="34533" y="119599"/>
                    <a:pt x="25881" y="60577"/>
                    <a:pt x="190" y="79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27">
              <a:extLst>
                <a:ext uri="{FF2B5EF4-FFF2-40B4-BE49-F238E27FC236}">
                  <a16:creationId xmlns:a16="http://schemas.microsoft.com/office/drawing/2014/main" id="{293702D2-2DB1-F2C8-1596-66EE2973D124}"/>
                </a:ext>
              </a:extLst>
            </p:cNvPr>
            <p:cNvSpPr/>
            <p:nvPr/>
          </p:nvSpPr>
          <p:spPr>
            <a:xfrm>
              <a:off x="4222273" y="4852985"/>
              <a:ext cx="73397" cy="46718"/>
            </a:xfrm>
            <a:custGeom>
              <a:avLst/>
              <a:gdLst/>
              <a:ahLst/>
              <a:cxnLst/>
              <a:rect l="l" t="t" r="r" b="b"/>
              <a:pathLst>
                <a:path w="73397" h="46718" extrusionOk="0">
                  <a:moveTo>
                    <a:pt x="61944" y="16"/>
                  </a:moveTo>
                  <a:cubicBezTo>
                    <a:pt x="48426" y="20277"/>
                    <a:pt x="21807" y="27111"/>
                    <a:pt x="190" y="15872"/>
                  </a:cubicBezTo>
                  <a:cubicBezTo>
                    <a:pt x="12988" y="23670"/>
                    <a:pt x="25690" y="31631"/>
                    <a:pt x="38185" y="39942"/>
                  </a:cubicBezTo>
                  <a:lnTo>
                    <a:pt x="42776" y="46381"/>
                  </a:lnTo>
                  <a:cubicBezTo>
                    <a:pt x="42864" y="46471"/>
                    <a:pt x="42953" y="46647"/>
                    <a:pt x="43041" y="46734"/>
                  </a:cubicBezTo>
                  <a:lnTo>
                    <a:pt x="44100" y="45941"/>
                  </a:lnTo>
                  <a:cubicBezTo>
                    <a:pt x="53900" y="34118"/>
                    <a:pt x="63701" y="22473"/>
                    <a:pt x="73588" y="10740"/>
                  </a:cubicBezTo>
                  <a:cubicBezTo>
                    <a:pt x="70069" y="6791"/>
                    <a:pt x="66169" y="3199"/>
                    <a:pt x="61944" y="16"/>
                  </a:cubicBezTo>
                  <a:close/>
                </a:path>
              </a:pathLst>
            </a:custGeom>
            <a:solidFill>
              <a:srgbClr val="E5898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4" name="Google Shape;1684;p27">
              <a:extLst>
                <a:ext uri="{FF2B5EF4-FFF2-40B4-BE49-F238E27FC236}">
                  <a16:creationId xmlns:a16="http://schemas.microsoft.com/office/drawing/2014/main" id="{A26336D6-C938-4115-F1DD-6C7E6CD6A40A}"/>
                </a:ext>
              </a:extLst>
            </p:cNvPr>
            <p:cNvGrpSpPr/>
            <p:nvPr/>
          </p:nvGrpSpPr>
          <p:grpSpPr>
            <a:xfrm>
              <a:off x="2607178" y="3693324"/>
              <a:ext cx="3517124" cy="1091900"/>
              <a:chOff x="4064928" y="3583499"/>
              <a:chExt cx="3517124" cy="1091900"/>
            </a:xfrm>
          </p:grpSpPr>
          <p:sp>
            <p:nvSpPr>
              <p:cNvPr id="1685" name="Google Shape;1685;p27">
                <a:extLst>
                  <a:ext uri="{FF2B5EF4-FFF2-40B4-BE49-F238E27FC236}">
                    <a16:creationId xmlns:a16="http://schemas.microsoft.com/office/drawing/2014/main" id="{AF867266-AF06-20EC-0D12-63819F61ECD8}"/>
                  </a:ext>
                </a:extLst>
              </p:cNvPr>
              <p:cNvSpPr/>
              <p:nvPr/>
            </p:nvSpPr>
            <p:spPr>
              <a:xfrm>
                <a:off x="4064928" y="3583499"/>
                <a:ext cx="3517124" cy="1070375"/>
              </a:xfrm>
              <a:custGeom>
                <a:avLst/>
                <a:gdLst/>
                <a:ahLst/>
                <a:cxnLst/>
                <a:rect l="l" t="t" r="r" b="b"/>
                <a:pathLst>
                  <a:path w="3517124" h="1070375" extrusionOk="0">
                    <a:moveTo>
                      <a:pt x="3512717" y="435340"/>
                    </a:moveTo>
                    <a:cubicBezTo>
                      <a:pt x="3378333" y="400710"/>
                      <a:pt x="3240529" y="381031"/>
                      <a:pt x="3101818" y="376663"/>
                    </a:cubicBezTo>
                    <a:cubicBezTo>
                      <a:pt x="2963233" y="372285"/>
                      <a:pt x="2824622" y="384466"/>
                      <a:pt x="2688930" y="412948"/>
                    </a:cubicBezTo>
                    <a:cubicBezTo>
                      <a:pt x="2567961" y="438583"/>
                      <a:pt x="2450319" y="477948"/>
                      <a:pt x="2338294" y="530276"/>
                    </a:cubicBezTo>
                    <a:cubicBezTo>
                      <a:pt x="2227225" y="582058"/>
                      <a:pt x="2122702" y="646836"/>
                      <a:pt x="2026920" y="723251"/>
                    </a:cubicBezTo>
                    <a:cubicBezTo>
                      <a:pt x="1978085" y="761458"/>
                      <a:pt x="1932242" y="803337"/>
                      <a:pt x="1889792" y="848524"/>
                    </a:cubicBezTo>
                    <a:cubicBezTo>
                      <a:pt x="1876634" y="862663"/>
                      <a:pt x="1864565" y="877776"/>
                      <a:pt x="1853687" y="893733"/>
                    </a:cubicBezTo>
                    <a:cubicBezTo>
                      <a:pt x="1884540" y="833037"/>
                      <a:pt x="1923454" y="776782"/>
                      <a:pt x="1969374" y="726494"/>
                    </a:cubicBezTo>
                    <a:cubicBezTo>
                      <a:pt x="2045850" y="641731"/>
                      <a:pt x="2136057" y="570232"/>
                      <a:pt x="2228323" y="503502"/>
                    </a:cubicBezTo>
                    <a:cubicBezTo>
                      <a:pt x="2422187" y="363293"/>
                      <a:pt x="2634459" y="246030"/>
                      <a:pt x="2860923" y="167568"/>
                    </a:cubicBezTo>
                    <a:cubicBezTo>
                      <a:pt x="2987588" y="123255"/>
                      <a:pt x="3118605" y="92512"/>
                      <a:pt x="3251769" y="75857"/>
                    </a:cubicBezTo>
                    <a:cubicBezTo>
                      <a:pt x="3255345" y="75398"/>
                      <a:pt x="3258010" y="72336"/>
                      <a:pt x="3257969" y="68733"/>
                    </a:cubicBezTo>
                    <a:cubicBezTo>
                      <a:pt x="3259621" y="69304"/>
                      <a:pt x="3261284" y="69824"/>
                      <a:pt x="3262929" y="70421"/>
                    </a:cubicBezTo>
                    <a:cubicBezTo>
                      <a:pt x="3270247" y="73077"/>
                      <a:pt x="3273340" y="61483"/>
                      <a:pt x="3266134" y="58807"/>
                    </a:cubicBezTo>
                    <a:cubicBezTo>
                      <a:pt x="3204758" y="36017"/>
                      <a:pt x="3138713" y="31966"/>
                      <a:pt x="3073871" y="36399"/>
                    </a:cubicBezTo>
                    <a:cubicBezTo>
                      <a:pt x="3012647" y="40989"/>
                      <a:pt x="2951876" y="50361"/>
                      <a:pt x="2892115" y="64431"/>
                    </a:cubicBezTo>
                    <a:cubicBezTo>
                      <a:pt x="2776153" y="91669"/>
                      <a:pt x="2663760" y="132312"/>
                      <a:pt x="2557208" y="185537"/>
                    </a:cubicBezTo>
                    <a:cubicBezTo>
                      <a:pt x="2449081" y="239457"/>
                      <a:pt x="2345888" y="302737"/>
                      <a:pt x="2248810" y="374651"/>
                    </a:cubicBezTo>
                    <a:cubicBezTo>
                      <a:pt x="2150551" y="446738"/>
                      <a:pt x="2053080" y="524611"/>
                      <a:pt x="1970688" y="614723"/>
                    </a:cubicBezTo>
                    <a:cubicBezTo>
                      <a:pt x="1883258" y="710346"/>
                      <a:pt x="1810897" y="831430"/>
                      <a:pt x="1808463" y="963979"/>
                    </a:cubicBezTo>
                    <a:cubicBezTo>
                      <a:pt x="1783876" y="723073"/>
                      <a:pt x="1595312" y="540971"/>
                      <a:pt x="1413629" y="398981"/>
                    </a:cubicBezTo>
                    <a:cubicBezTo>
                      <a:pt x="1313960" y="321042"/>
                      <a:pt x="1208447" y="250870"/>
                      <a:pt x="1098021" y="189083"/>
                    </a:cubicBezTo>
                    <a:cubicBezTo>
                      <a:pt x="986854" y="126929"/>
                      <a:pt x="870491" y="70450"/>
                      <a:pt x="747689" y="35326"/>
                    </a:cubicBezTo>
                    <a:cubicBezTo>
                      <a:pt x="612189" y="-3430"/>
                      <a:pt x="458332" y="-17607"/>
                      <a:pt x="323274" y="30857"/>
                    </a:cubicBezTo>
                    <a:cubicBezTo>
                      <a:pt x="322606" y="31094"/>
                      <a:pt x="321995" y="31470"/>
                      <a:pt x="321484" y="31961"/>
                    </a:cubicBezTo>
                    <a:cubicBezTo>
                      <a:pt x="318328" y="32821"/>
                      <a:pt x="317308" y="37744"/>
                      <a:pt x="321187" y="38546"/>
                    </a:cubicBezTo>
                    <a:lnTo>
                      <a:pt x="321272" y="38564"/>
                    </a:lnTo>
                    <a:cubicBezTo>
                      <a:pt x="322366" y="39860"/>
                      <a:pt x="324139" y="40361"/>
                      <a:pt x="325750" y="39830"/>
                    </a:cubicBezTo>
                    <a:cubicBezTo>
                      <a:pt x="325976" y="39768"/>
                      <a:pt x="326202" y="39717"/>
                      <a:pt x="326428" y="39655"/>
                    </a:cubicBezTo>
                    <a:cubicBezTo>
                      <a:pt x="444016" y="63229"/>
                      <a:pt x="560202" y="93311"/>
                      <a:pt x="674451" y="129764"/>
                    </a:cubicBezTo>
                    <a:cubicBezTo>
                      <a:pt x="907546" y="205927"/>
                      <a:pt x="1128532" y="315040"/>
                      <a:pt x="1330686" y="453782"/>
                    </a:cubicBezTo>
                    <a:cubicBezTo>
                      <a:pt x="1385109" y="491144"/>
                      <a:pt x="1438630" y="529852"/>
                      <a:pt x="1491251" y="569907"/>
                    </a:cubicBezTo>
                    <a:cubicBezTo>
                      <a:pt x="1540888" y="606777"/>
                      <a:pt x="1586809" y="648393"/>
                      <a:pt x="1628365" y="694167"/>
                    </a:cubicBezTo>
                    <a:cubicBezTo>
                      <a:pt x="1703151" y="778999"/>
                      <a:pt x="1758878" y="878860"/>
                      <a:pt x="1791795" y="987025"/>
                    </a:cubicBezTo>
                    <a:cubicBezTo>
                      <a:pt x="1747187" y="879862"/>
                      <a:pt x="1672434" y="786518"/>
                      <a:pt x="1583550" y="711860"/>
                    </a:cubicBezTo>
                    <a:cubicBezTo>
                      <a:pt x="1462865" y="610490"/>
                      <a:pt x="1317374" y="544566"/>
                      <a:pt x="1168495" y="496008"/>
                    </a:cubicBezTo>
                    <a:cubicBezTo>
                      <a:pt x="1089471" y="470235"/>
                      <a:pt x="1009021" y="448920"/>
                      <a:pt x="928296" y="429199"/>
                    </a:cubicBezTo>
                    <a:cubicBezTo>
                      <a:pt x="845640" y="409007"/>
                      <a:pt x="762326" y="391195"/>
                      <a:pt x="678157" y="378545"/>
                    </a:cubicBezTo>
                    <a:cubicBezTo>
                      <a:pt x="515467" y="354093"/>
                      <a:pt x="347286" y="348581"/>
                      <a:pt x="186521" y="388481"/>
                    </a:cubicBezTo>
                    <a:cubicBezTo>
                      <a:pt x="165909" y="393597"/>
                      <a:pt x="145500" y="399453"/>
                      <a:pt x="125294" y="406048"/>
                    </a:cubicBezTo>
                    <a:cubicBezTo>
                      <a:pt x="109608" y="411176"/>
                      <a:pt x="90909" y="415497"/>
                      <a:pt x="78047" y="426415"/>
                    </a:cubicBezTo>
                    <a:cubicBezTo>
                      <a:pt x="64549" y="437873"/>
                      <a:pt x="62301" y="456137"/>
                      <a:pt x="59366" y="472536"/>
                    </a:cubicBezTo>
                    <a:cubicBezTo>
                      <a:pt x="55285" y="495335"/>
                      <a:pt x="51309" y="518151"/>
                      <a:pt x="47437" y="540987"/>
                    </a:cubicBezTo>
                    <a:cubicBezTo>
                      <a:pt x="32467" y="629277"/>
                      <a:pt x="18888" y="717854"/>
                      <a:pt x="7712" y="806707"/>
                    </a:cubicBezTo>
                    <a:cubicBezTo>
                      <a:pt x="4917" y="828927"/>
                      <a:pt x="2499" y="851182"/>
                      <a:pt x="213" y="873459"/>
                    </a:cubicBezTo>
                    <a:cubicBezTo>
                      <a:pt x="-320" y="878651"/>
                      <a:pt x="8639" y="879924"/>
                      <a:pt x="9409" y="874703"/>
                    </a:cubicBezTo>
                    <a:cubicBezTo>
                      <a:pt x="22173" y="788136"/>
                      <a:pt x="34195" y="701472"/>
                      <a:pt x="48085" y="615074"/>
                    </a:cubicBezTo>
                    <a:cubicBezTo>
                      <a:pt x="55093" y="571488"/>
                      <a:pt x="62483" y="527966"/>
                      <a:pt x="70254" y="484506"/>
                    </a:cubicBezTo>
                    <a:cubicBezTo>
                      <a:pt x="73573" y="465953"/>
                      <a:pt x="74262" y="442435"/>
                      <a:pt x="92535" y="432054"/>
                    </a:cubicBezTo>
                    <a:cubicBezTo>
                      <a:pt x="110193" y="423585"/>
                      <a:pt x="128720" y="417058"/>
                      <a:pt x="147789" y="412588"/>
                    </a:cubicBezTo>
                    <a:cubicBezTo>
                      <a:pt x="303959" y="365651"/>
                      <a:pt x="469628" y="364790"/>
                      <a:pt x="630287" y="385014"/>
                    </a:cubicBezTo>
                    <a:cubicBezTo>
                      <a:pt x="791744" y="405337"/>
                      <a:pt x="952136" y="444370"/>
                      <a:pt x="1107933" y="490830"/>
                    </a:cubicBezTo>
                    <a:cubicBezTo>
                      <a:pt x="1258313" y="535674"/>
                      <a:pt x="1407157" y="594888"/>
                      <a:pt x="1533874" y="689132"/>
                    </a:cubicBezTo>
                    <a:cubicBezTo>
                      <a:pt x="1644948" y="771743"/>
                      <a:pt x="1739933" y="882015"/>
                      <a:pt x="1788209" y="1012992"/>
                    </a:cubicBezTo>
                    <a:cubicBezTo>
                      <a:pt x="1794086" y="1028938"/>
                      <a:pt x="1799208" y="1045138"/>
                      <a:pt x="1803688" y="1061529"/>
                    </a:cubicBezTo>
                    <a:cubicBezTo>
                      <a:pt x="1804146" y="1063445"/>
                      <a:pt x="1805537" y="1065003"/>
                      <a:pt x="1807390" y="1065674"/>
                    </a:cubicBezTo>
                    <a:cubicBezTo>
                      <a:pt x="1807685" y="1068558"/>
                      <a:pt x="1810263" y="1070658"/>
                      <a:pt x="1813149" y="1070363"/>
                    </a:cubicBezTo>
                    <a:cubicBezTo>
                      <a:pt x="1815763" y="1070096"/>
                      <a:pt x="1817778" y="1067941"/>
                      <a:pt x="1817866" y="1065317"/>
                    </a:cubicBezTo>
                    <a:cubicBezTo>
                      <a:pt x="1818591" y="997903"/>
                      <a:pt x="1836411" y="934380"/>
                      <a:pt x="1878780" y="881180"/>
                    </a:cubicBezTo>
                    <a:cubicBezTo>
                      <a:pt x="1916674" y="833599"/>
                      <a:pt x="1964009" y="792299"/>
                      <a:pt x="2010537" y="753357"/>
                    </a:cubicBezTo>
                    <a:cubicBezTo>
                      <a:pt x="2103325" y="676020"/>
                      <a:pt x="2204987" y="609985"/>
                      <a:pt x="2313382" y="556642"/>
                    </a:cubicBezTo>
                    <a:cubicBezTo>
                      <a:pt x="2543950" y="444259"/>
                      <a:pt x="2797459" y="386844"/>
                      <a:pt x="3053984" y="388911"/>
                    </a:cubicBezTo>
                    <a:cubicBezTo>
                      <a:pt x="3207592" y="389732"/>
                      <a:pt x="3360508" y="409564"/>
                      <a:pt x="3509237" y="447952"/>
                    </a:cubicBezTo>
                    <a:cubicBezTo>
                      <a:pt x="3512755" y="448794"/>
                      <a:pt x="3516290" y="446628"/>
                      <a:pt x="3517133" y="443112"/>
                    </a:cubicBezTo>
                    <a:cubicBezTo>
                      <a:pt x="3517936" y="439764"/>
                      <a:pt x="3516006" y="436367"/>
                      <a:pt x="3512718" y="435340"/>
                    </a:cubicBezTo>
                    <a:close/>
                    <a:moveTo>
                      <a:pt x="1810854" y="1007377"/>
                    </a:moveTo>
                    <a:cubicBezTo>
                      <a:pt x="1810634" y="1006554"/>
                      <a:pt x="1810385" y="1005739"/>
                      <a:pt x="1810162" y="1004917"/>
                    </a:cubicBezTo>
                    <a:cubicBezTo>
                      <a:pt x="1811024" y="1001924"/>
                      <a:pt x="1811862" y="998921"/>
                      <a:pt x="1812765" y="995949"/>
                    </a:cubicBezTo>
                    <a:cubicBezTo>
                      <a:pt x="1812062" y="999745"/>
                      <a:pt x="1811425" y="1003555"/>
                      <a:pt x="1810854" y="1007377"/>
                    </a:cubicBezTo>
                    <a:close/>
                    <a:moveTo>
                      <a:pt x="2227928" y="405217"/>
                    </a:moveTo>
                    <a:cubicBezTo>
                      <a:pt x="2415135" y="264077"/>
                      <a:pt x="2624457" y="146972"/>
                      <a:pt x="2852381" y="87095"/>
                    </a:cubicBezTo>
                    <a:cubicBezTo>
                      <a:pt x="2917057" y="69833"/>
                      <a:pt x="2983012" y="57780"/>
                      <a:pt x="3049614" y="51049"/>
                    </a:cubicBezTo>
                    <a:cubicBezTo>
                      <a:pt x="3114339" y="44780"/>
                      <a:pt x="3180486" y="45478"/>
                      <a:pt x="3243043" y="63956"/>
                    </a:cubicBezTo>
                    <a:cubicBezTo>
                      <a:pt x="3005576" y="94093"/>
                      <a:pt x="2776506" y="171869"/>
                      <a:pt x="2564143" y="281326"/>
                    </a:cubicBezTo>
                    <a:cubicBezTo>
                      <a:pt x="2455094" y="337920"/>
                      <a:pt x="2350138" y="402064"/>
                      <a:pt x="2250043" y="473288"/>
                    </a:cubicBezTo>
                    <a:cubicBezTo>
                      <a:pt x="2156539" y="539444"/>
                      <a:pt x="2064995" y="610103"/>
                      <a:pt x="1985469" y="692846"/>
                    </a:cubicBezTo>
                    <a:cubicBezTo>
                      <a:pt x="1914431" y="766759"/>
                      <a:pt x="1850284" y="853906"/>
                      <a:pt x="1817105" y="951965"/>
                    </a:cubicBezTo>
                    <a:cubicBezTo>
                      <a:pt x="1828645" y="837604"/>
                      <a:pt x="1884016" y="733151"/>
                      <a:pt x="1958347" y="646299"/>
                    </a:cubicBezTo>
                    <a:cubicBezTo>
                      <a:pt x="2036538" y="554934"/>
                      <a:pt x="2132174" y="477409"/>
                      <a:pt x="2227928" y="405217"/>
                    </a:cubicBezTo>
                    <a:close/>
                    <a:moveTo>
                      <a:pt x="1385852" y="476625"/>
                    </a:moveTo>
                    <a:cubicBezTo>
                      <a:pt x="1183233" y="331508"/>
                      <a:pt x="960958" y="215980"/>
                      <a:pt x="725726" y="133523"/>
                    </a:cubicBezTo>
                    <a:cubicBezTo>
                      <a:pt x="601606" y="89409"/>
                      <a:pt x="473781" y="56498"/>
                      <a:pt x="343782" y="35183"/>
                    </a:cubicBezTo>
                    <a:cubicBezTo>
                      <a:pt x="400018" y="20726"/>
                      <a:pt x="457854" y="13421"/>
                      <a:pt x="515920" y="13441"/>
                    </a:cubicBezTo>
                    <a:cubicBezTo>
                      <a:pt x="579024" y="14089"/>
                      <a:pt x="641843" y="21997"/>
                      <a:pt x="703136" y="37008"/>
                    </a:cubicBezTo>
                    <a:cubicBezTo>
                      <a:pt x="825981" y="66576"/>
                      <a:pt x="941926" y="119727"/>
                      <a:pt x="1052888" y="179187"/>
                    </a:cubicBezTo>
                    <a:cubicBezTo>
                      <a:pt x="1162166" y="237753"/>
                      <a:pt x="1266857" y="304490"/>
                      <a:pt x="1366067" y="378828"/>
                    </a:cubicBezTo>
                    <a:cubicBezTo>
                      <a:pt x="1463577" y="451893"/>
                      <a:pt x="1559082" y="531290"/>
                      <a:pt x="1637870" y="624675"/>
                    </a:cubicBezTo>
                    <a:cubicBezTo>
                      <a:pt x="1716673" y="718077"/>
                      <a:pt x="1777847" y="830248"/>
                      <a:pt x="1793853" y="952169"/>
                    </a:cubicBezTo>
                    <a:cubicBezTo>
                      <a:pt x="1764998" y="869273"/>
                      <a:pt x="1722717" y="791674"/>
                      <a:pt x="1668699" y="722469"/>
                    </a:cubicBezTo>
                    <a:cubicBezTo>
                      <a:pt x="1590924" y="622824"/>
                      <a:pt x="1487930" y="549378"/>
                      <a:pt x="1385852" y="476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7">
                <a:extLst>
                  <a:ext uri="{FF2B5EF4-FFF2-40B4-BE49-F238E27FC236}">
                    <a16:creationId xmlns:a16="http://schemas.microsoft.com/office/drawing/2014/main" id="{EBCB256C-9F2D-8674-9086-8F8A4F11A70B}"/>
                  </a:ext>
                </a:extLst>
              </p:cNvPr>
              <p:cNvSpPr/>
              <p:nvPr/>
            </p:nvSpPr>
            <p:spPr>
              <a:xfrm>
                <a:off x="6205736" y="4071571"/>
                <a:ext cx="1188156" cy="248467"/>
              </a:xfrm>
              <a:custGeom>
                <a:avLst/>
                <a:gdLst/>
                <a:ahLst/>
                <a:cxnLst/>
                <a:rect l="l" t="t" r="r" b="b"/>
                <a:pathLst>
                  <a:path w="1188156" h="248467" extrusionOk="0">
                    <a:moveTo>
                      <a:pt x="1183618" y="32901"/>
                    </a:moveTo>
                    <a:cubicBezTo>
                      <a:pt x="1016177" y="1651"/>
                      <a:pt x="845342" y="-7382"/>
                      <a:pt x="675536" y="6037"/>
                    </a:cubicBezTo>
                    <a:cubicBezTo>
                      <a:pt x="519847" y="19019"/>
                      <a:pt x="367252" y="56885"/>
                      <a:pt x="223571" y="118190"/>
                    </a:cubicBezTo>
                    <a:cubicBezTo>
                      <a:pt x="144131" y="151294"/>
                      <a:pt x="69213" y="194332"/>
                      <a:pt x="609" y="246273"/>
                    </a:cubicBezTo>
                    <a:cubicBezTo>
                      <a:pt x="-555" y="247177"/>
                      <a:pt x="947" y="249074"/>
                      <a:pt x="2176" y="248303"/>
                    </a:cubicBezTo>
                    <a:cubicBezTo>
                      <a:pt x="65803" y="207604"/>
                      <a:pt x="132101" y="171235"/>
                      <a:pt x="200620" y="139442"/>
                    </a:cubicBezTo>
                    <a:cubicBezTo>
                      <a:pt x="269859" y="108439"/>
                      <a:pt x="341556" y="83242"/>
                      <a:pt x="414972" y="64110"/>
                    </a:cubicBezTo>
                    <a:cubicBezTo>
                      <a:pt x="572378" y="23476"/>
                      <a:pt x="734986" y="6629"/>
                      <a:pt x="897386" y="14130"/>
                    </a:cubicBezTo>
                    <a:cubicBezTo>
                      <a:pt x="992246" y="18094"/>
                      <a:pt x="1086720" y="28579"/>
                      <a:pt x="1180138" y="45512"/>
                    </a:cubicBezTo>
                    <a:cubicBezTo>
                      <a:pt x="1188375" y="46985"/>
                      <a:pt x="1191908" y="34382"/>
                      <a:pt x="1183618" y="329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7">
                <a:extLst>
                  <a:ext uri="{FF2B5EF4-FFF2-40B4-BE49-F238E27FC236}">
                    <a16:creationId xmlns:a16="http://schemas.microsoft.com/office/drawing/2014/main" id="{F3C9F8C4-416E-28DE-A57D-B1DA732C99FC}"/>
                  </a:ext>
                </a:extLst>
              </p:cNvPr>
              <p:cNvSpPr/>
              <p:nvPr/>
            </p:nvSpPr>
            <p:spPr>
              <a:xfrm>
                <a:off x="5916825" y="4391012"/>
                <a:ext cx="452037" cy="284387"/>
              </a:xfrm>
              <a:custGeom>
                <a:avLst/>
                <a:gdLst/>
                <a:ahLst/>
                <a:cxnLst/>
                <a:rect l="l" t="t" r="r" b="b"/>
                <a:pathLst>
                  <a:path w="452037" h="284387" extrusionOk="0">
                    <a:moveTo>
                      <a:pt x="448881" y="89"/>
                    </a:moveTo>
                    <a:cubicBezTo>
                      <a:pt x="416368" y="4859"/>
                      <a:pt x="383564" y="18855"/>
                      <a:pt x="353519" y="31704"/>
                    </a:cubicBezTo>
                    <a:cubicBezTo>
                      <a:pt x="321346" y="45571"/>
                      <a:pt x="290104" y="61503"/>
                      <a:pt x="259989" y="79402"/>
                    </a:cubicBezTo>
                    <a:cubicBezTo>
                      <a:pt x="200642" y="115549"/>
                      <a:pt x="144169" y="156210"/>
                      <a:pt x="91070" y="201024"/>
                    </a:cubicBezTo>
                    <a:cubicBezTo>
                      <a:pt x="59402" y="225296"/>
                      <a:pt x="29290" y="251533"/>
                      <a:pt x="913" y="279578"/>
                    </a:cubicBezTo>
                    <a:cubicBezTo>
                      <a:pt x="-1150" y="281763"/>
                      <a:pt x="1589" y="285793"/>
                      <a:pt x="4267" y="283921"/>
                    </a:cubicBezTo>
                    <a:cubicBezTo>
                      <a:pt x="31445" y="264921"/>
                      <a:pt x="55914" y="241579"/>
                      <a:pt x="81395" y="220401"/>
                    </a:cubicBezTo>
                    <a:cubicBezTo>
                      <a:pt x="108982" y="197474"/>
                      <a:pt x="136972" y="175017"/>
                      <a:pt x="165746" y="153591"/>
                    </a:cubicBezTo>
                    <a:cubicBezTo>
                      <a:pt x="219750" y="112228"/>
                      <a:pt x="277776" y="76394"/>
                      <a:pt x="338951" y="46627"/>
                    </a:cubicBezTo>
                    <a:cubicBezTo>
                      <a:pt x="356971" y="38166"/>
                      <a:pt x="375341" y="30456"/>
                      <a:pt x="394045" y="23633"/>
                    </a:cubicBezTo>
                    <a:cubicBezTo>
                      <a:pt x="412584" y="16871"/>
                      <a:pt x="431882" y="12239"/>
                      <a:pt x="450324" y="5324"/>
                    </a:cubicBezTo>
                    <a:cubicBezTo>
                      <a:pt x="451756" y="4873"/>
                      <a:pt x="452552" y="3348"/>
                      <a:pt x="452101" y="1917"/>
                    </a:cubicBezTo>
                    <a:cubicBezTo>
                      <a:pt x="451674" y="558"/>
                      <a:pt x="450268" y="-239"/>
                      <a:pt x="448881" y="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7">
                <a:extLst>
                  <a:ext uri="{FF2B5EF4-FFF2-40B4-BE49-F238E27FC236}">
                    <a16:creationId xmlns:a16="http://schemas.microsoft.com/office/drawing/2014/main" id="{35447F86-4E71-8375-02E1-7AFED2429B6E}"/>
                  </a:ext>
                </a:extLst>
              </p:cNvPr>
              <p:cNvSpPr/>
              <p:nvPr/>
            </p:nvSpPr>
            <p:spPr>
              <a:xfrm>
                <a:off x="6114072" y="4211185"/>
                <a:ext cx="538717" cy="250064"/>
              </a:xfrm>
              <a:custGeom>
                <a:avLst/>
                <a:gdLst/>
                <a:ahLst/>
                <a:cxnLst/>
                <a:rect l="l" t="t" r="r" b="b"/>
                <a:pathLst>
                  <a:path w="538717" h="250064" extrusionOk="0">
                    <a:moveTo>
                      <a:pt x="531405" y="135"/>
                    </a:moveTo>
                    <a:cubicBezTo>
                      <a:pt x="454957" y="15469"/>
                      <a:pt x="380298" y="38643"/>
                      <a:pt x="308610" y="69291"/>
                    </a:cubicBezTo>
                    <a:cubicBezTo>
                      <a:pt x="238024" y="98525"/>
                      <a:pt x="170052" y="133703"/>
                      <a:pt x="105429" y="174444"/>
                    </a:cubicBezTo>
                    <a:cubicBezTo>
                      <a:pt x="68525" y="196370"/>
                      <a:pt x="33419" y="221186"/>
                      <a:pt x="442" y="248659"/>
                    </a:cubicBezTo>
                    <a:cubicBezTo>
                      <a:pt x="-264" y="249277"/>
                      <a:pt x="655" y="250464"/>
                      <a:pt x="1445" y="249958"/>
                    </a:cubicBezTo>
                    <a:cubicBezTo>
                      <a:pt x="33630" y="229309"/>
                      <a:pt x="64450" y="206685"/>
                      <a:pt x="96994" y="186550"/>
                    </a:cubicBezTo>
                    <a:cubicBezTo>
                      <a:pt x="129006" y="166745"/>
                      <a:pt x="162035" y="148550"/>
                      <a:pt x="195642" y="131597"/>
                    </a:cubicBezTo>
                    <a:cubicBezTo>
                      <a:pt x="264261" y="97084"/>
                      <a:pt x="335555" y="68161"/>
                      <a:pt x="408831" y="45110"/>
                    </a:cubicBezTo>
                    <a:cubicBezTo>
                      <a:pt x="450321" y="32005"/>
                      <a:pt x="492416" y="22189"/>
                      <a:pt x="534595" y="11700"/>
                    </a:cubicBezTo>
                    <a:cubicBezTo>
                      <a:pt x="542179" y="9814"/>
                      <a:pt x="538902" y="-1248"/>
                      <a:pt x="531405" y="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7">
                <a:extLst>
                  <a:ext uri="{FF2B5EF4-FFF2-40B4-BE49-F238E27FC236}">
                    <a16:creationId xmlns:a16="http://schemas.microsoft.com/office/drawing/2014/main" id="{682C4170-7E00-4FCA-C394-0328F6F556CC}"/>
                  </a:ext>
                </a:extLst>
              </p:cNvPr>
              <p:cNvSpPr/>
              <p:nvPr/>
            </p:nvSpPr>
            <p:spPr>
              <a:xfrm>
                <a:off x="5239319" y="4235729"/>
                <a:ext cx="613635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613635" h="400110" extrusionOk="0">
                    <a:moveTo>
                      <a:pt x="578421" y="340826"/>
                    </a:moveTo>
                    <a:cubicBezTo>
                      <a:pt x="564008" y="322277"/>
                      <a:pt x="548624" y="304502"/>
                      <a:pt x="532334" y="287575"/>
                    </a:cubicBezTo>
                    <a:cubicBezTo>
                      <a:pt x="500824" y="255080"/>
                      <a:pt x="466560" y="225370"/>
                      <a:pt x="429924" y="198779"/>
                    </a:cubicBezTo>
                    <a:cubicBezTo>
                      <a:pt x="349532" y="139914"/>
                      <a:pt x="259929" y="96876"/>
                      <a:pt x="167698" y="59978"/>
                    </a:cubicBezTo>
                    <a:cubicBezTo>
                      <a:pt x="112985" y="38090"/>
                      <a:pt x="57360" y="18656"/>
                      <a:pt x="1448" y="75"/>
                    </a:cubicBezTo>
                    <a:cubicBezTo>
                      <a:pt x="174" y="-348"/>
                      <a:pt x="-339" y="1619"/>
                      <a:pt x="898" y="2069"/>
                    </a:cubicBezTo>
                    <a:cubicBezTo>
                      <a:pt x="183080" y="68311"/>
                      <a:pt x="369667" y="143202"/>
                      <a:pt x="509877" y="281882"/>
                    </a:cubicBezTo>
                    <a:cubicBezTo>
                      <a:pt x="527896" y="299664"/>
                      <a:pt x="544905" y="318439"/>
                      <a:pt x="560826" y="338119"/>
                    </a:cubicBezTo>
                    <a:cubicBezTo>
                      <a:pt x="568819" y="348023"/>
                      <a:pt x="576487" y="358177"/>
                      <a:pt x="583831" y="368580"/>
                    </a:cubicBezTo>
                    <a:cubicBezTo>
                      <a:pt x="590400" y="379230"/>
                      <a:pt x="597784" y="389355"/>
                      <a:pt x="605917" y="398865"/>
                    </a:cubicBezTo>
                    <a:cubicBezTo>
                      <a:pt x="608963" y="402009"/>
                      <a:pt x="615159" y="398806"/>
                      <a:pt x="613569" y="394413"/>
                    </a:cubicBezTo>
                    <a:cubicBezTo>
                      <a:pt x="606464" y="374789"/>
                      <a:pt x="591136" y="357206"/>
                      <a:pt x="578421" y="3408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7">
                <a:extLst>
                  <a:ext uri="{FF2B5EF4-FFF2-40B4-BE49-F238E27FC236}">
                    <a16:creationId xmlns:a16="http://schemas.microsoft.com/office/drawing/2014/main" id="{6F8799BC-0EC0-89F1-E287-6058204BBADE}"/>
                  </a:ext>
                </a:extLst>
              </p:cNvPr>
              <p:cNvSpPr/>
              <p:nvPr/>
            </p:nvSpPr>
            <p:spPr>
              <a:xfrm>
                <a:off x="4180800" y="4251897"/>
                <a:ext cx="1348209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1348209" h="232454" extrusionOk="0">
                    <a:moveTo>
                      <a:pt x="1113395" y="95933"/>
                    </a:moveTo>
                    <a:cubicBezTo>
                      <a:pt x="1033233" y="62719"/>
                      <a:pt x="949630" y="38500"/>
                      <a:pt x="864121" y="23720"/>
                    </a:cubicBezTo>
                    <a:cubicBezTo>
                      <a:pt x="685294" y="-8070"/>
                      <a:pt x="502442" y="-4050"/>
                      <a:pt x="322309" y="13380"/>
                    </a:cubicBezTo>
                    <a:cubicBezTo>
                      <a:pt x="216159" y="23651"/>
                      <a:pt x="110520" y="38465"/>
                      <a:pt x="4929" y="53274"/>
                    </a:cubicBezTo>
                    <a:cubicBezTo>
                      <a:pt x="-3376" y="54439"/>
                      <a:pt x="158" y="67043"/>
                      <a:pt x="8409" y="65886"/>
                    </a:cubicBezTo>
                    <a:cubicBezTo>
                      <a:pt x="194587" y="39763"/>
                      <a:pt x="381561" y="13625"/>
                      <a:pt x="569936" y="12985"/>
                    </a:cubicBezTo>
                    <a:cubicBezTo>
                      <a:pt x="742117" y="12402"/>
                      <a:pt x="916128" y="33989"/>
                      <a:pt x="1078214" y="94076"/>
                    </a:cubicBezTo>
                    <a:cubicBezTo>
                      <a:pt x="1124829" y="111490"/>
                      <a:pt x="1170201" y="132062"/>
                      <a:pt x="1214014" y="155647"/>
                    </a:cubicBezTo>
                    <a:cubicBezTo>
                      <a:pt x="1258797" y="179607"/>
                      <a:pt x="1301803" y="206605"/>
                      <a:pt x="1345650" y="232180"/>
                    </a:cubicBezTo>
                    <a:cubicBezTo>
                      <a:pt x="1347793" y="233430"/>
                      <a:pt x="1349483" y="230322"/>
                      <a:pt x="1347556" y="228922"/>
                    </a:cubicBezTo>
                    <a:cubicBezTo>
                      <a:pt x="1274858" y="175774"/>
                      <a:pt x="1196289" y="131152"/>
                      <a:pt x="1113395" y="959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7">
                <a:extLst>
                  <a:ext uri="{FF2B5EF4-FFF2-40B4-BE49-F238E27FC236}">
                    <a16:creationId xmlns:a16="http://schemas.microsoft.com/office/drawing/2014/main" id="{1DB2AA2C-E4BD-90B1-466D-FD40B29737BA}"/>
                  </a:ext>
                </a:extLst>
              </p:cNvPr>
              <p:cNvSpPr/>
              <p:nvPr/>
            </p:nvSpPr>
            <p:spPr>
              <a:xfrm>
                <a:off x="4279298" y="4110977"/>
                <a:ext cx="480878" cy="47341"/>
              </a:xfrm>
              <a:custGeom>
                <a:avLst/>
                <a:gdLst/>
                <a:ahLst/>
                <a:cxnLst/>
                <a:rect l="l" t="t" r="r" b="b"/>
                <a:pathLst>
                  <a:path w="480878" h="47341" extrusionOk="0">
                    <a:moveTo>
                      <a:pt x="62612" y="16056"/>
                    </a:moveTo>
                    <a:cubicBezTo>
                      <a:pt x="81611" y="17566"/>
                      <a:pt x="100611" y="19057"/>
                      <a:pt x="119613" y="20531"/>
                    </a:cubicBezTo>
                    <a:cubicBezTo>
                      <a:pt x="159806" y="23688"/>
                      <a:pt x="199999" y="26844"/>
                      <a:pt x="240192" y="30000"/>
                    </a:cubicBezTo>
                    <a:cubicBezTo>
                      <a:pt x="319813" y="36253"/>
                      <a:pt x="399461" y="42186"/>
                      <a:pt x="479159" y="47352"/>
                    </a:cubicBezTo>
                    <a:cubicBezTo>
                      <a:pt x="481746" y="47519"/>
                      <a:pt x="481665" y="43630"/>
                      <a:pt x="479159" y="43371"/>
                    </a:cubicBezTo>
                    <a:cubicBezTo>
                      <a:pt x="400293" y="35213"/>
                      <a:pt x="321350" y="27846"/>
                      <a:pt x="242385" y="20711"/>
                    </a:cubicBezTo>
                    <a:cubicBezTo>
                      <a:pt x="202925" y="17146"/>
                      <a:pt x="163462" y="13605"/>
                      <a:pt x="123998" y="10088"/>
                    </a:cubicBezTo>
                    <a:cubicBezTo>
                      <a:pt x="104997" y="8384"/>
                      <a:pt x="85997" y="6679"/>
                      <a:pt x="66996" y="4974"/>
                    </a:cubicBezTo>
                    <a:cubicBezTo>
                      <a:pt x="46731" y="3163"/>
                      <a:pt x="25952" y="-48"/>
                      <a:pt x="5611" y="17"/>
                    </a:cubicBezTo>
                    <a:cubicBezTo>
                      <a:pt x="-387" y="36"/>
                      <a:pt x="-2150" y="9746"/>
                      <a:pt x="4146" y="10831"/>
                    </a:cubicBezTo>
                    <a:cubicBezTo>
                      <a:pt x="23303" y="14133"/>
                      <a:pt x="43236" y="14516"/>
                      <a:pt x="62612" y="160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2" name="Google Shape;1692;p27">
              <a:extLst>
                <a:ext uri="{FF2B5EF4-FFF2-40B4-BE49-F238E27FC236}">
                  <a16:creationId xmlns:a16="http://schemas.microsoft.com/office/drawing/2014/main" id="{AC9B359B-B85F-CFF9-C8CC-8EBAB0799050}"/>
                </a:ext>
              </a:extLst>
            </p:cNvPr>
            <p:cNvGrpSpPr/>
            <p:nvPr/>
          </p:nvGrpSpPr>
          <p:grpSpPr>
            <a:xfrm>
              <a:off x="2485955" y="4287699"/>
              <a:ext cx="3815311" cy="701277"/>
              <a:chOff x="3943705" y="4177874"/>
              <a:chExt cx="3815311" cy="701277"/>
            </a:xfrm>
          </p:grpSpPr>
          <p:sp>
            <p:nvSpPr>
              <p:cNvPr id="1693" name="Google Shape;1693;p27">
                <a:extLst>
                  <a:ext uri="{FF2B5EF4-FFF2-40B4-BE49-F238E27FC236}">
                    <a16:creationId xmlns:a16="http://schemas.microsoft.com/office/drawing/2014/main" id="{9A08D9D1-A635-3CE1-E9EF-6392E1D60591}"/>
                  </a:ext>
                </a:extLst>
              </p:cNvPr>
              <p:cNvSpPr/>
              <p:nvPr/>
            </p:nvSpPr>
            <p:spPr>
              <a:xfrm>
                <a:off x="4063409" y="4388307"/>
                <a:ext cx="3615181" cy="320387"/>
              </a:xfrm>
              <a:custGeom>
                <a:avLst/>
                <a:gdLst/>
                <a:ahLst/>
                <a:cxnLst/>
                <a:rect l="l" t="t" r="r" b="b"/>
                <a:pathLst>
                  <a:path w="3615181" h="320387" extrusionOk="0">
                    <a:moveTo>
                      <a:pt x="2132" y="71462"/>
                    </a:moveTo>
                    <a:cubicBezTo>
                      <a:pt x="228756" y="20122"/>
                      <a:pt x="461639" y="1934"/>
                      <a:pt x="693493" y="17470"/>
                    </a:cubicBezTo>
                    <a:cubicBezTo>
                      <a:pt x="924583" y="33429"/>
                      <a:pt x="1152720" y="78572"/>
                      <a:pt x="1372457" y="151821"/>
                    </a:cubicBezTo>
                    <a:cubicBezTo>
                      <a:pt x="1490284" y="190695"/>
                      <a:pt x="1609340" y="236435"/>
                      <a:pt x="1705423" y="317160"/>
                    </a:cubicBezTo>
                    <a:cubicBezTo>
                      <a:pt x="1708444" y="319592"/>
                      <a:pt x="1712867" y="319116"/>
                      <a:pt x="1715300" y="316096"/>
                    </a:cubicBezTo>
                    <a:cubicBezTo>
                      <a:pt x="1716182" y="315002"/>
                      <a:pt x="1716715" y="313669"/>
                      <a:pt x="1716831" y="312269"/>
                    </a:cubicBezTo>
                    <a:cubicBezTo>
                      <a:pt x="1741140" y="291361"/>
                      <a:pt x="1768170" y="276186"/>
                      <a:pt x="1801494" y="276337"/>
                    </a:cubicBezTo>
                    <a:cubicBezTo>
                      <a:pt x="1835263" y="276889"/>
                      <a:pt x="1867095" y="292197"/>
                      <a:pt x="1888595" y="318225"/>
                    </a:cubicBezTo>
                    <a:cubicBezTo>
                      <a:pt x="1892720" y="323145"/>
                      <a:pt x="1898994" y="318893"/>
                      <a:pt x="1899361" y="313763"/>
                    </a:cubicBezTo>
                    <a:cubicBezTo>
                      <a:pt x="1949207" y="287728"/>
                      <a:pt x="1998426" y="260593"/>
                      <a:pt x="2049134" y="236223"/>
                    </a:cubicBezTo>
                    <a:cubicBezTo>
                      <a:pt x="2099418" y="212057"/>
                      <a:pt x="2150626" y="189948"/>
                      <a:pt x="2202758" y="169897"/>
                    </a:cubicBezTo>
                    <a:cubicBezTo>
                      <a:pt x="2306186" y="130119"/>
                      <a:pt x="2412618" y="98630"/>
                      <a:pt x="2521046" y="75729"/>
                    </a:cubicBezTo>
                    <a:cubicBezTo>
                      <a:pt x="2630173" y="52656"/>
                      <a:pt x="2740996" y="38483"/>
                      <a:pt x="2852420" y="33351"/>
                    </a:cubicBezTo>
                    <a:cubicBezTo>
                      <a:pt x="2971019" y="27919"/>
                      <a:pt x="3089476" y="34614"/>
                      <a:pt x="3207741" y="43449"/>
                    </a:cubicBezTo>
                    <a:cubicBezTo>
                      <a:pt x="3341607" y="53449"/>
                      <a:pt x="3474997" y="67799"/>
                      <a:pt x="3607290" y="90802"/>
                    </a:cubicBezTo>
                    <a:cubicBezTo>
                      <a:pt x="3615373" y="92208"/>
                      <a:pt x="3618895" y="79911"/>
                      <a:pt x="3610715" y="78390"/>
                    </a:cubicBezTo>
                    <a:cubicBezTo>
                      <a:pt x="3492604" y="57534"/>
                      <a:pt x="3373505" y="42711"/>
                      <a:pt x="3253883" y="33980"/>
                    </a:cubicBezTo>
                    <a:cubicBezTo>
                      <a:pt x="3133495" y="24111"/>
                      <a:pt x="3012574" y="15667"/>
                      <a:pt x="2891716" y="18856"/>
                    </a:cubicBezTo>
                    <a:cubicBezTo>
                      <a:pt x="2667240" y="24981"/>
                      <a:pt x="2445229" y="67304"/>
                      <a:pt x="2234261" y="144188"/>
                    </a:cubicBezTo>
                    <a:cubicBezTo>
                      <a:pt x="2175854" y="165463"/>
                      <a:pt x="2118481" y="189331"/>
                      <a:pt x="2062143" y="215791"/>
                    </a:cubicBezTo>
                    <a:cubicBezTo>
                      <a:pt x="2004433" y="241978"/>
                      <a:pt x="1948633" y="272178"/>
                      <a:pt x="1895152" y="306168"/>
                    </a:cubicBezTo>
                    <a:cubicBezTo>
                      <a:pt x="1871036" y="279000"/>
                      <a:pt x="1836418" y="263472"/>
                      <a:pt x="1800076" y="263523"/>
                    </a:cubicBezTo>
                    <a:cubicBezTo>
                      <a:pt x="1765713" y="263595"/>
                      <a:pt x="1733089" y="278633"/>
                      <a:pt x="1710727" y="304707"/>
                    </a:cubicBezTo>
                    <a:cubicBezTo>
                      <a:pt x="1626858" y="235479"/>
                      <a:pt x="1526382" y="191507"/>
                      <a:pt x="1424484" y="155714"/>
                    </a:cubicBezTo>
                    <a:cubicBezTo>
                      <a:pt x="1313612" y="116798"/>
                      <a:pt x="1200428" y="84805"/>
                      <a:pt x="1085584" y="59920"/>
                    </a:cubicBezTo>
                    <a:cubicBezTo>
                      <a:pt x="857326" y="9027"/>
                      <a:pt x="623046" y="-9580"/>
                      <a:pt x="389608" y="4642"/>
                    </a:cubicBezTo>
                    <a:cubicBezTo>
                      <a:pt x="258397" y="13182"/>
                      <a:pt x="128338" y="34543"/>
                      <a:pt x="1294" y="68421"/>
                    </a:cubicBezTo>
                    <a:cubicBezTo>
                      <a:pt x="462" y="68684"/>
                      <a:pt x="1" y="69570"/>
                      <a:pt x="264" y="70402"/>
                    </a:cubicBezTo>
                    <a:cubicBezTo>
                      <a:pt x="513" y="71189"/>
                      <a:pt x="1327" y="71652"/>
                      <a:pt x="2132" y="714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27">
                <a:extLst>
                  <a:ext uri="{FF2B5EF4-FFF2-40B4-BE49-F238E27FC236}">
                    <a16:creationId xmlns:a16="http://schemas.microsoft.com/office/drawing/2014/main" id="{54149FAF-AFDC-ABE6-CE84-5E7433A1CA81}"/>
                  </a:ext>
                </a:extLst>
              </p:cNvPr>
              <p:cNvSpPr/>
              <p:nvPr/>
            </p:nvSpPr>
            <p:spPr>
              <a:xfrm>
                <a:off x="3943705" y="4177874"/>
                <a:ext cx="3815311" cy="701277"/>
              </a:xfrm>
              <a:custGeom>
                <a:avLst/>
                <a:gdLst/>
                <a:ahLst/>
                <a:cxnLst/>
                <a:rect l="l" t="t" r="r" b="b"/>
                <a:pathLst>
                  <a:path w="3815311" h="701277" extrusionOk="0">
                    <a:moveTo>
                      <a:pt x="3814713" y="463068"/>
                    </a:moveTo>
                    <a:cubicBezTo>
                      <a:pt x="3797945" y="434849"/>
                      <a:pt x="3786476" y="403865"/>
                      <a:pt x="3769350" y="375849"/>
                    </a:cubicBezTo>
                    <a:cubicBezTo>
                      <a:pt x="3768722" y="374824"/>
                      <a:pt x="3767799" y="374013"/>
                      <a:pt x="3766701" y="373522"/>
                    </a:cubicBezTo>
                    <a:cubicBezTo>
                      <a:pt x="3738354" y="249957"/>
                      <a:pt x="3714204" y="125710"/>
                      <a:pt x="3676202" y="4572"/>
                    </a:cubicBezTo>
                    <a:cubicBezTo>
                      <a:pt x="3673691" y="-3432"/>
                      <a:pt x="3661052" y="-15"/>
                      <a:pt x="3663582" y="8049"/>
                    </a:cubicBezTo>
                    <a:cubicBezTo>
                      <a:pt x="3700872" y="126918"/>
                      <a:pt x="3724841" y="248778"/>
                      <a:pt x="3752509" y="370052"/>
                    </a:cubicBezTo>
                    <a:cubicBezTo>
                      <a:pt x="3530057" y="311095"/>
                      <a:pt x="3298397" y="299543"/>
                      <a:pt x="3069218" y="304535"/>
                    </a:cubicBezTo>
                    <a:cubicBezTo>
                      <a:pt x="2837616" y="309579"/>
                      <a:pt x="2599803" y="320489"/>
                      <a:pt x="2377140" y="389757"/>
                    </a:cubicBezTo>
                    <a:cubicBezTo>
                      <a:pt x="2264254" y="424874"/>
                      <a:pt x="2154216" y="475104"/>
                      <a:pt x="2060492" y="547862"/>
                    </a:cubicBezTo>
                    <a:cubicBezTo>
                      <a:pt x="2060368" y="547959"/>
                      <a:pt x="2060331" y="548086"/>
                      <a:pt x="2060223" y="548188"/>
                    </a:cubicBezTo>
                    <a:cubicBezTo>
                      <a:pt x="2056996" y="546107"/>
                      <a:pt x="2052691" y="547035"/>
                      <a:pt x="2050609" y="550259"/>
                    </a:cubicBezTo>
                    <a:cubicBezTo>
                      <a:pt x="2049699" y="551669"/>
                      <a:pt x="2049330" y="553361"/>
                      <a:pt x="2049570" y="555021"/>
                    </a:cubicBezTo>
                    <a:cubicBezTo>
                      <a:pt x="2053146" y="586998"/>
                      <a:pt x="2038672" y="618317"/>
                      <a:pt x="2011993" y="636330"/>
                    </a:cubicBezTo>
                    <a:cubicBezTo>
                      <a:pt x="1985169" y="653849"/>
                      <a:pt x="1952893" y="661042"/>
                      <a:pt x="1921162" y="656575"/>
                    </a:cubicBezTo>
                    <a:cubicBezTo>
                      <a:pt x="1891751" y="653843"/>
                      <a:pt x="1864436" y="640181"/>
                      <a:pt x="1844621" y="618291"/>
                    </a:cubicBezTo>
                    <a:cubicBezTo>
                      <a:pt x="1834527" y="606266"/>
                      <a:pt x="1829228" y="591300"/>
                      <a:pt x="1820199" y="578579"/>
                    </a:cubicBezTo>
                    <a:cubicBezTo>
                      <a:pt x="1810832" y="566658"/>
                      <a:pt x="1799279" y="556627"/>
                      <a:pt x="1786158" y="549024"/>
                    </a:cubicBezTo>
                    <a:cubicBezTo>
                      <a:pt x="1675403" y="476865"/>
                      <a:pt x="1549968" y="430569"/>
                      <a:pt x="1422779" y="396720"/>
                    </a:cubicBezTo>
                    <a:cubicBezTo>
                      <a:pt x="1357855" y="379441"/>
                      <a:pt x="1292150" y="365268"/>
                      <a:pt x="1226263" y="352200"/>
                    </a:cubicBezTo>
                    <a:cubicBezTo>
                      <a:pt x="1154798" y="338026"/>
                      <a:pt x="1083162" y="324358"/>
                      <a:pt x="1011130" y="313369"/>
                    </a:cubicBezTo>
                    <a:cubicBezTo>
                      <a:pt x="864966" y="291541"/>
                      <a:pt x="717016" y="284056"/>
                      <a:pt x="569394" y="291019"/>
                    </a:cubicBezTo>
                    <a:cubicBezTo>
                      <a:pt x="421574" y="298495"/>
                      <a:pt x="274375" y="315308"/>
                      <a:pt x="128680" y="341357"/>
                    </a:cubicBezTo>
                    <a:cubicBezTo>
                      <a:pt x="113385" y="343988"/>
                      <a:pt x="98112" y="346733"/>
                      <a:pt x="82842" y="349500"/>
                    </a:cubicBezTo>
                    <a:cubicBezTo>
                      <a:pt x="94330" y="300510"/>
                      <a:pt x="104124" y="251147"/>
                      <a:pt x="115769" y="202197"/>
                    </a:cubicBezTo>
                    <a:cubicBezTo>
                      <a:pt x="128517" y="150559"/>
                      <a:pt x="143877" y="99600"/>
                      <a:pt x="161789" y="49517"/>
                    </a:cubicBezTo>
                    <a:cubicBezTo>
                      <a:pt x="163033" y="45943"/>
                      <a:pt x="157150" y="43378"/>
                      <a:pt x="155596" y="46908"/>
                    </a:cubicBezTo>
                    <a:cubicBezTo>
                      <a:pt x="112169" y="145619"/>
                      <a:pt x="94524" y="251147"/>
                      <a:pt x="69362" y="355294"/>
                    </a:cubicBezTo>
                    <a:cubicBezTo>
                      <a:pt x="68554" y="358508"/>
                      <a:pt x="70506" y="361768"/>
                      <a:pt x="73722" y="362576"/>
                    </a:cubicBezTo>
                    <a:cubicBezTo>
                      <a:pt x="74683" y="362817"/>
                      <a:pt x="75688" y="362817"/>
                      <a:pt x="76649" y="362576"/>
                    </a:cubicBezTo>
                    <a:cubicBezTo>
                      <a:pt x="227394" y="334267"/>
                      <a:pt x="379744" y="315282"/>
                      <a:pt x="532829" y="305729"/>
                    </a:cubicBezTo>
                    <a:cubicBezTo>
                      <a:pt x="685619" y="296347"/>
                      <a:pt x="838964" y="302278"/>
                      <a:pt x="990570" y="323431"/>
                    </a:cubicBezTo>
                    <a:cubicBezTo>
                      <a:pt x="1064552" y="334203"/>
                      <a:pt x="1138060" y="348146"/>
                      <a:pt x="1211407" y="362546"/>
                    </a:cubicBezTo>
                    <a:cubicBezTo>
                      <a:pt x="1278581" y="375735"/>
                      <a:pt x="1345592" y="389954"/>
                      <a:pt x="1411824" y="407318"/>
                    </a:cubicBezTo>
                    <a:cubicBezTo>
                      <a:pt x="1542401" y="441551"/>
                      <a:pt x="1676024" y="487862"/>
                      <a:pt x="1787666" y="565615"/>
                    </a:cubicBezTo>
                    <a:cubicBezTo>
                      <a:pt x="1793190" y="569446"/>
                      <a:pt x="1798262" y="573889"/>
                      <a:pt x="1802785" y="578861"/>
                    </a:cubicBezTo>
                    <a:cubicBezTo>
                      <a:pt x="1799230" y="582842"/>
                      <a:pt x="1795964" y="587139"/>
                      <a:pt x="1792586" y="591210"/>
                    </a:cubicBezTo>
                    <a:cubicBezTo>
                      <a:pt x="1788456" y="596188"/>
                      <a:pt x="1784516" y="601275"/>
                      <a:pt x="1780607" y="606402"/>
                    </a:cubicBezTo>
                    <a:cubicBezTo>
                      <a:pt x="1781194" y="603766"/>
                      <a:pt x="1780056" y="601047"/>
                      <a:pt x="1777767" y="599613"/>
                    </a:cubicBezTo>
                    <a:cubicBezTo>
                      <a:pt x="1587059" y="473154"/>
                      <a:pt x="1363233" y="407800"/>
                      <a:pt x="1137990" y="378150"/>
                    </a:cubicBezTo>
                    <a:cubicBezTo>
                      <a:pt x="1014155" y="362829"/>
                      <a:pt x="889504" y="355033"/>
                      <a:pt x="764724" y="354806"/>
                    </a:cubicBezTo>
                    <a:cubicBezTo>
                      <a:pt x="643847" y="353649"/>
                      <a:pt x="522596" y="355025"/>
                      <a:pt x="401979" y="363529"/>
                    </a:cubicBezTo>
                    <a:cubicBezTo>
                      <a:pt x="334827" y="368263"/>
                      <a:pt x="267809" y="375404"/>
                      <a:pt x="201388" y="386439"/>
                    </a:cubicBezTo>
                    <a:cubicBezTo>
                      <a:pt x="134055" y="396365"/>
                      <a:pt x="67728" y="412207"/>
                      <a:pt x="3181" y="433782"/>
                    </a:cubicBezTo>
                    <a:cubicBezTo>
                      <a:pt x="931" y="434489"/>
                      <a:pt x="-320" y="436885"/>
                      <a:pt x="388" y="439134"/>
                    </a:cubicBezTo>
                    <a:cubicBezTo>
                      <a:pt x="1060" y="441271"/>
                      <a:pt x="3270" y="442525"/>
                      <a:pt x="5450" y="442007"/>
                    </a:cubicBezTo>
                    <a:cubicBezTo>
                      <a:pt x="63434" y="427488"/>
                      <a:pt x="121097" y="412781"/>
                      <a:pt x="180047" y="402524"/>
                    </a:cubicBezTo>
                    <a:cubicBezTo>
                      <a:pt x="239732" y="392139"/>
                      <a:pt x="299957" y="384846"/>
                      <a:pt x="360312" y="379714"/>
                    </a:cubicBezTo>
                    <a:cubicBezTo>
                      <a:pt x="479702" y="369560"/>
                      <a:pt x="599748" y="367512"/>
                      <a:pt x="719518" y="367648"/>
                    </a:cubicBezTo>
                    <a:cubicBezTo>
                      <a:pt x="958780" y="367921"/>
                      <a:pt x="1200895" y="383199"/>
                      <a:pt x="1430973" y="453413"/>
                    </a:cubicBezTo>
                    <a:cubicBezTo>
                      <a:pt x="1551386" y="489215"/>
                      <a:pt x="1665972" y="542264"/>
                      <a:pt x="1771161" y="610906"/>
                    </a:cubicBezTo>
                    <a:cubicBezTo>
                      <a:pt x="1772607" y="611964"/>
                      <a:pt x="1774469" y="612275"/>
                      <a:pt x="1776180" y="611743"/>
                    </a:cubicBezTo>
                    <a:cubicBezTo>
                      <a:pt x="1776155" y="612252"/>
                      <a:pt x="1776250" y="612759"/>
                      <a:pt x="1776457" y="613224"/>
                    </a:cubicBezTo>
                    <a:cubicBezTo>
                      <a:pt x="1790523" y="643697"/>
                      <a:pt x="1823144" y="667132"/>
                      <a:pt x="1852531" y="681428"/>
                    </a:cubicBezTo>
                    <a:cubicBezTo>
                      <a:pt x="1883634" y="696946"/>
                      <a:pt x="1918422" y="703580"/>
                      <a:pt x="1953059" y="700597"/>
                    </a:cubicBezTo>
                    <a:cubicBezTo>
                      <a:pt x="2020050" y="693901"/>
                      <a:pt x="2077557" y="650075"/>
                      <a:pt x="2101743" y="587288"/>
                    </a:cubicBezTo>
                    <a:cubicBezTo>
                      <a:pt x="2104648" y="579412"/>
                      <a:pt x="2092049" y="576007"/>
                      <a:pt x="2089173" y="583825"/>
                    </a:cubicBezTo>
                    <a:cubicBezTo>
                      <a:pt x="2066011" y="642719"/>
                      <a:pt x="2011373" y="683344"/>
                      <a:pt x="1948269" y="688593"/>
                    </a:cubicBezTo>
                    <a:cubicBezTo>
                      <a:pt x="1916192" y="690813"/>
                      <a:pt x="1884112" y="684333"/>
                      <a:pt x="1855417" y="669836"/>
                    </a:cubicBezTo>
                    <a:cubicBezTo>
                      <a:pt x="1840743" y="662505"/>
                      <a:pt x="1827030" y="653392"/>
                      <a:pt x="1814590" y="642704"/>
                    </a:cubicBezTo>
                    <a:cubicBezTo>
                      <a:pt x="1803474" y="633172"/>
                      <a:pt x="1793996" y="622172"/>
                      <a:pt x="1783633" y="611919"/>
                    </a:cubicBezTo>
                    <a:cubicBezTo>
                      <a:pt x="1788556" y="606601"/>
                      <a:pt x="1793347" y="601199"/>
                      <a:pt x="1798029" y="595644"/>
                    </a:cubicBezTo>
                    <a:cubicBezTo>
                      <a:pt x="1801145" y="591947"/>
                      <a:pt x="1804439" y="588300"/>
                      <a:pt x="1807496" y="584496"/>
                    </a:cubicBezTo>
                    <a:cubicBezTo>
                      <a:pt x="1812388" y="590933"/>
                      <a:pt x="1816743" y="597761"/>
                      <a:pt x="1820515" y="604912"/>
                    </a:cubicBezTo>
                    <a:cubicBezTo>
                      <a:pt x="1827079" y="617750"/>
                      <a:pt x="1835978" y="629254"/>
                      <a:pt x="1846756" y="638837"/>
                    </a:cubicBezTo>
                    <a:cubicBezTo>
                      <a:pt x="1867957" y="656232"/>
                      <a:pt x="1893858" y="666929"/>
                      <a:pt x="1921162" y="669566"/>
                    </a:cubicBezTo>
                    <a:cubicBezTo>
                      <a:pt x="1978379" y="676088"/>
                      <a:pt x="2042954" y="650000"/>
                      <a:pt x="2059897" y="590690"/>
                    </a:cubicBezTo>
                    <a:cubicBezTo>
                      <a:pt x="2062997" y="579494"/>
                      <a:pt x="2063903" y="567805"/>
                      <a:pt x="2062567" y="556265"/>
                    </a:cubicBezTo>
                    <a:cubicBezTo>
                      <a:pt x="2063908" y="556873"/>
                      <a:pt x="2065472" y="556718"/>
                      <a:pt x="2066667" y="555859"/>
                    </a:cubicBezTo>
                    <a:cubicBezTo>
                      <a:pt x="2153038" y="495083"/>
                      <a:pt x="2247687" y="447003"/>
                      <a:pt x="2347721" y="413087"/>
                    </a:cubicBezTo>
                    <a:cubicBezTo>
                      <a:pt x="2455369" y="377632"/>
                      <a:pt x="2566458" y="353618"/>
                      <a:pt x="2679145" y="341443"/>
                    </a:cubicBezTo>
                    <a:cubicBezTo>
                      <a:pt x="2795270" y="327694"/>
                      <a:pt x="2912359" y="322107"/>
                      <a:pt x="3029192" y="318646"/>
                    </a:cubicBezTo>
                    <a:cubicBezTo>
                      <a:pt x="3144290" y="315237"/>
                      <a:pt x="3259610" y="315444"/>
                      <a:pt x="3374533" y="323290"/>
                    </a:cubicBezTo>
                    <a:cubicBezTo>
                      <a:pt x="3504594" y="331250"/>
                      <a:pt x="3633548" y="352044"/>
                      <a:pt x="3759513" y="385367"/>
                    </a:cubicBezTo>
                    <a:cubicBezTo>
                      <a:pt x="3759755" y="385413"/>
                      <a:pt x="3760001" y="385446"/>
                      <a:pt x="3760247" y="385464"/>
                    </a:cubicBezTo>
                    <a:cubicBezTo>
                      <a:pt x="3772760" y="407727"/>
                      <a:pt x="3782912" y="431215"/>
                      <a:pt x="3794795" y="453799"/>
                    </a:cubicBezTo>
                    <a:cubicBezTo>
                      <a:pt x="3693228" y="414945"/>
                      <a:pt x="3585355" y="396560"/>
                      <a:pt x="3477466" y="385540"/>
                    </a:cubicBezTo>
                    <a:cubicBezTo>
                      <a:pt x="3359545" y="373496"/>
                      <a:pt x="3240709" y="366574"/>
                      <a:pt x="3122292" y="361732"/>
                    </a:cubicBezTo>
                    <a:cubicBezTo>
                      <a:pt x="2890657" y="352260"/>
                      <a:pt x="2655118" y="360117"/>
                      <a:pt x="2431330" y="426014"/>
                    </a:cubicBezTo>
                    <a:cubicBezTo>
                      <a:pt x="2316802" y="459737"/>
                      <a:pt x="2200699" y="507452"/>
                      <a:pt x="2104539" y="579310"/>
                    </a:cubicBezTo>
                    <a:cubicBezTo>
                      <a:pt x="2099715" y="582915"/>
                      <a:pt x="2103990" y="590947"/>
                      <a:pt x="2109395" y="587612"/>
                    </a:cubicBezTo>
                    <a:cubicBezTo>
                      <a:pt x="2154789" y="558925"/>
                      <a:pt x="2201677" y="532670"/>
                      <a:pt x="2249862" y="508960"/>
                    </a:cubicBezTo>
                    <a:cubicBezTo>
                      <a:pt x="2298483" y="485806"/>
                      <a:pt x="2348593" y="465915"/>
                      <a:pt x="2399861" y="449421"/>
                    </a:cubicBezTo>
                    <a:cubicBezTo>
                      <a:pt x="2503526" y="416481"/>
                      <a:pt x="2610343" y="394426"/>
                      <a:pt x="2718582" y="383611"/>
                    </a:cubicBezTo>
                    <a:cubicBezTo>
                      <a:pt x="2838279" y="371983"/>
                      <a:pt x="2958630" y="368510"/>
                      <a:pt x="3078800" y="373215"/>
                    </a:cubicBezTo>
                    <a:cubicBezTo>
                      <a:pt x="3196859" y="376877"/>
                      <a:pt x="3315073" y="384234"/>
                      <a:pt x="3432751" y="394386"/>
                    </a:cubicBezTo>
                    <a:cubicBezTo>
                      <a:pt x="3560173" y="405379"/>
                      <a:pt x="3688204" y="424156"/>
                      <a:pt x="3807351" y="472638"/>
                    </a:cubicBezTo>
                    <a:cubicBezTo>
                      <a:pt x="3812817" y="474863"/>
                      <a:pt x="3817393" y="467580"/>
                      <a:pt x="3814713" y="463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5" name="Google Shape;1695;p27">
              <a:extLst>
                <a:ext uri="{FF2B5EF4-FFF2-40B4-BE49-F238E27FC236}">
                  <a16:creationId xmlns:a16="http://schemas.microsoft.com/office/drawing/2014/main" id="{ADC59AA1-0119-C262-2F35-835507D85EDE}"/>
                </a:ext>
              </a:extLst>
            </p:cNvPr>
            <p:cNvGrpSpPr/>
            <p:nvPr/>
          </p:nvGrpSpPr>
          <p:grpSpPr>
            <a:xfrm rot="-1078917">
              <a:off x="2159369" y="2772301"/>
              <a:ext cx="715643" cy="477227"/>
              <a:chOff x="2403338" y="2664228"/>
              <a:chExt cx="715683" cy="477254"/>
            </a:xfrm>
          </p:grpSpPr>
          <p:sp>
            <p:nvSpPr>
              <p:cNvPr id="1696" name="Google Shape;1696;p27">
                <a:extLst>
                  <a:ext uri="{FF2B5EF4-FFF2-40B4-BE49-F238E27FC236}">
                    <a16:creationId xmlns:a16="http://schemas.microsoft.com/office/drawing/2014/main" id="{F2EB3303-2EEF-351D-F9FD-989383ECC90F}"/>
                  </a:ext>
                </a:extLst>
              </p:cNvPr>
              <p:cNvSpPr/>
              <p:nvPr/>
            </p:nvSpPr>
            <p:spPr>
              <a:xfrm>
                <a:off x="2890032" y="2970553"/>
                <a:ext cx="84953" cy="71065"/>
              </a:xfrm>
              <a:custGeom>
                <a:avLst/>
                <a:gdLst/>
                <a:ahLst/>
                <a:cxnLst/>
                <a:rect l="l" t="t" r="r" b="b"/>
                <a:pathLst>
                  <a:path w="84953" h="71065" extrusionOk="0">
                    <a:moveTo>
                      <a:pt x="28506" y="1958"/>
                    </a:moveTo>
                    <a:cubicBezTo>
                      <a:pt x="19371" y="15806"/>
                      <a:pt x="9874" y="29499"/>
                      <a:pt x="190" y="43023"/>
                    </a:cubicBezTo>
                    <a:lnTo>
                      <a:pt x="465" y="43185"/>
                    </a:lnTo>
                    <a:cubicBezTo>
                      <a:pt x="27444" y="54798"/>
                      <a:pt x="55350" y="64129"/>
                      <a:pt x="83890" y="71081"/>
                    </a:cubicBezTo>
                    <a:lnTo>
                      <a:pt x="85144" y="69774"/>
                    </a:lnTo>
                    <a:cubicBezTo>
                      <a:pt x="62626" y="50352"/>
                      <a:pt x="44057" y="26781"/>
                      <a:pt x="30451" y="348"/>
                    </a:cubicBezTo>
                    <a:cubicBezTo>
                      <a:pt x="30353" y="177"/>
                      <a:pt x="30171" y="99"/>
                      <a:pt x="30078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7">
                <a:extLst>
                  <a:ext uri="{FF2B5EF4-FFF2-40B4-BE49-F238E27FC236}">
                    <a16:creationId xmlns:a16="http://schemas.microsoft.com/office/drawing/2014/main" id="{8FE687EE-798E-D73F-7E83-C77ACA3B3D75}"/>
                  </a:ext>
                </a:extLst>
              </p:cNvPr>
              <p:cNvSpPr/>
              <p:nvPr/>
            </p:nvSpPr>
            <p:spPr>
              <a:xfrm>
                <a:off x="2423515" y="2670563"/>
                <a:ext cx="691524" cy="223741"/>
              </a:xfrm>
              <a:custGeom>
                <a:avLst/>
                <a:gdLst/>
                <a:ahLst/>
                <a:cxnLst/>
                <a:rect l="l" t="t" r="r" b="b"/>
                <a:pathLst>
                  <a:path w="691524" h="223741" extrusionOk="0">
                    <a:moveTo>
                      <a:pt x="190" y="17713"/>
                    </a:moveTo>
                    <a:cubicBezTo>
                      <a:pt x="12379" y="19097"/>
                      <a:pt x="24480" y="21170"/>
                      <a:pt x="36434" y="23923"/>
                    </a:cubicBezTo>
                    <a:cubicBezTo>
                      <a:pt x="226700" y="40695"/>
                      <a:pt x="408585" y="109870"/>
                      <a:pt x="561865" y="223758"/>
                    </a:cubicBezTo>
                    <a:cubicBezTo>
                      <a:pt x="562031" y="223492"/>
                      <a:pt x="562225" y="223244"/>
                      <a:pt x="562443" y="223019"/>
                    </a:cubicBezTo>
                    <a:cubicBezTo>
                      <a:pt x="601174" y="167225"/>
                      <a:pt x="643994" y="114379"/>
                      <a:pt x="690548" y="64915"/>
                    </a:cubicBezTo>
                    <a:lnTo>
                      <a:pt x="691715" y="60432"/>
                    </a:lnTo>
                    <a:cubicBezTo>
                      <a:pt x="466643" y="-1446"/>
                      <a:pt x="231174" y="-15992"/>
                      <a:pt x="190" y="177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7">
                <a:extLst>
                  <a:ext uri="{FF2B5EF4-FFF2-40B4-BE49-F238E27FC236}">
                    <a16:creationId xmlns:a16="http://schemas.microsoft.com/office/drawing/2014/main" id="{638647B0-61EA-349B-CA9C-9026258AF156}"/>
                  </a:ext>
                </a:extLst>
              </p:cNvPr>
              <p:cNvSpPr/>
              <p:nvPr/>
            </p:nvSpPr>
            <p:spPr>
              <a:xfrm>
                <a:off x="2409661" y="2688260"/>
                <a:ext cx="510259" cy="447878"/>
              </a:xfrm>
              <a:custGeom>
                <a:avLst/>
                <a:gdLst/>
                <a:ahLst/>
                <a:cxnLst/>
                <a:rect l="l" t="t" r="r" b="b"/>
                <a:pathLst>
                  <a:path w="510259" h="447878" extrusionOk="0">
                    <a:moveTo>
                      <a:pt x="190" y="2108"/>
                    </a:moveTo>
                    <a:cubicBezTo>
                      <a:pt x="91998" y="40850"/>
                      <a:pt x="169012" y="109393"/>
                      <a:pt x="229630" y="188387"/>
                    </a:cubicBezTo>
                    <a:cubicBezTo>
                      <a:pt x="290253" y="267469"/>
                      <a:pt x="335541" y="357031"/>
                      <a:pt x="376481" y="447895"/>
                    </a:cubicBezTo>
                    <a:lnTo>
                      <a:pt x="385115" y="444147"/>
                    </a:lnTo>
                    <a:cubicBezTo>
                      <a:pt x="419146" y="406367"/>
                      <a:pt x="451013" y="366693"/>
                      <a:pt x="480561" y="325317"/>
                    </a:cubicBezTo>
                    <a:cubicBezTo>
                      <a:pt x="490245" y="311792"/>
                      <a:pt x="499742" y="298099"/>
                      <a:pt x="508877" y="284252"/>
                    </a:cubicBezTo>
                    <a:lnTo>
                      <a:pt x="510449" y="282309"/>
                    </a:lnTo>
                    <a:cubicBezTo>
                      <a:pt x="425288" y="212971"/>
                      <a:pt x="335475" y="149542"/>
                      <a:pt x="241641" y="92468"/>
                    </a:cubicBezTo>
                    <a:cubicBezTo>
                      <a:pt x="181615" y="56031"/>
                      <a:pt x="118249" y="21547"/>
                      <a:pt x="50288" y="6226"/>
                    </a:cubicBezTo>
                    <a:cubicBezTo>
                      <a:pt x="38333" y="3473"/>
                      <a:pt x="26233" y="1400"/>
                      <a:pt x="14044" y="16"/>
                    </a:cubicBezTo>
                    <a:cubicBezTo>
                      <a:pt x="9396" y="715"/>
                      <a:pt x="4837" y="1410"/>
                      <a:pt x="190" y="21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7">
                <a:extLst>
                  <a:ext uri="{FF2B5EF4-FFF2-40B4-BE49-F238E27FC236}">
                    <a16:creationId xmlns:a16="http://schemas.microsoft.com/office/drawing/2014/main" id="{E70D50A4-21D4-F3EE-EE9A-7F3EF2571F9E}"/>
                  </a:ext>
                </a:extLst>
              </p:cNvPr>
              <p:cNvSpPr/>
              <p:nvPr/>
            </p:nvSpPr>
            <p:spPr>
              <a:xfrm>
                <a:off x="2459759" y="2694470"/>
                <a:ext cx="527850" cy="345841"/>
              </a:xfrm>
              <a:custGeom>
                <a:avLst/>
                <a:gdLst/>
                <a:ahLst/>
                <a:cxnLst/>
                <a:rect l="l" t="t" r="r" b="b"/>
                <a:pathLst>
                  <a:path w="527850" h="345841" extrusionOk="0">
                    <a:moveTo>
                      <a:pt x="460724" y="276431"/>
                    </a:moveTo>
                    <a:cubicBezTo>
                      <a:pt x="474331" y="302865"/>
                      <a:pt x="492899" y="326435"/>
                      <a:pt x="515417" y="345857"/>
                    </a:cubicBezTo>
                    <a:lnTo>
                      <a:pt x="528040" y="200424"/>
                    </a:lnTo>
                    <a:lnTo>
                      <a:pt x="526199" y="199112"/>
                    </a:lnTo>
                    <a:cubicBezTo>
                      <a:pt x="525981" y="199337"/>
                      <a:pt x="525787" y="199585"/>
                      <a:pt x="525621" y="199850"/>
                    </a:cubicBezTo>
                    <a:cubicBezTo>
                      <a:pt x="372341" y="85963"/>
                      <a:pt x="190457" y="16788"/>
                      <a:pt x="190" y="16"/>
                    </a:cubicBezTo>
                    <a:cubicBezTo>
                      <a:pt x="68151" y="15337"/>
                      <a:pt x="131517" y="49821"/>
                      <a:pt x="191543" y="86258"/>
                    </a:cubicBezTo>
                    <a:cubicBezTo>
                      <a:pt x="285377" y="143332"/>
                      <a:pt x="375190" y="206760"/>
                      <a:pt x="460351" y="276099"/>
                    </a:cubicBezTo>
                    <a:cubicBezTo>
                      <a:pt x="460444" y="276182"/>
                      <a:pt x="460626" y="276260"/>
                      <a:pt x="460724" y="2764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7">
                <a:extLst>
                  <a:ext uri="{FF2B5EF4-FFF2-40B4-BE49-F238E27FC236}">
                    <a16:creationId xmlns:a16="http://schemas.microsoft.com/office/drawing/2014/main" id="{541EFAB6-2FDB-B268-8BAC-B37E96391E37}"/>
                  </a:ext>
                </a:extLst>
              </p:cNvPr>
              <p:cNvSpPr/>
              <p:nvPr/>
            </p:nvSpPr>
            <p:spPr>
              <a:xfrm>
                <a:off x="2890032" y="2970553"/>
                <a:ext cx="84953" cy="71065"/>
              </a:xfrm>
              <a:custGeom>
                <a:avLst/>
                <a:gdLst/>
                <a:ahLst/>
                <a:cxnLst/>
                <a:rect l="l" t="t" r="r" b="b"/>
                <a:pathLst>
                  <a:path w="84953" h="71065" extrusionOk="0">
                    <a:moveTo>
                      <a:pt x="28506" y="1958"/>
                    </a:moveTo>
                    <a:cubicBezTo>
                      <a:pt x="19371" y="15806"/>
                      <a:pt x="9874" y="29499"/>
                      <a:pt x="190" y="43023"/>
                    </a:cubicBezTo>
                    <a:lnTo>
                      <a:pt x="465" y="43185"/>
                    </a:lnTo>
                    <a:cubicBezTo>
                      <a:pt x="27444" y="54798"/>
                      <a:pt x="55350" y="64129"/>
                      <a:pt x="83890" y="71081"/>
                    </a:cubicBezTo>
                    <a:lnTo>
                      <a:pt x="85144" y="69774"/>
                    </a:lnTo>
                    <a:cubicBezTo>
                      <a:pt x="62626" y="50352"/>
                      <a:pt x="44057" y="26781"/>
                      <a:pt x="30451" y="348"/>
                    </a:cubicBezTo>
                    <a:cubicBezTo>
                      <a:pt x="30353" y="177"/>
                      <a:pt x="30171" y="99"/>
                      <a:pt x="30078" y="16"/>
                    </a:cubicBezTo>
                    <a:close/>
                  </a:path>
                </a:pathLst>
              </a:custGeom>
              <a:solidFill>
                <a:srgbClr val="20212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7">
                <a:extLst>
                  <a:ext uri="{FF2B5EF4-FFF2-40B4-BE49-F238E27FC236}">
                    <a16:creationId xmlns:a16="http://schemas.microsoft.com/office/drawing/2014/main" id="{64278428-052C-9181-9489-6B8897654280}"/>
                  </a:ext>
                </a:extLst>
              </p:cNvPr>
              <p:cNvSpPr/>
              <p:nvPr/>
            </p:nvSpPr>
            <p:spPr>
              <a:xfrm>
                <a:off x="2459759" y="2694470"/>
                <a:ext cx="527850" cy="345841"/>
              </a:xfrm>
              <a:custGeom>
                <a:avLst/>
                <a:gdLst/>
                <a:ahLst/>
                <a:cxnLst/>
                <a:rect l="l" t="t" r="r" b="b"/>
                <a:pathLst>
                  <a:path w="527850" h="345841" extrusionOk="0">
                    <a:moveTo>
                      <a:pt x="460724" y="276431"/>
                    </a:moveTo>
                    <a:cubicBezTo>
                      <a:pt x="474331" y="302865"/>
                      <a:pt x="492899" y="326435"/>
                      <a:pt x="515417" y="345857"/>
                    </a:cubicBezTo>
                    <a:lnTo>
                      <a:pt x="528040" y="200424"/>
                    </a:lnTo>
                    <a:lnTo>
                      <a:pt x="526199" y="199112"/>
                    </a:lnTo>
                    <a:cubicBezTo>
                      <a:pt x="525981" y="199337"/>
                      <a:pt x="525787" y="199585"/>
                      <a:pt x="525621" y="199850"/>
                    </a:cubicBezTo>
                    <a:cubicBezTo>
                      <a:pt x="372341" y="85963"/>
                      <a:pt x="190457" y="16788"/>
                      <a:pt x="190" y="16"/>
                    </a:cubicBezTo>
                    <a:cubicBezTo>
                      <a:pt x="68151" y="15337"/>
                      <a:pt x="131517" y="49821"/>
                      <a:pt x="191543" y="86258"/>
                    </a:cubicBezTo>
                    <a:cubicBezTo>
                      <a:pt x="285377" y="143332"/>
                      <a:pt x="375190" y="206760"/>
                      <a:pt x="460351" y="276099"/>
                    </a:cubicBezTo>
                    <a:cubicBezTo>
                      <a:pt x="460444" y="276182"/>
                      <a:pt x="460626" y="276260"/>
                      <a:pt x="460724" y="276431"/>
                    </a:cubicBezTo>
                    <a:close/>
                  </a:path>
                </a:pathLst>
              </a:custGeom>
              <a:solidFill>
                <a:srgbClr val="202120">
                  <a:alpha val="195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27">
                <a:extLst>
                  <a:ext uri="{FF2B5EF4-FFF2-40B4-BE49-F238E27FC236}">
                    <a16:creationId xmlns:a16="http://schemas.microsoft.com/office/drawing/2014/main" id="{D6A7AFCE-4DEB-8F88-17D1-6D1E32D38789}"/>
                  </a:ext>
                </a:extLst>
              </p:cNvPr>
              <p:cNvSpPr/>
              <p:nvPr/>
            </p:nvSpPr>
            <p:spPr>
              <a:xfrm>
                <a:off x="2403338" y="2664228"/>
                <a:ext cx="715683" cy="477254"/>
              </a:xfrm>
              <a:custGeom>
                <a:avLst/>
                <a:gdLst/>
                <a:ahLst/>
                <a:cxnLst/>
                <a:rect l="l" t="t" r="r" b="b"/>
                <a:pathLst>
                  <a:path w="715683" h="477254" extrusionOk="0">
                    <a:moveTo>
                      <a:pt x="713807" y="64235"/>
                    </a:moveTo>
                    <a:cubicBezTo>
                      <a:pt x="624901" y="36941"/>
                      <a:pt x="533473" y="18653"/>
                      <a:pt x="440904" y="9647"/>
                    </a:cubicBezTo>
                    <a:cubicBezTo>
                      <a:pt x="347573" y="-451"/>
                      <a:pt x="253551" y="-2613"/>
                      <a:pt x="159853" y="3183"/>
                    </a:cubicBezTo>
                    <a:cubicBezTo>
                      <a:pt x="107946" y="6370"/>
                      <a:pt x="56271" y="11959"/>
                      <a:pt x="4828" y="19952"/>
                    </a:cubicBezTo>
                    <a:cubicBezTo>
                      <a:pt x="1394" y="20973"/>
                      <a:pt x="-561" y="24582"/>
                      <a:pt x="461" y="28013"/>
                    </a:cubicBezTo>
                    <a:cubicBezTo>
                      <a:pt x="918" y="29547"/>
                      <a:pt x="1926" y="30857"/>
                      <a:pt x="3292" y="31693"/>
                    </a:cubicBezTo>
                    <a:cubicBezTo>
                      <a:pt x="145983" y="92652"/>
                      <a:pt x="245546" y="217915"/>
                      <a:pt x="317737" y="351048"/>
                    </a:cubicBezTo>
                    <a:cubicBezTo>
                      <a:pt x="339605" y="391375"/>
                      <a:pt x="359370" y="432776"/>
                      <a:pt x="378291" y="474553"/>
                    </a:cubicBezTo>
                    <a:cubicBezTo>
                      <a:pt x="380598" y="479645"/>
                      <a:pt x="387095" y="476832"/>
                      <a:pt x="387731" y="472255"/>
                    </a:cubicBezTo>
                    <a:cubicBezTo>
                      <a:pt x="389539" y="474402"/>
                      <a:pt x="392747" y="474678"/>
                      <a:pt x="394896" y="472870"/>
                    </a:cubicBezTo>
                    <a:cubicBezTo>
                      <a:pt x="395124" y="472678"/>
                      <a:pt x="395335" y="472466"/>
                      <a:pt x="395527" y="472237"/>
                    </a:cubicBezTo>
                    <a:cubicBezTo>
                      <a:pt x="418199" y="446933"/>
                      <a:pt x="439933" y="420836"/>
                      <a:pt x="460727" y="393947"/>
                    </a:cubicBezTo>
                    <a:cubicBezTo>
                      <a:pt x="481153" y="368994"/>
                      <a:pt x="499702" y="342565"/>
                      <a:pt x="516221" y="314874"/>
                    </a:cubicBezTo>
                    <a:cubicBezTo>
                      <a:pt x="528984" y="339790"/>
                      <a:pt x="546599" y="361907"/>
                      <a:pt x="568033" y="379926"/>
                    </a:cubicBezTo>
                    <a:cubicBezTo>
                      <a:pt x="570253" y="382005"/>
                      <a:pt x="573740" y="381892"/>
                      <a:pt x="575820" y="379674"/>
                    </a:cubicBezTo>
                    <a:cubicBezTo>
                      <a:pt x="576735" y="378698"/>
                      <a:pt x="577264" y="377423"/>
                      <a:pt x="577307" y="376087"/>
                    </a:cubicBezTo>
                    <a:cubicBezTo>
                      <a:pt x="579398" y="351853"/>
                      <a:pt x="581500" y="327621"/>
                      <a:pt x="583481" y="303379"/>
                    </a:cubicBezTo>
                    <a:cubicBezTo>
                      <a:pt x="585448" y="279301"/>
                      <a:pt x="588569" y="254959"/>
                      <a:pt x="588423" y="230782"/>
                    </a:cubicBezTo>
                    <a:cubicBezTo>
                      <a:pt x="627382" y="176409"/>
                      <a:pt x="669149" y="124101"/>
                      <a:pt x="713556" y="74073"/>
                    </a:cubicBezTo>
                    <a:cubicBezTo>
                      <a:pt x="714650" y="72883"/>
                      <a:pt x="714909" y="71148"/>
                      <a:pt x="714209" y="69692"/>
                    </a:cubicBezTo>
                    <a:cubicBezTo>
                      <a:pt x="715673" y="68985"/>
                      <a:pt x="716287" y="67227"/>
                      <a:pt x="715580" y="65763"/>
                    </a:cubicBezTo>
                    <a:cubicBezTo>
                      <a:pt x="715226" y="65031"/>
                      <a:pt x="714584" y="64478"/>
                      <a:pt x="713807" y="64235"/>
                    </a:cubicBezTo>
                    <a:close/>
                    <a:moveTo>
                      <a:pt x="561195" y="38172"/>
                    </a:moveTo>
                    <a:cubicBezTo>
                      <a:pt x="610383" y="46627"/>
                      <a:pt x="658985" y="57627"/>
                      <a:pt x="707591" y="68852"/>
                    </a:cubicBezTo>
                    <a:cubicBezTo>
                      <a:pt x="660731" y="116040"/>
                      <a:pt x="618267" y="167393"/>
                      <a:pt x="580725" y="222275"/>
                    </a:cubicBezTo>
                    <a:cubicBezTo>
                      <a:pt x="452313" y="128271"/>
                      <a:pt x="303980" y="65051"/>
                      <a:pt x="147205" y="37505"/>
                    </a:cubicBezTo>
                    <a:cubicBezTo>
                      <a:pt x="117161" y="32191"/>
                      <a:pt x="86889" y="28333"/>
                      <a:pt x="56504" y="25704"/>
                    </a:cubicBezTo>
                    <a:cubicBezTo>
                      <a:pt x="224435" y="5089"/>
                      <a:pt x="394488" y="9290"/>
                      <a:pt x="561195" y="38172"/>
                    </a:cubicBezTo>
                    <a:close/>
                    <a:moveTo>
                      <a:pt x="452277" y="386516"/>
                    </a:moveTo>
                    <a:cubicBezTo>
                      <a:pt x="431627" y="413182"/>
                      <a:pt x="410004" y="439050"/>
                      <a:pt x="387406" y="464122"/>
                    </a:cubicBezTo>
                    <a:cubicBezTo>
                      <a:pt x="386789" y="464807"/>
                      <a:pt x="386345" y="465629"/>
                      <a:pt x="386111" y="466521"/>
                    </a:cubicBezTo>
                    <a:cubicBezTo>
                      <a:pt x="321991" y="324410"/>
                      <a:pt x="245149" y="182168"/>
                      <a:pt x="119280" y="85248"/>
                    </a:cubicBezTo>
                    <a:cubicBezTo>
                      <a:pt x="93744" y="65510"/>
                      <a:pt x="66404" y="48219"/>
                      <a:pt x="37623" y="33604"/>
                    </a:cubicBezTo>
                    <a:cubicBezTo>
                      <a:pt x="47124" y="34269"/>
                      <a:pt x="56607" y="35072"/>
                      <a:pt x="66071" y="36012"/>
                    </a:cubicBezTo>
                    <a:cubicBezTo>
                      <a:pt x="66402" y="36105"/>
                      <a:pt x="66738" y="36171"/>
                      <a:pt x="67069" y="36265"/>
                    </a:cubicBezTo>
                    <a:cubicBezTo>
                      <a:pt x="84495" y="41199"/>
                      <a:pt x="101647" y="47051"/>
                      <a:pt x="118454" y="53796"/>
                    </a:cubicBezTo>
                    <a:cubicBezTo>
                      <a:pt x="152483" y="67938"/>
                      <a:pt x="185422" y="84569"/>
                      <a:pt x="217003" y="103553"/>
                    </a:cubicBezTo>
                    <a:cubicBezTo>
                      <a:pt x="283015" y="142263"/>
                      <a:pt x="346725" y="184810"/>
                      <a:pt x="408586" y="229819"/>
                    </a:cubicBezTo>
                    <a:cubicBezTo>
                      <a:pt x="443165" y="254977"/>
                      <a:pt x="476881" y="281227"/>
                      <a:pt x="510207" y="308010"/>
                    </a:cubicBezTo>
                    <a:cubicBezTo>
                      <a:pt x="489950" y="333375"/>
                      <a:pt x="472164" y="360835"/>
                      <a:pt x="452277" y="386516"/>
                    </a:cubicBezTo>
                    <a:close/>
                    <a:moveTo>
                      <a:pt x="573020" y="301953"/>
                    </a:moveTo>
                    <a:cubicBezTo>
                      <a:pt x="571100" y="322854"/>
                      <a:pt x="569245" y="343762"/>
                      <a:pt x="567455" y="364674"/>
                    </a:cubicBezTo>
                    <a:cubicBezTo>
                      <a:pt x="550371" y="347682"/>
                      <a:pt x="535479" y="328621"/>
                      <a:pt x="523128" y="307937"/>
                    </a:cubicBezTo>
                    <a:cubicBezTo>
                      <a:pt x="523664" y="306189"/>
                      <a:pt x="523028" y="304294"/>
                      <a:pt x="521546" y="303223"/>
                    </a:cubicBezTo>
                    <a:cubicBezTo>
                      <a:pt x="460901" y="253730"/>
                      <a:pt x="397762" y="207369"/>
                      <a:pt x="332377" y="164321"/>
                    </a:cubicBezTo>
                    <a:cubicBezTo>
                      <a:pt x="269499" y="122704"/>
                      <a:pt x="204828" y="80992"/>
                      <a:pt x="135055" y="51791"/>
                    </a:cubicBezTo>
                    <a:cubicBezTo>
                      <a:pt x="126256" y="48109"/>
                      <a:pt x="117075" y="44426"/>
                      <a:pt x="107670" y="40958"/>
                    </a:cubicBezTo>
                    <a:cubicBezTo>
                      <a:pt x="278581" y="65278"/>
                      <a:pt x="440681" y="131966"/>
                      <a:pt x="579191" y="234939"/>
                    </a:cubicBezTo>
                    <a:cubicBezTo>
                      <a:pt x="579405" y="235048"/>
                      <a:pt x="579631" y="235136"/>
                      <a:pt x="579862" y="235202"/>
                    </a:cubicBezTo>
                    <a:cubicBezTo>
                      <a:pt x="576314" y="257239"/>
                      <a:pt x="575057" y="279764"/>
                      <a:pt x="573019" y="30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27">
                <a:extLst>
                  <a:ext uri="{FF2B5EF4-FFF2-40B4-BE49-F238E27FC236}">
                    <a16:creationId xmlns:a16="http://schemas.microsoft.com/office/drawing/2014/main" id="{C5B8D975-1E5A-344C-253C-FB763BA8724B}"/>
                  </a:ext>
                </a:extLst>
              </p:cNvPr>
              <p:cNvSpPr/>
              <p:nvPr/>
            </p:nvSpPr>
            <p:spPr>
              <a:xfrm>
                <a:off x="2886257" y="3009906"/>
                <a:ext cx="89807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89807" h="34158" extrusionOk="0">
                    <a:moveTo>
                      <a:pt x="88297" y="29422"/>
                    </a:moveTo>
                    <a:cubicBezTo>
                      <a:pt x="74693" y="24634"/>
                      <a:pt x="60800" y="20713"/>
                      <a:pt x="47126" y="16105"/>
                    </a:cubicBezTo>
                    <a:cubicBezTo>
                      <a:pt x="33289" y="11441"/>
                      <a:pt x="19666" y="6200"/>
                      <a:pt x="6258" y="381"/>
                    </a:cubicBezTo>
                    <a:cubicBezTo>
                      <a:pt x="1623" y="-1630"/>
                      <a:pt x="-2400" y="5220"/>
                      <a:pt x="2263" y="7211"/>
                    </a:cubicBezTo>
                    <a:cubicBezTo>
                      <a:pt x="29238" y="19774"/>
                      <a:pt x="57719" y="28814"/>
                      <a:pt x="87004" y="34108"/>
                    </a:cubicBezTo>
                    <a:cubicBezTo>
                      <a:pt x="88312" y="34417"/>
                      <a:pt x="89623" y="33608"/>
                      <a:pt x="89932" y="32301"/>
                    </a:cubicBezTo>
                    <a:cubicBezTo>
                      <a:pt x="90225" y="31061"/>
                      <a:pt x="89512" y="29806"/>
                      <a:pt x="88297" y="294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4" name="Google Shape;1704;p27">
              <a:extLst>
                <a:ext uri="{FF2B5EF4-FFF2-40B4-BE49-F238E27FC236}">
                  <a16:creationId xmlns:a16="http://schemas.microsoft.com/office/drawing/2014/main" id="{4044304E-6B90-4AE4-A5C8-C6D76405C6E5}"/>
                </a:ext>
              </a:extLst>
            </p:cNvPr>
            <p:cNvGrpSpPr/>
            <p:nvPr/>
          </p:nvGrpSpPr>
          <p:grpSpPr>
            <a:xfrm rot="521790">
              <a:off x="6866704" y="3577560"/>
              <a:ext cx="300194" cy="263147"/>
              <a:chOff x="6187100" y="3037885"/>
              <a:chExt cx="300195" cy="263148"/>
            </a:xfrm>
          </p:grpSpPr>
          <p:sp>
            <p:nvSpPr>
              <p:cNvPr id="1705" name="Google Shape;1705;p27">
                <a:extLst>
                  <a:ext uri="{FF2B5EF4-FFF2-40B4-BE49-F238E27FC236}">
                    <a16:creationId xmlns:a16="http://schemas.microsoft.com/office/drawing/2014/main" id="{E316CB82-94A3-2F7E-64DD-D3A2A760D285}"/>
                  </a:ext>
                </a:extLst>
              </p:cNvPr>
              <p:cNvSpPr/>
              <p:nvPr/>
            </p:nvSpPr>
            <p:spPr>
              <a:xfrm>
                <a:off x="6226121" y="3069767"/>
                <a:ext cx="74251" cy="114180"/>
              </a:xfrm>
              <a:custGeom>
                <a:avLst/>
                <a:gdLst/>
                <a:ahLst/>
                <a:cxnLst/>
                <a:rect l="l" t="t" r="r" b="b"/>
                <a:pathLst>
                  <a:path w="74251" h="114180" extrusionOk="0">
                    <a:moveTo>
                      <a:pt x="60757" y="108991"/>
                    </a:moveTo>
                    <a:cubicBezTo>
                      <a:pt x="57797" y="109901"/>
                      <a:pt x="54906" y="111021"/>
                      <a:pt x="52106" y="112344"/>
                    </a:cubicBezTo>
                    <a:cubicBezTo>
                      <a:pt x="50798" y="112872"/>
                      <a:pt x="49530" y="113491"/>
                      <a:pt x="48309" y="114196"/>
                    </a:cubicBezTo>
                    <a:lnTo>
                      <a:pt x="47161" y="111197"/>
                    </a:lnTo>
                    <a:cubicBezTo>
                      <a:pt x="24626" y="98595"/>
                      <a:pt x="8371" y="77172"/>
                      <a:pt x="2312" y="52086"/>
                    </a:cubicBezTo>
                    <a:cubicBezTo>
                      <a:pt x="-1905" y="38193"/>
                      <a:pt x="227" y="23149"/>
                      <a:pt x="8139" y="10973"/>
                    </a:cubicBezTo>
                    <a:cubicBezTo>
                      <a:pt x="16879" y="-408"/>
                      <a:pt x="35684" y="-4290"/>
                      <a:pt x="45660" y="5944"/>
                    </a:cubicBezTo>
                    <a:lnTo>
                      <a:pt x="52459" y="7356"/>
                    </a:lnTo>
                    <a:cubicBezTo>
                      <a:pt x="47957" y="22441"/>
                      <a:pt x="47139" y="38385"/>
                      <a:pt x="50075" y="53850"/>
                    </a:cubicBezTo>
                    <a:cubicBezTo>
                      <a:pt x="52723" y="73437"/>
                      <a:pt x="58021" y="94963"/>
                      <a:pt x="74442" y="105992"/>
                    </a:cubicBezTo>
                    <a:cubicBezTo>
                      <a:pt x="69803" y="106602"/>
                      <a:pt x="65225" y="107605"/>
                      <a:pt x="60757" y="1089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7">
                <a:extLst>
                  <a:ext uri="{FF2B5EF4-FFF2-40B4-BE49-F238E27FC236}">
                    <a16:creationId xmlns:a16="http://schemas.microsoft.com/office/drawing/2014/main" id="{A69F8A43-AC3E-50E3-C5FB-5E46FE1754FD}"/>
                  </a:ext>
                </a:extLst>
              </p:cNvPr>
              <p:cNvSpPr/>
              <p:nvPr/>
            </p:nvSpPr>
            <p:spPr>
              <a:xfrm>
                <a:off x="6274280" y="3049223"/>
                <a:ext cx="82146" cy="129695"/>
              </a:xfrm>
              <a:custGeom>
                <a:avLst/>
                <a:gdLst/>
                <a:ahLst/>
                <a:cxnLst/>
                <a:rect l="l" t="t" r="r" b="b"/>
                <a:pathLst>
                  <a:path w="82146" h="129695" extrusionOk="0">
                    <a:moveTo>
                      <a:pt x="73251" y="118066"/>
                    </a:moveTo>
                    <a:lnTo>
                      <a:pt x="77665" y="119830"/>
                    </a:lnTo>
                    <a:cubicBezTo>
                      <a:pt x="76324" y="123044"/>
                      <a:pt x="75203" y="126345"/>
                      <a:pt x="74311" y="129712"/>
                    </a:cubicBezTo>
                    <a:lnTo>
                      <a:pt x="66012" y="127241"/>
                    </a:lnTo>
                    <a:cubicBezTo>
                      <a:pt x="56262" y="125714"/>
                      <a:pt x="46384" y="125152"/>
                      <a:pt x="36524" y="125565"/>
                    </a:cubicBezTo>
                    <a:cubicBezTo>
                      <a:pt x="33093" y="125669"/>
                      <a:pt x="29673" y="125994"/>
                      <a:pt x="26283" y="126535"/>
                    </a:cubicBezTo>
                    <a:cubicBezTo>
                      <a:pt x="9862" y="115507"/>
                      <a:pt x="4565" y="93981"/>
                      <a:pt x="1916" y="74395"/>
                    </a:cubicBezTo>
                    <a:cubicBezTo>
                      <a:pt x="-1019" y="58929"/>
                      <a:pt x="-202" y="42985"/>
                      <a:pt x="4300" y="27900"/>
                    </a:cubicBezTo>
                    <a:cubicBezTo>
                      <a:pt x="9166" y="12599"/>
                      <a:pt x="22659" y="1646"/>
                      <a:pt x="38643" y="21"/>
                    </a:cubicBezTo>
                    <a:cubicBezTo>
                      <a:pt x="62657" y="-420"/>
                      <a:pt x="77842" y="26400"/>
                      <a:pt x="81108" y="50133"/>
                    </a:cubicBezTo>
                    <a:cubicBezTo>
                      <a:pt x="84176" y="73078"/>
                      <a:pt x="81476" y="96425"/>
                      <a:pt x="73251" y="1180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27">
                <a:extLst>
                  <a:ext uri="{FF2B5EF4-FFF2-40B4-BE49-F238E27FC236}">
                    <a16:creationId xmlns:a16="http://schemas.microsoft.com/office/drawing/2014/main" id="{3D4A29F7-07CC-BF39-00ED-82875E529A57}"/>
                  </a:ext>
                </a:extLst>
              </p:cNvPr>
              <p:cNvSpPr/>
              <p:nvPr/>
            </p:nvSpPr>
            <p:spPr>
              <a:xfrm>
                <a:off x="6192488" y="3213414"/>
                <a:ext cx="54295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54295" h="33525" extrusionOk="0">
                    <a:moveTo>
                      <a:pt x="53868" y="33541"/>
                    </a:moveTo>
                    <a:cubicBezTo>
                      <a:pt x="35357" y="30756"/>
                      <a:pt x="17304" y="25505"/>
                      <a:pt x="190" y="17925"/>
                    </a:cubicBezTo>
                    <a:cubicBezTo>
                      <a:pt x="17461" y="10472"/>
                      <a:pt x="35328" y="4481"/>
                      <a:pt x="53603" y="16"/>
                    </a:cubicBezTo>
                    <a:lnTo>
                      <a:pt x="54486" y="280"/>
                    </a:lnTo>
                    <a:cubicBezTo>
                      <a:pt x="50678" y="11016"/>
                      <a:pt x="50523" y="22708"/>
                      <a:pt x="54044" y="335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27">
                <a:extLst>
                  <a:ext uri="{FF2B5EF4-FFF2-40B4-BE49-F238E27FC236}">
                    <a16:creationId xmlns:a16="http://schemas.microsoft.com/office/drawing/2014/main" id="{5C12900E-08C5-691E-D42D-08B21EF57259}"/>
                  </a:ext>
                </a:extLst>
              </p:cNvPr>
              <p:cNvSpPr/>
              <p:nvPr/>
            </p:nvSpPr>
            <p:spPr>
              <a:xfrm>
                <a:off x="6243810" y="3182095"/>
                <a:ext cx="68835" cy="116633"/>
              </a:xfrm>
              <a:custGeom>
                <a:avLst/>
                <a:gdLst/>
                <a:ahLst/>
                <a:cxnLst/>
                <a:rect l="l" t="t" r="r" b="b"/>
                <a:pathLst>
                  <a:path w="68835" h="116633" extrusionOk="0">
                    <a:moveTo>
                      <a:pt x="30621" y="1868"/>
                    </a:moveTo>
                    <a:cubicBezTo>
                      <a:pt x="31841" y="1163"/>
                      <a:pt x="33110" y="544"/>
                      <a:pt x="34417" y="16"/>
                    </a:cubicBezTo>
                    <a:lnTo>
                      <a:pt x="35212" y="1692"/>
                    </a:lnTo>
                    <a:cubicBezTo>
                      <a:pt x="25598" y="42718"/>
                      <a:pt x="38467" y="85763"/>
                      <a:pt x="69025" y="114796"/>
                    </a:cubicBezTo>
                    <a:lnTo>
                      <a:pt x="68672" y="116649"/>
                    </a:lnTo>
                    <a:cubicBezTo>
                      <a:pt x="52920" y="114119"/>
                      <a:pt x="38034" y="107756"/>
                      <a:pt x="25324" y="98122"/>
                    </a:cubicBezTo>
                    <a:cubicBezTo>
                      <a:pt x="14618" y="89555"/>
                      <a:pt x="6743" y="77964"/>
                      <a:pt x="2723" y="64861"/>
                    </a:cubicBezTo>
                    <a:cubicBezTo>
                      <a:pt x="-799" y="54028"/>
                      <a:pt x="-644" y="42336"/>
                      <a:pt x="3164" y="31600"/>
                    </a:cubicBezTo>
                    <a:cubicBezTo>
                      <a:pt x="3241" y="31235"/>
                      <a:pt x="3360" y="30880"/>
                      <a:pt x="3517" y="30542"/>
                    </a:cubicBezTo>
                    <a:cubicBezTo>
                      <a:pt x="8856" y="18070"/>
                      <a:pt x="18464" y="7905"/>
                      <a:pt x="30621" y="18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27">
                <a:extLst>
                  <a:ext uri="{FF2B5EF4-FFF2-40B4-BE49-F238E27FC236}">
                    <a16:creationId xmlns:a16="http://schemas.microsoft.com/office/drawing/2014/main" id="{30F003A2-0D6F-707A-3BF3-43DE5FD66F6D}"/>
                  </a:ext>
                </a:extLst>
              </p:cNvPr>
              <p:cNvSpPr/>
              <p:nvPr/>
            </p:nvSpPr>
            <p:spPr>
              <a:xfrm>
                <a:off x="6308365" y="3174641"/>
                <a:ext cx="88504" cy="125057"/>
              </a:xfrm>
              <a:custGeom>
                <a:avLst/>
                <a:gdLst/>
                <a:ahLst/>
                <a:cxnLst/>
                <a:rect l="l" t="t" r="r" b="b"/>
                <a:pathLst>
                  <a:path w="88504" h="125057" extrusionOk="0">
                    <a:moveTo>
                      <a:pt x="40225" y="4293"/>
                    </a:moveTo>
                    <a:cubicBezTo>
                      <a:pt x="39695" y="6058"/>
                      <a:pt x="39254" y="7911"/>
                      <a:pt x="38901" y="9675"/>
                    </a:cubicBezTo>
                    <a:cubicBezTo>
                      <a:pt x="30270" y="50228"/>
                      <a:pt x="49773" y="91552"/>
                      <a:pt x="86575" y="110693"/>
                    </a:cubicBezTo>
                    <a:lnTo>
                      <a:pt x="88694" y="116956"/>
                    </a:lnTo>
                    <a:cubicBezTo>
                      <a:pt x="77150" y="120895"/>
                      <a:pt x="65225" y="123616"/>
                      <a:pt x="53115" y="125073"/>
                    </a:cubicBezTo>
                    <a:lnTo>
                      <a:pt x="52585" y="120309"/>
                    </a:lnTo>
                    <a:cubicBezTo>
                      <a:pt x="12950" y="96263"/>
                      <a:pt x="-7103" y="49776"/>
                      <a:pt x="2615" y="4470"/>
                    </a:cubicBezTo>
                    <a:lnTo>
                      <a:pt x="2439" y="147"/>
                    </a:lnTo>
                    <a:cubicBezTo>
                      <a:pt x="12299" y="-266"/>
                      <a:pt x="22176" y="296"/>
                      <a:pt x="31926" y="1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27">
                <a:extLst>
                  <a:ext uri="{FF2B5EF4-FFF2-40B4-BE49-F238E27FC236}">
                    <a16:creationId xmlns:a16="http://schemas.microsoft.com/office/drawing/2014/main" id="{A8941F1A-2054-9AAE-764B-0FC9344FEF84}"/>
                  </a:ext>
                </a:extLst>
              </p:cNvPr>
              <p:cNvSpPr/>
              <p:nvPr/>
            </p:nvSpPr>
            <p:spPr>
              <a:xfrm>
                <a:off x="6275700" y="3174772"/>
                <a:ext cx="85589" cy="126261"/>
              </a:xfrm>
              <a:custGeom>
                <a:avLst/>
                <a:gdLst/>
                <a:ahLst/>
                <a:cxnLst/>
                <a:rect l="l" t="t" r="r" b="b"/>
                <a:pathLst>
                  <a:path w="85589" h="126261" extrusionOk="0">
                    <a:moveTo>
                      <a:pt x="11179" y="3986"/>
                    </a:moveTo>
                    <a:cubicBezTo>
                      <a:pt x="15647" y="2600"/>
                      <a:pt x="20225" y="1596"/>
                      <a:pt x="24863" y="986"/>
                    </a:cubicBezTo>
                    <a:cubicBezTo>
                      <a:pt x="28252" y="444"/>
                      <a:pt x="31673" y="120"/>
                      <a:pt x="35104" y="16"/>
                    </a:cubicBezTo>
                    <a:lnTo>
                      <a:pt x="35281" y="4338"/>
                    </a:lnTo>
                    <a:cubicBezTo>
                      <a:pt x="25562" y="49644"/>
                      <a:pt x="45616" y="96132"/>
                      <a:pt x="85250" y="120178"/>
                    </a:cubicBezTo>
                    <a:lnTo>
                      <a:pt x="85780" y="124942"/>
                    </a:lnTo>
                    <a:cubicBezTo>
                      <a:pt x="78980" y="125734"/>
                      <a:pt x="72143" y="126176"/>
                      <a:pt x="65297" y="126265"/>
                    </a:cubicBezTo>
                    <a:cubicBezTo>
                      <a:pt x="55741" y="126386"/>
                      <a:pt x="46195" y="125618"/>
                      <a:pt x="36781" y="123971"/>
                    </a:cubicBezTo>
                    <a:lnTo>
                      <a:pt x="37135" y="122119"/>
                    </a:lnTo>
                    <a:cubicBezTo>
                      <a:pt x="6577" y="93085"/>
                      <a:pt x="-6292" y="50041"/>
                      <a:pt x="3321" y="9014"/>
                    </a:cubicBezTo>
                    <a:lnTo>
                      <a:pt x="2527" y="7338"/>
                    </a:lnTo>
                    <a:cubicBezTo>
                      <a:pt x="5326" y="6015"/>
                      <a:pt x="8218" y="4895"/>
                      <a:pt x="11178" y="39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27">
                <a:extLst>
                  <a:ext uri="{FF2B5EF4-FFF2-40B4-BE49-F238E27FC236}">
                    <a16:creationId xmlns:a16="http://schemas.microsoft.com/office/drawing/2014/main" id="{128BE499-3733-0075-3A47-BAD322D18F10}"/>
                  </a:ext>
                </a:extLst>
              </p:cNvPr>
              <p:cNvSpPr/>
              <p:nvPr/>
            </p:nvSpPr>
            <p:spPr>
              <a:xfrm>
                <a:off x="6345049" y="3115801"/>
                <a:ext cx="137453" cy="175780"/>
              </a:xfrm>
              <a:custGeom>
                <a:avLst/>
                <a:gdLst/>
                <a:ahLst/>
                <a:cxnLst/>
                <a:rect l="l" t="t" r="r" b="b"/>
                <a:pathLst>
                  <a:path w="137453" h="175780" extrusionOk="0">
                    <a:moveTo>
                      <a:pt x="73904" y="846"/>
                    </a:moveTo>
                    <a:cubicBezTo>
                      <a:pt x="77381" y="316"/>
                      <a:pt x="80893" y="50"/>
                      <a:pt x="84410" y="52"/>
                    </a:cubicBezTo>
                    <a:cubicBezTo>
                      <a:pt x="95046" y="-350"/>
                      <a:pt x="105541" y="2581"/>
                      <a:pt x="114428" y="8434"/>
                    </a:cubicBezTo>
                    <a:cubicBezTo>
                      <a:pt x="116554" y="10017"/>
                      <a:pt x="118507" y="11821"/>
                      <a:pt x="120254" y="13815"/>
                    </a:cubicBezTo>
                    <a:cubicBezTo>
                      <a:pt x="124399" y="18466"/>
                      <a:pt x="127741" y="23773"/>
                      <a:pt x="130142" y="29519"/>
                    </a:cubicBezTo>
                    <a:cubicBezTo>
                      <a:pt x="146652" y="66662"/>
                      <a:pt x="134645" y="112627"/>
                      <a:pt x="106482" y="141918"/>
                    </a:cubicBezTo>
                    <a:cubicBezTo>
                      <a:pt x="91280" y="157381"/>
                      <a:pt x="72606" y="168995"/>
                      <a:pt x="52010" y="175796"/>
                    </a:cubicBezTo>
                    <a:lnTo>
                      <a:pt x="49891" y="169532"/>
                    </a:lnTo>
                    <a:cubicBezTo>
                      <a:pt x="13089" y="150392"/>
                      <a:pt x="-6414" y="109067"/>
                      <a:pt x="2216" y="68515"/>
                    </a:cubicBezTo>
                    <a:cubicBezTo>
                      <a:pt x="2570" y="66750"/>
                      <a:pt x="3011" y="64898"/>
                      <a:pt x="3541" y="63133"/>
                    </a:cubicBezTo>
                    <a:cubicBezTo>
                      <a:pt x="4433" y="59767"/>
                      <a:pt x="5554" y="56465"/>
                      <a:pt x="6896" y="53252"/>
                    </a:cubicBezTo>
                    <a:cubicBezTo>
                      <a:pt x="18802" y="25488"/>
                      <a:pt x="44074" y="5723"/>
                      <a:pt x="73905" y="8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27">
                <a:extLst>
                  <a:ext uri="{FF2B5EF4-FFF2-40B4-BE49-F238E27FC236}">
                    <a16:creationId xmlns:a16="http://schemas.microsoft.com/office/drawing/2014/main" id="{F2F6174A-ADCE-BE00-96C2-917595E954DB}"/>
                  </a:ext>
                </a:extLst>
              </p:cNvPr>
              <p:cNvSpPr/>
              <p:nvPr/>
            </p:nvSpPr>
            <p:spPr>
              <a:xfrm>
                <a:off x="6254298" y="3069814"/>
                <a:ext cx="24093" cy="60822"/>
              </a:xfrm>
              <a:custGeom>
                <a:avLst/>
                <a:gdLst/>
                <a:ahLst/>
                <a:cxnLst/>
                <a:rect l="l" t="t" r="r" b="b"/>
                <a:pathLst>
                  <a:path w="24093" h="60822" extrusionOk="0">
                    <a:moveTo>
                      <a:pt x="9951" y="14355"/>
                    </a:moveTo>
                    <a:cubicBezTo>
                      <a:pt x="13164" y="24821"/>
                      <a:pt x="15259" y="35597"/>
                      <a:pt x="16202" y="46504"/>
                    </a:cubicBezTo>
                    <a:cubicBezTo>
                      <a:pt x="17540" y="48479"/>
                      <a:pt x="18825" y="50378"/>
                      <a:pt x="19752" y="52101"/>
                    </a:cubicBezTo>
                    <a:cubicBezTo>
                      <a:pt x="21239" y="54845"/>
                      <a:pt x="22324" y="57787"/>
                      <a:pt x="22974" y="60839"/>
                    </a:cubicBezTo>
                    <a:cubicBezTo>
                      <a:pt x="22571" y="58481"/>
                      <a:pt x="22213" y="56127"/>
                      <a:pt x="21898" y="53804"/>
                    </a:cubicBezTo>
                    <a:cubicBezTo>
                      <a:pt x="18963" y="38338"/>
                      <a:pt x="19780" y="22394"/>
                      <a:pt x="24283" y="7310"/>
                    </a:cubicBezTo>
                    <a:lnTo>
                      <a:pt x="17484" y="5897"/>
                    </a:lnTo>
                    <a:cubicBezTo>
                      <a:pt x="12886" y="1468"/>
                      <a:pt x="6522" y="-631"/>
                      <a:pt x="190" y="191"/>
                    </a:cubicBezTo>
                    <a:cubicBezTo>
                      <a:pt x="4770" y="3848"/>
                      <a:pt x="8166" y="8776"/>
                      <a:pt x="9951" y="14355"/>
                    </a:cubicBezTo>
                    <a:close/>
                  </a:path>
                </a:pathLst>
              </a:custGeom>
              <a:solidFill>
                <a:srgbClr val="9DCCC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27">
                <a:extLst>
                  <a:ext uri="{FF2B5EF4-FFF2-40B4-BE49-F238E27FC236}">
                    <a16:creationId xmlns:a16="http://schemas.microsoft.com/office/drawing/2014/main" id="{35B691B6-A975-BCF7-E8AF-4FB9FD8A905E}"/>
                  </a:ext>
                </a:extLst>
              </p:cNvPr>
              <p:cNvSpPr/>
              <p:nvPr/>
            </p:nvSpPr>
            <p:spPr>
              <a:xfrm>
                <a:off x="6260854" y="3131587"/>
                <a:ext cx="39520" cy="52360"/>
              </a:xfrm>
              <a:custGeom>
                <a:avLst/>
                <a:gdLst/>
                <a:ahLst/>
                <a:cxnLst/>
                <a:rect l="l" t="t" r="r" b="b"/>
                <a:pathLst>
                  <a:path w="39520" h="52360" extrusionOk="0">
                    <a:moveTo>
                      <a:pt x="16591" y="16"/>
                    </a:moveTo>
                    <a:cubicBezTo>
                      <a:pt x="17998" y="8188"/>
                      <a:pt x="15798" y="16568"/>
                      <a:pt x="10557" y="22997"/>
                    </a:cubicBezTo>
                    <a:cubicBezTo>
                      <a:pt x="9408" y="30076"/>
                      <a:pt x="5723" y="36496"/>
                      <a:pt x="190" y="41061"/>
                    </a:cubicBezTo>
                    <a:cubicBezTo>
                      <a:pt x="4032" y="44166"/>
                      <a:pt x="8126" y="46948"/>
                      <a:pt x="12429" y="49376"/>
                    </a:cubicBezTo>
                    <a:lnTo>
                      <a:pt x="13578" y="52376"/>
                    </a:lnTo>
                    <a:cubicBezTo>
                      <a:pt x="14798" y="51671"/>
                      <a:pt x="16066" y="51052"/>
                      <a:pt x="17373" y="50524"/>
                    </a:cubicBezTo>
                    <a:cubicBezTo>
                      <a:pt x="20173" y="49202"/>
                      <a:pt x="23065" y="48081"/>
                      <a:pt x="26025" y="47171"/>
                    </a:cubicBezTo>
                    <a:cubicBezTo>
                      <a:pt x="30493" y="45785"/>
                      <a:pt x="35071" y="44782"/>
                      <a:pt x="39710" y="44172"/>
                    </a:cubicBezTo>
                    <a:cubicBezTo>
                      <a:pt x="25499" y="34628"/>
                      <a:pt x="19632" y="17222"/>
                      <a:pt x="16591" y="16"/>
                    </a:cubicBezTo>
                    <a:close/>
                  </a:path>
                </a:pathLst>
              </a:custGeom>
              <a:solidFill>
                <a:srgbClr val="9DCCC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27">
                <a:extLst>
                  <a:ext uri="{FF2B5EF4-FFF2-40B4-BE49-F238E27FC236}">
                    <a16:creationId xmlns:a16="http://schemas.microsoft.com/office/drawing/2014/main" id="{2CCCEE09-6286-EDD8-260E-FE0140199A4F}"/>
                  </a:ext>
                </a:extLst>
              </p:cNvPr>
              <p:cNvSpPr/>
              <p:nvPr/>
            </p:nvSpPr>
            <p:spPr>
              <a:xfrm>
                <a:off x="6309140" y="3174657"/>
                <a:ext cx="26556" cy="13534"/>
              </a:xfrm>
              <a:custGeom>
                <a:avLst/>
                <a:gdLst/>
                <a:ahLst/>
                <a:cxnLst/>
                <a:rect l="l" t="t" r="r" b="b"/>
                <a:pathLst>
                  <a:path w="26556" h="13534" extrusionOk="0">
                    <a:moveTo>
                      <a:pt x="190" y="13550"/>
                    </a:moveTo>
                    <a:cubicBezTo>
                      <a:pt x="9279" y="10015"/>
                      <a:pt x="18147" y="5937"/>
                      <a:pt x="26746" y="1337"/>
                    </a:cubicBezTo>
                    <a:cubicBezTo>
                      <a:pt x="18438" y="198"/>
                      <a:pt x="10044" y="-206"/>
                      <a:pt x="1664" y="130"/>
                    </a:cubicBezTo>
                    <a:lnTo>
                      <a:pt x="1841" y="4454"/>
                    </a:lnTo>
                    <a:cubicBezTo>
                      <a:pt x="1134" y="7463"/>
                      <a:pt x="603" y="10500"/>
                      <a:pt x="190" y="13550"/>
                    </a:cubicBezTo>
                    <a:close/>
                  </a:path>
                </a:pathLst>
              </a:custGeom>
              <a:solidFill>
                <a:srgbClr val="60394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27">
                <a:extLst>
                  <a:ext uri="{FF2B5EF4-FFF2-40B4-BE49-F238E27FC236}">
                    <a16:creationId xmlns:a16="http://schemas.microsoft.com/office/drawing/2014/main" id="{A5F605D8-6C5F-1971-B40B-B9E6BE252912}"/>
                  </a:ext>
                </a:extLst>
              </p:cNvPr>
              <p:cNvSpPr/>
              <p:nvPr/>
            </p:nvSpPr>
            <p:spPr>
              <a:xfrm>
                <a:off x="6276296" y="3174772"/>
                <a:ext cx="3449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24050" extrusionOk="0">
                    <a:moveTo>
                      <a:pt x="190" y="23556"/>
                    </a:moveTo>
                    <a:cubicBezTo>
                      <a:pt x="798" y="23710"/>
                      <a:pt x="1408" y="23876"/>
                      <a:pt x="2018" y="24066"/>
                    </a:cubicBezTo>
                    <a:cubicBezTo>
                      <a:pt x="12834" y="20804"/>
                      <a:pt x="23147" y="17319"/>
                      <a:pt x="33034" y="13436"/>
                    </a:cubicBezTo>
                    <a:cubicBezTo>
                      <a:pt x="33447" y="10386"/>
                      <a:pt x="33978" y="7348"/>
                      <a:pt x="34685" y="4340"/>
                    </a:cubicBezTo>
                    <a:lnTo>
                      <a:pt x="34508" y="16"/>
                    </a:lnTo>
                    <a:cubicBezTo>
                      <a:pt x="31077" y="120"/>
                      <a:pt x="27657" y="445"/>
                      <a:pt x="24269" y="987"/>
                    </a:cubicBezTo>
                    <a:cubicBezTo>
                      <a:pt x="19630" y="1597"/>
                      <a:pt x="15051" y="2600"/>
                      <a:pt x="10583" y="3986"/>
                    </a:cubicBezTo>
                    <a:cubicBezTo>
                      <a:pt x="7623" y="4896"/>
                      <a:pt x="4732" y="6017"/>
                      <a:pt x="1931" y="7339"/>
                    </a:cubicBezTo>
                    <a:lnTo>
                      <a:pt x="2725" y="9015"/>
                    </a:lnTo>
                    <a:cubicBezTo>
                      <a:pt x="1554" y="13799"/>
                      <a:pt x="707" y="18657"/>
                      <a:pt x="190" y="23556"/>
                    </a:cubicBezTo>
                    <a:close/>
                  </a:path>
                </a:pathLst>
              </a:custGeom>
              <a:solidFill>
                <a:srgbClr val="F0C573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27">
                <a:extLst>
                  <a:ext uri="{FF2B5EF4-FFF2-40B4-BE49-F238E27FC236}">
                    <a16:creationId xmlns:a16="http://schemas.microsoft.com/office/drawing/2014/main" id="{1E8E814F-9F21-E3E5-D256-76496B9C4B20}"/>
                  </a:ext>
                </a:extLst>
              </p:cNvPr>
              <p:cNvSpPr/>
              <p:nvPr/>
            </p:nvSpPr>
            <p:spPr>
              <a:xfrm>
                <a:off x="6353835" y="3123720"/>
                <a:ext cx="41879" cy="41189"/>
              </a:xfrm>
              <a:custGeom>
                <a:avLst/>
                <a:gdLst/>
                <a:ahLst/>
                <a:cxnLst/>
                <a:rect l="l" t="t" r="r" b="b"/>
                <a:pathLst>
                  <a:path w="41879" h="41189" extrusionOk="0">
                    <a:moveTo>
                      <a:pt x="42069" y="16"/>
                    </a:moveTo>
                    <a:cubicBezTo>
                      <a:pt x="23882" y="8664"/>
                      <a:pt x="9133" y="23171"/>
                      <a:pt x="190" y="41205"/>
                    </a:cubicBezTo>
                    <a:cubicBezTo>
                      <a:pt x="16376" y="29936"/>
                      <a:pt x="30536" y="16010"/>
                      <a:pt x="42069" y="16"/>
                    </a:cubicBezTo>
                    <a:close/>
                  </a:path>
                </a:pathLst>
              </a:custGeom>
              <a:solidFill>
                <a:srgbClr val="F0C573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7" name="Google Shape;1717;p27">
                <a:extLst>
                  <a:ext uri="{FF2B5EF4-FFF2-40B4-BE49-F238E27FC236}">
                    <a16:creationId xmlns:a16="http://schemas.microsoft.com/office/drawing/2014/main" id="{747EC3BA-4E69-CF67-BEDE-226BF1E3F899}"/>
                  </a:ext>
                </a:extLst>
              </p:cNvPr>
              <p:cNvGrpSpPr/>
              <p:nvPr/>
            </p:nvGrpSpPr>
            <p:grpSpPr>
              <a:xfrm>
                <a:off x="6221399" y="3037885"/>
                <a:ext cx="265896" cy="146296"/>
                <a:chOff x="7679149" y="2928060"/>
                <a:chExt cx="265896" cy="146296"/>
              </a:xfrm>
            </p:grpSpPr>
            <p:sp>
              <p:nvSpPr>
                <p:cNvPr id="1718" name="Google Shape;1718;p27">
                  <a:extLst>
                    <a:ext uri="{FF2B5EF4-FFF2-40B4-BE49-F238E27FC236}">
                      <a16:creationId xmlns:a16="http://schemas.microsoft.com/office/drawing/2014/main" id="{4AC77F5E-DD62-6AB0-F06D-5A5DD953E33B}"/>
                    </a:ext>
                  </a:extLst>
                </p:cNvPr>
                <p:cNvSpPr/>
                <p:nvPr/>
              </p:nvSpPr>
              <p:spPr>
                <a:xfrm>
                  <a:off x="7679149" y="2934420"/>
                  <a:ext cx="140026" cy="13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26" h="139936" extrusionOk="0">
                      <a:moveTo>
                        <a:pt x="114704" y="7685"/>
                      </a:moveTo>
                      <a:cubicBezTo>
                        <a:pt x="99165" y="-4076"/>
                        <a:pt x="77227" y="-2113"/>
                        <a:pt x="64025" y="12219"/>
                      </a:cubicBezTo>
                      <a:cubicBezTo>
                        <a:pt x="59158" y="17214"/>
                        <a:pt x="55374" y="23157"/>
                        <a:pt x="52908" y="29678"/>
                      </a:cubicBezTo>
                      <a:cubicBezTo>
                        <a:pt x="52831" y="29538"/>
                        <a:pt x="52745" y="29403"/>
                        <a:pt x="52648" y="29276"/>
                      </a:cubicBezTo>
                      <a:cubicBezTo>
                        <a:pt x="43023" y="20366"/>
                        <a:pt x="28567" y="19142"/>
                        <a:pt x="17579" y="26307"/>
                      </a:cubicBezTo>
                      <a:cubicBezTo>
                        <a:pt x="4981" y="35394"/>
                        <a:pt x="-1555" y="50698"/>
                        <a:pt x="594" y="66076"/>
                      </a:cubicBezTo>
                      <a:cubicBezTo>
                        <a:pt x="2556" y="95373"/>
                        <a:pt x="22523" y="129348"/>
                        <a:pt x="51024" y="139790"/>
                      </a:cubicBezTo>
                      <a:cubicBezTo>
                        <a:pt x="53925" y="140853"/>
                        <a:pt x="56579" y="136449"/>
                        <a:pt x="54119" y="134476"/>
                      </a:cubicBezTo>
                      <a:cubicBezTo>
                        <a:pt x="43955" y="127142"/>
                        <a:pt x="34771" y="118541"/>
                        <a:pt x="26791" y="108879"/>
                      </a:cubicBezTo>
                      <a:cubicBezTo>
                        <a:pt x="19173" y="98772"/>
                        <a:pt x="13841" y="87132"/>
                        <a:pt x="11164" y="74765"/>
                      </a:cubicBezTo>
                      <a:cubicBezTo>
                        <a:pt x="7504" y="62040"/>
                        <a:pt x="9984" y="48338"/>
                        <a:pt x="17872" y="37700"/>
                      </a:cubicBezTo>
                      <a:cubicBezTo>
                        <a:pt x="25371" y="28636"/>
                        <a:pt x="38605" y="26906"/>
                        <a:pt x="48186" y="33736"/>
                      </a:cubicBezTo>
                      <a:cubicBezTo>
                        <a:pt x="48981" y="34466"/>
                        <a:pt x="50102" y="34726"/>
                        <a:pt x="51138" y="34419"/>
                      </a:cubicBezTo>
                      <a:cubicBezTo>
                        <a:pt x="47646" y="48014"/>
                        <a:pt x="46941" y="62174"/>
                        <a:pt x="49066" y="76048"/>
                      </a:cubicBezTo>
                      <a:cubicBezTo>
                        <a:pt x="51507" y="96493"/>
                        <a:pt x="56462" y="125225"/>
                        <a:pt x="77932" y="134498"/>
                      </a:cubicBezTo>
                      <a:cubicBezTo>
                        <a:pt x="81033" y="135838"/>
                        <a:pt x="84359" y="132330"/>
                        <a:pt x="81724" y="129586"/>
                      </a:cubicBezTo>
                      <a:cubicBezTo>
                        <a:pt x="70147" y="117089"/>
                        <a:pt x="62850" y="101232"/>
                        <a:pt x="60893" y="84314"/>
                      </a:cubicBezTo>
                      <a:cubicBezTo>
                        <a:pt x="57840" y="65606"/>
                        <a:pt x="55615" y="43426"/>
                        <a:pt x="66252" y="26627"/>
                      </a:cubicBezTo>
                      <a:cubicBezTo>
                        <a:pt x="75348" y="12260"/>
                        <a:pt x="93430" y="4980"/>
                        <a:pt x="108150" y="15773"/>
                      </a:cubicBezTo>
                      <a:cubicBezTo>
                        <a:pt x="120371" y="26342"/>
                        <a:pt x="127985" y="41257"/>
                        <a:pt x="129374" y="57347"/>
                      </a:cubicBezTo>
                      <a:cubicBezTo>
                        <a:pt x="130824" y="68574"/>
                        <a:pt x="130841" y="79940"/>
                        <a:pt x="129426" y="91171"/>
                      </a:cubicBezTo>
                      <a:cubicBezTo>
                        <a:pt x="128827" y="97532"/>
                        <a:pt x="127832" y="103849"/>
                        <a:pt x="126448" y="110087"/>
                      </a:cubicBezTo>
                      <a:cubicBezTo>
                        <a:pt x="124957" y="115917"/>
                        <a:pt x="122313" y="121432"/>
                        <a:pt x="121089" y="127312"/>
                      </a:cubicBezTo>
                      <a:cubicBezTo>
                        <a:pt x="120677" y="129012"/>
                        <a:pt x="121723" y="130725"/>
                        <a:pt x="123426" y="131136"/>
                      </a:cubicBezTo>
                      <a:cubicBezTo>
                        <a:pt x="124751" y="131457"/>
                        <a:pt x="126132" y="130895"/>
                        <a:pt x="126857" y="129741"/>
                      </a:cubicBezTo>
                      <a:cubicBezTo>
                        <a:pt x="129695" y="124920"/>
                        <a:pt x="131818" y="119712"/>
                        <a:pt x="133160" y="114281"/>
                      </a:cubicBezTo>
                      <a:cubicBezTo>
                        <a:pt x="139673" y="96052"/>
                        <a:pt x="141718" y="76529"/>
                        <a:pt x="139125" y="57347"/>
                      </a:cubicBezTo>
                      <a:cubicBezTo>
                        <a:pt x="137931" y="38203"/>
                        <a:pt x="129140" y="20327"/>
                        <a:pt x="114704" y="76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27">
                  <a:extLst>
                    <a:ext uri="{FF2B5EF4-FFF2-40B4-BE49-F238E27FC236}">
                      <a16:creationId xmlns:a16="http://schemas.microsoft.com/office/drawing/2014/main" id="{40B85690-B718-4400-540D-A80F2C96FF42}"/>
                    </a:ext>
                  </a:extLst>
                </p:cNvPr>
                <p:cNvSpPr/>
                <p:nvPr/>
              </p:nvSpPr>
              <p:spPr>
                <a:xfrm>
                  <a:off x="7851537" y="2928060"/>
                  <a:ext cx="28783" cy="107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83" h="107431" extrusionOk="0">
                      <a:moveTo>
                        <a:pt x="8382" y="1604"/>
                      </a:moveTo>
                      <a:cubicBezTo>
                        <a:pt x="4533" y="-2776"/>
                        <a:pt x="-1632" y="2796"/>
                        <a:pt x="704" y="7524"/>
                      </a:cubicBezTo>
                      <a:cubicBezTo>
                        <a:pt x="4428" y="15058"/>
                        <a:pt x="9153" y="21953"/>
                        <a:pt x="12368" y="29780"/>
                      </a:cubicBezTo>
                      <a:cubicBezTo>
                        <a:pt x="15601" y="37701"/>
                        <a:pt x="18044" y="45921"/>
                        <a:pt x="19662" y="54322"/>
                      </a:cubicBezTo>
                      <a:cubicBezTo>
                        <a:pt x="22983" y="71424"/>
                        <a:pt x="22878" y="89014"/>
                        <a:pt x="19355" y="106076"/>
                      </a:cubicBezTo>
                      <a:cubicBezTo>
                        <a:pt x="19212" y="106673"/>
                        <a:pt x="19581" y="107274"/>
                        <a:pt x="20179" y="107416"/>
                      </a:cubicBezTo>
                      <a:cubicBezTo>
                        <a:pt x="20748" y="107552"/>
                        <a:pt x="21325" y="107225"/>
                        <a:pt x="21499" y="106667"/>
                      </a:cubicBezTo>
                      <a:cubicBezTo>
                        <a:pt x="28179" y="89392"/>
                        <a:pt x="30433" y="70723"/>
                        <a:pt x="28054" y="52356"/>
                      </a:cubicBezTo>
                      <a:cubicBezTo>
                        <a:pt x="26402" y="33927"/>
                        <a:pt x="19584" y="16336"/>
                        <a:pt x="8382" y="16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p27">
                  <a:extLst>
                    <a:ext uri="{FF2B5EF4-FFF2-40B4-BE49-F238E27FC236}">
                      <a16:creationId xmlns:a16="http://schemas.microsoft.com/office/drawing/2014/main" id="{15084955-278A-C200-E8A2-94CD37C91669}"/>
                    </a:ext>
                  </a:extLst>
                </p:cNvPr>
                <p:cNvSpPr/>
                <p:nvPr/>
              </p:nvSpPr>
              <p:spPr>
                <a:xfrm>
                  <a:off x="7905226" y="2933115"/>
                  <a:ext cx="39819" cy="10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19" h="108880" extrusionOk="0">
                      <a:moveTo>
                        <a:pt x="39608" y="15771"/>
                      </a:moveTo>
                      <a:cubicBezTo>
                        <a:pt x="39630" y="10939"/>
                        <a:pt x="38465" y="6174"/>
                        <a:pt x="36215" y="1897"/>
                      </a:cubicBezTo>
                      <a:cubicBezTo>
                        <a:pt x="35039" y="21"/>
                        <a:pt x="32563" y="-548"/>
                        <a:pt x="30686" y="628"/>
                      </a:cubicBezTo>
                      <a:cubicBezTo>
                        <a:pt x="29871" y="1138"/>
                        <a:pt x="29266" y="1923"/>
                        <a:pt x="28982" y="2842"/>
                      </a:cubicBezTo>
                      <a:cubicBezTo>
                        <a:pt x="28436" y="7144"/>
                        <a:pt x="28557" y="11505"/>
                        <a:pt x="29340" y="15771"/>
                      </a:cubicBezTo>
                      <a:cubicBezTo>
                        <a:pt x="29665" y="20029"/>
                        <a:pt x="29864" y="24280"/>
                        <a:pt x="29775" y="28551"/>
                      </a:cubicBezTo>
                      <a:cubicBezTo>
                        <a:pt x="29549" y="37714"/>
                        <a:pt x="28246" y="46818"/>
                        <a:pt x="25895" y="55677"/>
                      </a:cubicBezTo>
                      <a:cubicBezTo>
                        <a:pt x="20988" y="73301"/>
                        <a:pt x="12508" y="89729"/>
                        <a:pt x="980" y="103939"/>
                      </a:cubicBezTo>
                      <a:cubicBezTo>
                        <a:pt x="-130" y="105132"/>
                        <a:pt x="-62" y="106997"/>
                        <a:pt x="1131" y="108107"/>
                      </a:cubicBezTo>
                      <a:cubicBezTo>
                        <a:pt x="2264" y="109160"/>
                        <a:pt x="4018" y="109160"/>
                        <a:pt x="5150" y="108107"/>
                      </a:cubicBezTo>
                      <a:cubicBezTo>
                        <a:pt x="19458" y="94818"/>
                        <a:pt x="29807" y="77833"/>
                        <a:pt x="35052" y="59030"/>
                      </a:cubicBezTo>
                      <a:cubicBezTo>
                        <a:pt x="37754" y="49892"/>
                        <a:pt x="39356" y="40466"/>
                        <a:pt x="39827" y="30949"/>
                      </a:cubicBezTo>
                      <a:cubicBezTo>
                        <a:pt x="40128" y="25891"/>
                        <a:pt x="40056" y="20818"/>
                        <a:pt x="39608" y="157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1" name="Google Shape;1721;p27">
                <a:extLst>
                  <a:ext uri="{FF2B5EF4-FFF2-40B4-BE49-F238E27FC236}">
                    <a16:creationId xmlns:a16="http://schemas.microsoft.com/office/drawing/2014/main" id="{805EF37D-C9D7-025D-A880-C7717BE50A99}"/>
                  </a:ext>
                </a:extLst>
              </p:cNvPr>
              <p:cNvSpPr/>
              <p:nvPr/>
            </p:nvSpPr>
            <p:spPr>
              <a:xfrm>
                <a:off x="6341590" y="3178114"/>
                <a:ext cx="56722" cy="110595"/>
              </a:xfrm>
              <a:custGeom>
                <a:avLst/>
                <a:gdLst/>
                <a:ahLst/>
                <a:cxnLst/>
                <a:rect l="l" t="t" r="r" b="b"/>
                <a:pathLst>
                  <a:path w="56722" h="110595" extrusionOk="0">
                    <a:moveTo>
                      <a:pt x="55135" y="104205"/>
                    </a:moveTo>
                    <a:cubicBezTo>
                      <a:pt x="28154" y="89807"/>
                      <a:pt x="10195" y="62849"/>
                      <a:pt x="7313" y="32418"/>
                    </a:cubicBezTo>
                    <a:cubicBezTo>
                      <a:pt x="6146" y="22276"/>
                      <a:pt x="6541" y="12014"/>
                      <a:pt x="8483" y="1990"/>
                    </a:cubicBezTo>
                    <a:cubicBezTo>
                      <a:pt x="8688" y="1129"/>
                      <a:pt x="8155" y="264"/>
                      <a:pt x="7293" y="59"/>
                    </a:cubicBezTo>
                    <a:cubicBezTo>
                      <a:pt x="6473" y="-135"/>
                      <a:pt x="5644" y="336"/>
                      <a:pt x="5391" y="1139"/>
                    </a:cubicBezTo>
                    <a:cubicBezTo>
                      <a:pt x="1381" y="11307"/>
                      <a:pt x="-345" y="22232"/>
                      <a:pt x="334" y="33141"/>
                    </a:cubicBezTo>
                    <a:cubicBezTo>
                      <a:pt x="1219" y="43703"/>
                      <a:pt x="3802" y="54053"/>
                      <a:pt x="7983" y="63793"/>
                    </a:cubicBezTo>
                    <a:cubicBezTo>
                      <a:pt x="16417" y="84042"/>
                      <a:pt x="31920" y="100543"/>
                      <a:pt x="51610" y="110230"/>
                    </a:cubicBezTo>
                    <a:cubicBezTo>
                      <a:pt x="55624" y="112155"/>
                      <a:pt x="59167" y="106263"/>
                      <a:pt x="55135" y="104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27">
                <a:extLst>
                  <a:ext uri="{FF2B5EF4-FFF2-40B4-BE49-F238E27FC236}">
                    <a16:creationId xmlns:a16="http://schemas.microsoft.com/office/drawing/2014/main" id="{F2C11364-F513-82CE-DBB9-EFA0E7C9EB61}"/>
                  </a:ext>
                </a:extLst>
              </p:cNvPr>
              <p:cNvSpPr/>
              <p:nvPr/>
            </p:nvSpPr>
            <p:spPr>
              <a:xfrm>
                <a:off x="6304244" y="3178357"/>
                <a:ext cx="59924" cy="120047"/>
              </a:xfrm>
              <a:custGeom>
                <a:avLst/>
                <a:gdLst/>
                <a:ahLst/>
                <a:cxnLst/>
                <a:rect l="l" t="t" r="r" b="b"/>
                <a:pathLst>
                  <a:path w="59924" h="120047" extrusionOk="0">
                    <a:moveTo>
                      <a:pt x="15593" y="61752"/>
                    </a:moveTo>
                    <a:cubicBezTo>
                      <a:pt x="11531" y="51354"/>
                      <a:pt x="9072" y="40400"/>
                      <a:pt x="8299" y="29265"/>
                    </a:cubicBezTo>
                    <a:cubicBezTo>
                      <a:pt x="7927" y="23812"/>
                      <a:pt x="7926" y="18341"/>
                      <a:pt x="8295" y="12889"/>
                    </a:cubicBezTo>
                    <a:cubicBezTo>
                      <a:pt x="8720" y="10611"/>
                      <a:pt x="8707" y="8274"/>
                      <a:pt x="8258" y="6001"/>
                    </a:cubicBezTo>
                    <a:cubicBezTo>
                      <a:pt x="8043" y="5375"/>
                      <a:pt x="7142" y="5004"/>
                      <a:pt x="6991" y="4521"/>
                    </a:cubicBezTo>
                    <a:cubicBezTo>
                      <a:pt x="6883" y="4177"/>
                      <a:pt x="7442" y="1403"/>
                      <a:pt x="7442" y="740"/>
                    </a:cubicBezTo>
                    <a:cubicBezTo>
                      <a:pt x="7442" y="59"/>
                      <a:pt x="6412" y="-296"/>
                      <a:pt x="6092" y="374"/>
                    </a:cubicBezTo>
                    <a:cubicBezTo>
                      <a:pt x="3786" y="3906"/>
                      <a:pt x="2119" y="7816"/>
                      <a:pt x="1167" y="11925"/>
                    </a:cubicBezTo>
                    <a:cubicBezTo>
                      <a:pt x="288" y="17935"/>
                      <a:pt x="1" y="24017"/>
                      <a:pt x="310" y="30083"/>
                    </a:cubicBezTo>
                    <a:cubicBezTo>
                      <a:pt x="996" y="42235"/>
                      <a:pt x="3694" y="54190"/>
                      <a:pt x="8297" y="65460"/>
                    </a:cubicBezTo>
                    <a:cubicBezTo>
                      <a:pt x="16839" y="88524"/>
                      <a:pt x="33389" y="107754"/>
                      <a:pt x="54931" y="119645"/>
                    </a:cubicBezTo>
                    <a:cubicBezTo>
                      <a:pt x="56645" y="120563"/>
                      <a:pt x="58779" y="119919"/>
                      <a:pt x="59697" y="118207"/>
                    </a:cubicBezTo>
                    <a:cubicBezTo>
                      <a:pt x="60568" y="116583"/>
                      <a:pt x="60038" y="114563"/>
                      <a:pt x="58482" y="113575"/>
                    </a:cubicBezTo>
                    <a:cubicBezTo>
                      <a:pt x="39315" y="100982"/>
                      <a:pt x="24374" y="82928"/>
                      <a:pt x="15593" y="617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27">
                <a:extLst>
                  <a:ext uri="{FF2B5EF4-FFF2-40B4-BE49-F238E27FC236}">
                    <a16:creationId xmlns:a16="http://schemas.microsoft.com/office/drawing/2014/main" id="{568D8AC6-354D-C718-D21B-67618ED15D79}"/>
                  </a:ext>
                </a:extLst>
              </p:cNvPr>
              <p:cNvSpPr/>
              <p:nvPr/>
            </p:nvSpPr>
            <p:spPr>
              <a:xfrm>
                <a:off x="6271813" y="3181016"/>
                <a:ext cx="44631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44631" h="119500" extrusionOk="0">
                    <a:moveTo>
                      <a:pt x="12331" y="62038"/>
                    </a:moveTo>
                    <a:cubicBezTo>
                      <a:pt x="7325" y="42674"/>
                      <a:pt x="6567" y="22458"/>
                      <a:pt x="10110" y="2774"/>
                    </a:cubicBezTo>
                    <a:cubicBezTo>
                      <a:pt x="10560" y="-639"/>
                      <a:pt x="5435" y="-872"/>
                      <a:pt x="4420" y="2004"/>
                    </a:cubicBezTo>
                    <a:cubicBezTo>
                      <a:pt x="-1574" y="22568"/>
                      <a:pt x="-1190" y="44464"/>
                      <a:pt x="5519" y="64806"/>
                    </a:cubicBezTo>
                    <a:cubicBezTo>
                      <a:pt x="11547" y="85297"/>
                      <a:pt x="22910" y="103821"/>
                      <a:pt x="38448" y="118487"/>
                    </a:cubicBezTo>
                    <a:cubicBezTo>
                      <a:pt x="41916" y="121741"/>
                      <a:pt x="47153" y="116530"/>
                      <a:pt x="43679" y="113260"/>
                    </a:cubicBezTo>
                    <a:cubicBezTo>
                      <a:pt x="28871" y="99264"/>
                      <a:pt x="18052" y="81587"/>
                      <a:pt x="12331" y="62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27">
                <a:extLst>
                  <a:ext uri="{FF2B5EF4-FFF2-40B4-BE49-F238E27FC236}">
                    <a16:creationId xmlns:a16="http://schemas.microsoft.com/office/drawing/2014/main" id="{611E031F-387D-F325-22C7-C12FD6F38690}"/>
                  </a:ext>
                </a:extLst>
              </p:cNvPr>
              <p:cNvSpPr/>
              <p:nvPr/>
            </p:nvSpPr>
            <p:spPr>
              <a:xfrm>
                <a:off x="6187100" y="3209398"/>
                <a:ext cx="62811" cy="40091"/>
              </a:xfrm>
              <a:custGeom>
                <a:avLst/>
                <a:gdLst/>
                <a:ahLst/>
                <a:cxnLst/>
                <a:rect l="l" t="t" r="r" b="b"/>
                <a:pathLst>
                  <a:path w="62811" h="40091" extrusionOk="0">
                    <a:moveTo>
                      <a:pt x="2847" y="26645"/>
                    </a:moveTo>
                    <a:cubicBezTo>
                      <a:pt x="11792" y="30653"/>
                      <a:pt x="21055" y="33911"/>
                      <a:pt x="30540" y="36384"/>
                    </a:cubicBezTo>
                    <a:cubicBezTo>
                      <a:pt x="35067" y="37525"/>
                      <a:pt x="39653" y="38520"/>
                      <a:pt x="44256" y="39300"/>
                    </a:cubicBezTo>
                    <a:cubicBezTo>
                      <a:pt x="46584" y="39774"/>
                      <a:pt x="48950" y="40044"/>
                      <a:pt x="51325" y="40107"/>
                    </a:cubicBezTo>
                    <a:cubicBezTo>
                      <a:pt x="53969" y="40089"/>
                      <a:pt x="56548" y="39589"/>
                      <a:pt x="59214" y="39778"/>
                    </a:cubicBezTo>
                    <a:cubicBezTo>
                      <a:pt x="60462" y="39743"/>
                      <a:pt x="61445" y="38703"/>
                      <a:pt x="61409" y="37457"/>
                    </a:cubicBezTo>
                    <a:cubicBezTo>
                      <a:pt x="61382" y="36488"/>
                      <a:pt x="60740" y="35645"/>
                      <a:pt x="59812" y="35361"/>
                    </a:cubicBezTo>
                    <a:cubicBezTo>
                      <a:pt x="57570" y="34689"/>
                      <a:pt x="55393" y="33816"/>
                      <a:pt x="53308" y="32750"/>
                    </a:cubicBezTo>
                    <a:cubicBezTo>
                      <a:pt x="51136" y="31902"/>
                      <a:pt x="48905" y="31213"/>
                      <a:pt x="46632" y="30688"/>
                    </a:cubicBezTo>
                    <a:cubicBezTo>
                      <a:pt x="42284" y="29517"/>
                      <a:pt x="37962" y="28279"/>
                      <a:pt x="33685" y="26865"/>
                    </a:cubicBezTo>
                    <a:cubicBezTo>
                      <a:pt x="29017" y="25322"/>
                      <a:pt x="24391" y="23686"/>
                      <a:pt x="19806" y="21956"/>
                    </a:cubicBezTo>
                    <a:cubicBezTo>
                      <a:pt x="24600" y="20084"/>
                      <a:pt x="29418" y="18283"/>
                      <a:pt x="34261" y="16554"/>
                    </a:cubicBezTo>
                    <a:cubicBezTo>
                      <a:pt x="38703" y="14971"/>
                      <a:pt x="43116" y="13319"/>
                      <a:pt x="47599" y="11850"/>
                    </a:cubicBezTo>
                    <a:cubicBezTo>
                      <a:pt x="52090" y="10377"/>
                      <a:pt x="56684" y="9295"/>
                      <a:pt x="61042" y="7444"/>
                    </a:cubicBezTo>
                    <a:cubicBezTo>
                      <a:pt x="64671" y="5903"/>
                      <a:pt x="62826" y="-279"/>
                      <a:pt x="59031" y="27"/>
                    </a:cubicBezTo>
                    <a:cubicBezTo>
                      <a:pt x="53994" y="655"/>
                      <a:pt x="49016" y="1693"/>
                      <a:pt x="44147" y="3132"/>
                    </a:cubicBezTo>
                    <a:cubicBezTo>
                      <a:pt x="39583" y="4268"/>
                      <a:pt x="35024" y="5428"/>
                      <a:pt x="30535" y="6834"/>
                    </a:cubicBezTo>
                    <a:cubicBezTo>
                      <a:pt x="21130" y="9845"/>
                      <a:pt x="11888" y="13344"/>
                      <a:pt x="2847" y="17316"/>
                    </a:cubicBezTo>
                    <a:cubicBezTo>
                      <a:pt x="269" y="18846"/>
                      <a:pt x="-579" y="22175"/>
                      <a:pt x="952" y="24752"/>
                    </a:cubicBezTo>
                    <a:cubicBezTo>
                      <a:pt x="1416" y="25531"/>
                      <a:pt x="2067" y="26182"/>
                      <a:pt x="2846" y="26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27">
                <a:extLst>
                  <a:ext uri="{FF2B5EF4-FFF2-40B4-BE49-F238E27FC236}">
                    <a16:creationId xmlns:a16="http://schemas.microsoft.com/office/drawing/2014/main" id="{454641BD-8589-C453-EA1A-71500683BBA1}"/>
                  </a:ext>
                </a:extLst>
              </p:cNvPr>
              <p:cNvSpPr/>
              <p:nvPr/>
            </p:nvSpPr>
            <p:spPr>
              <a:xfrm>
                <a:off x="6400911" y="3171968"/>
                <a:ext cx="59337" cy="51654"/>
              </a:xfrm>
              <a:custGeom>
                <a:avLst/>
                <a:gdLst/>
                <a:ahLst/>
                <a:cxnLst/>
                <a:rect l="l" t="t" r="r" b="b"/>
                <a:pathLst>
                  <a:path w="59337" h="51654" extrusionOk="0">
                    <a:moveTo>
                      <a:pt x="49680" y="7354"/>
                    </a:moveTo>
                    <a:cubicBezTo>
                      <a:pt x="43550" y="2356"/>
                      <a:pt x="35811" y="-245"/>
                      <a:pt x="27905" y="36"/>
                    </a:cubicBezTo>
                    <a:cubicBezTo>
                      <a:pt x="12549" y="1499"/>
                      <a:pt x="696" y="14175"/>
                      <a:pt x="274" y="29583"/>
                    </a:cubicBezTo>
                    <a:cubicBezTo>
                      <a:pt x="-393" y="37797"/>
                      <a:pt x="2951" y="45828"/>
                      <a:pt x="9253" y="51144"/>
                    </a:cubicBezTo>
                    <a:cubicBezTo>
                      <a:pt x="10048" y="51883"/>
                      <a:pt x="11293" y="51838"/>
                      <a:pt x="12033" y="51043"/>
                    </a:cubicBezTo>
                    <a:cubicBezTo>
                      <a:pt x="12735" y="50289"/>
                      <a:pt x="12735" y="49120"/>
                      <a:pt x="12033" y="48366"/>
                    </a:cubicBezTo>
                    <a:cubicBezTo>
                      <a:pt x="8631" y="43697"/>
                      <a:pt x="6811" y="38065"/>
                      <a:pt x="6837" y="32290"/>
                    </a:cubicBezTo>
                    <a:cubicBezTo>
                      <a:pt x="6698" y="26528"/>
                      <a:pt x="8430" y="20877"/>
                      <a:pt x="11772" y="16180"/>
                    </a:cubicBezTo>
                    <a:cubicBezTo>
                      <a:pt x="19474" y="7298"/>
                      <a:pt x="32866" y="6193"/>
                      <a:pt x="41922" y="13691"/>
                    </a:cubicBezTo>
                    <a:cubicBezTo>
                      <a:pt x="44288" y="15388"/>
                      <a:pt x="46329" y="17497"/>
                      <a:pt x="47948" y="19917"/>
                    </a:cubicBezTo>
                    <a:cubicBezTo>
                      <a:pt x="48651" y="21019"/>
                      <a:pt x="49717" y="23030"/>
                      <a:pt x="50004" y="23652"/>
                    </a:cubicBezTo>
                    <a:cubicBezTo>
                      <a:pt x="50922" y="25489"/>
                      <a:pt x="51997" y="27244"/>
                      <a:pt x="53216" y="28897"/>
                    </a:cubicBezTo>
                    <a:cubicBezTo>
                      <a:pt x="54201" y="30467"/>
                      <a:pt x="56273" y="30941"/>
                      <a:pt x="57844" y="29957"/>
                    </a:cubicBezTo>
                    <a:cubicBezTo>
                      <a:pt x="58524" y="29530"/>
                      <a:pt x="59029" y="28873"/>
                      <a:pt x="59267" y="28106"/>
                    </a:cubicBezTo>
                    <a:cubicBezTo>
                      <a:pt x="60589" y="19885"/>
                      <a:pt x="56799" y="11681"/>
                      <a:pt x="49680" y="73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6" name="Google Shape;1726;p27">
              <a:extLst>
                <a:ext uri="{FF2B5EF4-FFF2-40B4-BE49-F238E27FC236}">
                  <a16:creationId xmlns:a16="http://schemas.microsoft.com/office/drawing/2014/main" id="{A9E919A5-8D20-65A5-709C-76138B836974}"/>
                </a:ext>
              </a:extLst>
            </p:cNvPr>
            <p:cNvSpPr/>
            <p:nvPr/>
          </p:nvSpPr>
          <p:spPr>
            <a:xfrm>
              <a:off x="4541564" y="4836779"/>
              <a:ext cx="44979" cy="34980"/>
            </a:xfrm>
            <a:custGeom>
              <a:avLst/>
              <a:gdLst/>
              <a:ahLst/>
              <a:cxnLst/>
              <a:rect l="l" t="t" r="r" b="b"/>
              <a:pathLst>
                <a:path w="44979" h="34980" extrusionOk="0">
                  <a:moveTo>
                    <a:pt x="28574" y="8705"/>
                  </a:moveTo>
                  <a:cubicBezTo>
                    <a:pt x="24800" y="5970"/>
                    <a:pt x="20660" y="3779"/>
                    <a:pt x="16276" y="2195"/>
                  </a:cubicBezTo>
                  <a:cubicBezTo>
                    <a:pt x="11939" y="697"/>
                    <a:pt x="7376" y="-39"/>
                    <a:pt x="2788" y="19"/>
                  </a:cubicBezTo>
                  <a:cubicBezTo>
                    <a:pt x="1310" y="62"/>
                    <a:pt x="148" y="1295"/>
                    <a:pt x="191" y="2771"/>
                  </a:cubicBezTo>
                  <a:cubicBezTo>
                    <a:pt x="225" y="3916"/>
                    <a:pt x="984" y="4912"/>
                    <a:pt x="2079" y="5249"/>
                  </a:cubicBezTo>
                  <a:cubicBezTo>
                    <a:pt x="5927" y="6257"/>
                    <a:pt x="9664" y="7650"/>
                    <a:pt x="13234" y="9405"/>
                  </a:cubicBezTo>
                  <a:cubicBezTo>
                    <a:pt x="16804" y="11072"/>
                    <a:pt x="20170" y="13144"/>
                    <a:pt x="23265" y="15581"/>
                  </a:cubicBezTo>
                  <a:cubicBezTo>
                    <a:pt x="26350" y="17999"/>
                    <a:pt x="29110" y="20805"/>
                    <a:pt x="31475" y="23930"/>
                  </a:cubicBezTo>
                  <a:cubicBezTo>
                    <a:pt x="32639" y="25511"/>
                    <a:pt x="33700" y="27163"/>
                    <a:pt x="34654" y="28878"/>
                  </a:cubicBezTo>
                  <a:cubicBezTo>
                    <a:pt x="35154" y="29776"/>
                    <a:pt x="35597" y="30709"/>
                    <a:pt x="36131" y="31587"/>
                  </a:cubicBezTo>
                  <a:cubicBezTo>
                    <a:pt x="36501" y="32258"/>
                    <a:pt x="36953" y="32881"/>
                    <a:pt x="37476" y="33441"/>
                  </a:cubicBezTo>
                  <a:cubicBezTo>
                    <a:pt x="37790" y="33750"/>
                    <a:pt x="39873" y="34783"/>
                    <a:pt x="39252" y="34516"/>
                  </a:cubicBezTo>
                  <a:cubicBezTo>
                    <a:pt x="41132" y="35548"/>
                    <a:pt x="43493" y="34862"/>
                    <a:pt x="44526" y="32983"/>
                  </a:cubicBezTo>
                  <a:cubicBezTo>
                    <a:pt x="44655" y="32749"/>
                    <a:pt x="44759" y="32501"/>
                    <a:pt x="44837" y="32245"/>
                  </a:cubicBezTo>
                  <a:cubicBezTo>
                    <a:pt x="46494" y="27474"/>
                    <a:pt x="41554" y="21844"/>
                    <a:pt x="38740" y="18329"/>
                  </a:cubicBezTo>
                  <a:cubicBezTo>
                    <a:pt x="35781" y="14697"/>
                    <a:pt x="32364" y="11462"/>
                    <a:pt x="28574" y="8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7">
              <a:extLst>
                <a:ext uri="{FF2B5EF4-FFF2-40B4-BE49-F238E27FC236}">
                  <a16:creationId xmlns:a16="http://schemas.microsoft.com/office/drawing/2014/main" id="{C025C03E-6254-B04B-335C-2D878FCD3E4A}"/>
                </a:ext>
              </a:extLst>
            </p:cNvPr>
            <p:cNvSpPr/>
            <p:nvPr/>
          </p:nvSpPr>
          <p:spPr>
            <a:xfrm>
              <a:off x="5728377" y="4129013"/>
              <a:ext cx="574559" cy="624553"/>
            </a:xfrm>
            <a:custGeom>
              <a:avLst/>
              <a:gdLst/>
              <a:ahLst/>
              <a:cxnLst/>
              <a:rect l="l" t="t" r="r" b="b"/>
              <a:pathLst>
                <a:path w="574559" h="624553" extrusionOk="0">
                  <a:moveTo>
                    <a:pt x="556596" y="522555"/>
                  </a:moveTo>
                  <a:cubicBezTo>
                    <a:pt x="549462" y="490752"/>
                    <a:pt x="541572" y="459129"/>
                    <a:pt x="532926" y="427684"/>
                  </a:cubicBezTo>
                  <a:cubicBezTo>
                    <a:pt x="516070" y="366292"/>
                    <a:pt x="496178" y="305858"/>
                    <a:pt x="473249" y="246384"/>
                  </a:cubicBezTo>
                  <a:cubicBezTo>
                    <a:pt x="460350" y="210443"/>
                    <a:pt x="445659" y="175170"/>
                    <a:pt x="429230" y="140697"/>
                  </a:cubicBezTo>
                  <a:cubicBezTo>
                    <a:pt x="427557" y="128695"/>
                    <a:pt x="425796" y="116707"/>
                    <a:pt x="423789" y="104754"/>
                  </a:cubicBezTo>
                  <a:cubicBezTo>
                    <a:pt x="420502" y="85170"/>
                    <a:pt x="416677" y="65669"/>
                    <a:pt x="411952" y="46378"/>
                  </a:cubicBezTo>
                  <a:cubicBezTo>
                    <a:pt x="409617" y="36847"/>
                    <a:pt x="407172" y="27284"/>
                    <a:pt x="404019" y="17984"/>
                  </a:cubicBezTo>
                  <a:cubicBezTo>
                    <a:pt x="402849" y="11159"/>
                    <a:pt x="399425" y="4921"/>
                    <a:pt x="394294" y="267"/>
                  </a:cubicBezTo>
                  <a:cubicBezTo>
                    <a:pt x="393363" y="-259"/>
                    <a:pt x="392182" y="68"/>
                    <a:pt x="391656" y="998"/>
                  </a:cubicBezTo>
                  <a:cubicBezTo>
                    <a:pt x="391582" y="1128"/>
                    <a:pt x="391524" y="1267"/>
                    <a:pt x="391482" y="1410"/>
                  </a:cubicBezTo>
                  <a:cubicBezTo>
                    <a:pt x="390294" y="9211"/>
                    <a:pt x="391377" y="17189"/>
                    <a:pt x="394602" y="24391"/>
                  </a:cubicBezTo>
                  <a:cubicBezTo>
                    <a:pt x="397032" y="33924"/>
                    <a:pt x="399537" y="43437"/>
                    <a:pt x="401744" y="53025"/>
                  </a:cubicBezTo>
                  <a:cubicBezTo>
                    <a:pt x="406206" y="72409"/>
                    <a:pt x="409787" y="91986"/>
                    <a:pt x="412850" y="111637"/>
                  </a:cubicBezTo>
                  <a:cubicBezTo>
                    <a:pt x="419079" y="151596"/>
                    <a:pt x="423159" y="191853"/>
                    <a:pt x="427862" y="232010"/>
                  </a:cubicBezTo>
                  <a:cubicBezTo>
                    <a:pt x="430339" y="253159"/>
                    <a:pt x="433035" y="274295"/>
                    <a:pt x="436237" y="295350"/>
                  </a:cubicBezTo>
                  <a:cubicBezTo>
                    <a:pt x="296609" y="245056"/>
                    <a:pt x="149458" y="218782"/>
                    <a:pt x="1039" y="217645"/>
                  </a:cubicBezTo>
                  <a:cubicBezTo>
                    <a:pt x="554" y="217662"/>
                    <a:pt x="173" y="218069"/>
                    <a:pt x="190" y="218554"/>
                  </a:cubicBezTo>
                  <a:cubicBezTo>
                    <a:pt x="207" y="219016"/>
                    <a:pt x="577" y="219386"/>
                    <a:pt x="1039" y="219402"/>
                  </a:cubicBezTo>
                  <a:cubicBezTo>
                    <a:pt x="149934" y="230670"/>
                    <a:pt x="296796" y="260778"/>
                    <a:pt x="438104" y="309005"/>
                  </a:cubicBezTo>
                  <a:cubicBezTo>
                    <a:pt x="438223" y="309046"/>
                    <a:pt x="438318" y="309014"/>
                    <a:pt x="438436" y="309049"/>
                  </a:cubicBezTo>
                  <a:cubicBezTo>
                    <a:pt x="440535" y="321768"/>
                    <a:pt x="442785" y="334461"/>
                    <a:pt x="445453" y="347080"/>
                  </a:cubicBezTo>
                  <a:cubicBezTo>
                    <a:pt x="449525" y="366344"/>
                    <a:pt x="454361" y="385459"/>
                    <a:pt x="460316" y="404232"/>
                  </a:cubicBezTo>
                  <a:cubicBezTo>
                    <a:pt x="465180" y="422474"/>
                    <a:pt x="472376" y="440013"/>
                    <a:pt x="481726" y="456417"/>
                  </a:cubicBezTo>
                  <a:cubicBezTo>
                    <a:pt x="483295" y="458921"/>
                    <a:pt x="486598" y="459680"/>
                    <a:pt x="489104" y="458112"/>
                  </a:cubicBezTo>
                  <a:cubicBezTo>
                    <a:pt x="491058" y="456889"/>
                    <a:pt x="492010" y="454553"/>
                    <a:pt x="491465" y="452313"/>
                  </a:cubicBezTo>
                  <a:cubicBezTo>
                    <a:pt x="485928" y="433656"/>
                    <a:pt x="477554" y="415909"/>
                    <a:pt x="471789" y="397264"/>
                  </a:cubicBezTo>
                  <a:cubicBezTo>
                    <a:pt x="465966" y="378434"/>
                    <a:pt x="461243" y="359275"/>
                    <a:pt x="457263" y="339976"/>
                  </a:cubicBezTo>
                  <a:cubicBezTo>
                    <a:pt x="449139" y="300581"/>
                    <a:pt x="444074" y="260619"/>
                    <a:pt x="439268" y="220708"/>
                  </a:cubicBezTo>
                  <a:cubicBezTo>
                    <a:pt x="437830" y="208771"/>
                    <a:pt x="436392" y="196832"/>
                    <a:pt x="434952" y="184892"/>
                  </a:cubicBezTo>
                  <a:cubicBezTo>
                    <a:pt x="442661" y="202811"/>
                    <a:pt x="450522" y="220680"/>
                    <a:pt x="457669" y="238811"/>
                  </a:cubicBezTo>
                  <a:cubicBezTo>
                    <a:pt x="469608" y="269098"/>
                    <a:pt x="480786" y="299670"/>
                    <a:pt x="491202" y="330525"/>
                  </a:cubicBezTo>
                  <a:cubicBezTo>
                    <a:pt x="511333" y="390300"/>
                    <a:pt x="528240" y="451083"/>
                    <a:pt x="542684" y="512469"/>
                  </a:cubicBezTo>
                  <a:cubicBezTo>
                    <a:pt x="546989" y="530767"/>
                    <a:pt x="551124" y="549103"/>
                    <a:pt x="555087" y="567477"/>
                  </a:cubicBezTo>
                  <a:cubicBezTo>
                    <a:pt x="558933" y="585349"/>
                    <a:pt x="560652" y="606725"/>
                    <a:pt x="569021" y="623094"/>
                  </a:cubicBezTo>
                  <a:cubicBezTo>
                    <a:pt x="570467" y="625920"/>
                    <a:pt x="574275" y="624273"/>
                    <a:pt x="574516" y="621607"/>
                  </a:cubicBezTo>
                  <a:cubicBezTo>
                    <a:pt x="575962" y="605634"/>
                    <a:pt x="570340" y="587982"/>
                    <a:pt x="567246" y="572358"/>
                  </a:cubicBezTo>
                  <a:cubicBezTo>
                    <a:pt x="563950" y="555708"/>
                    <a:pt x="560311" y="539117"/>
                    <a:pt x="556596" y="5225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27">
              <a:extLst>
                <a:ext uri="{FF2B5EF4-FFF2-40B4-BE49-F238E27FC236}">
                  <a16:creationId xmlns:a16="http://schemas.microsoft.com/office/drawing/2014/main" id="{02993F34-97C0-A065-3F6B-8D56AEADC9DE}"/>
                </a:ext>
              </a:extLst>
            </p:cNvPr>
            <p:cNvSpPr/>
            <p:nvPr/>
          </p:nvSpPr>
          <p:spPr>
            <a:xfrm>
              <a:off x="2640704" y="5931166"/>
              <a:ext cx="10166" cy="32660"/>
            </a:xfrm>
            <a:custGeom>
              <a:avLst/>
              <a:gdLst/>
              <a:ahLst/>
              <a:cxnLst/>
              <a:rect l="l" t="t" r="r" b="b"/>
              <a:pathLst>
                <a:path w="10166" h="32660" extrusionOk="0">
                  <a:moveTo>
                    <a:pt x="7317" y="23138"/>
                  </a:moveTo>
                  <a:cubicBezTo>
                    <a:pt x="8343" y="15432"/>
                    <a:pt x="9337" y="7722"/>
                    <a:pt x="10357" y="16"/>
                  </a:cubicBezTo>
                  <a:cubicBezTo>
                    <a:pt x="7065" y="10915"/>
                    <a:pt x="3614" y="21794"/>
                    <a:pt x="190" y="32676"/>
                  </a:cubicBezTo>
                  <a:cubicBezTo>
                    <a:pt x="2783" y="29665"/>
                    <a:pt x="5165" y="26478"/>
                    <a:pt x="7317" y="23138"/>
                  </a:cubicBezTo>
                  <a:close/>
                </a:path>
              </a:pathLst>
            </a:custGeom>
            <a:solidFill>
              <a:srgbClr val="E58989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27">
              <a:extLst>
                <a:ext uri="{FF2B5EF4-FFF2-40B4-BE49-F238E27FC236}">
                  <a16:creationId xmlns:a16="http://schemas.microsoft.com/office/drawing/2014/main" id="{215AE33E-34ED-2368-E07B-4F48DCC8DFF8}"/>
                </a:ext>
              </a:extLst>
            </p:cNvPr>
            <p:cNvSpPr/>
            <p:nvPr/>
          </p:nvSpPr>
          <p:spPr>
            <a:xfrm>
              <a:off x="2477332" y="4332952"/>
              <a:ext cx="168143" cy="400211"/>
            </a:xfrm>
            <a:custGeom>
              <a:avLst/>
              <a:gdLst/>
              <a:ahLst/>
              <a:cxnLst/>
              <a:rect l="l" t="t" r="r" b="b"/>
              <a:pathLst>
                <a:path w="168143" h="400211" extrusionOk="0">
                  <a:moveTo>
                    <a:pt x="161119" y="1836"/>
                  </a:moveTo>
                  <a:cubicBezTo>
                    <a:pt x="123457" y="61375"/>
                    <a:pt x="91603" y="124391"/>
                    <a:pt x="65997" y="190015"/>
                  </a:cubicBezTo>
                  <a:cubicBezTo>
                    <a:pt x="39929" y="256188"/>
                    <a:pt x="19982" y="324567"/>
                    <a:pt x="396" y="392872"/>
                  </a:cubicBezTo>
                  <a:cubicBezTo>
                    <a:pt x="-1126" y="398181"/>
                    <a:pt x="6162" y="402901"/>
                    <a:pt x="10017" y="398469"/>
                  </a:cubicBezTo>
                  <a:cubicBezTo>
                    <a:pt x="34826" y="369945"/>
                    <a:pt x="60489" y="341914"/>
                    <a:pt x="84178" y="312452"/>
                  </a:cubicBezTo>
                  <a:cubicBezTo>
                    <a:pt x="88353" y="307259"/>
                    <a:pt x="81453" y="299875"/>
                    <a:pt x="76679" y="304958"/>
                  </a:cubicBezTo>
                  <a:cubicBezTo>
                    <a:pt x="56701" y="326231"/>
                    <a:pt x="37736" y="348552"/>
                    <a:pt x="18723" y="370757"/>
                  </a:cubicBezTo>
                  <a:cubicBezTo>
                    <a:pt x="35724" y="311850"/>
                    <a:pt x="53516" y="253097"/>
                    <a:pt x="75807" y="195954"/>
                  </a:cubicBezTo>
                  <a:cubicBezTo>
                    <a:pt x="102696" y="130795"/>
                    <a:pt x="133436" y="67291"/>
                    <a:pt x="167864" y="5776"/>
                  </a:cubicBezTo>
                  <a:cubicBezTo>
                    <a:pt x="168888" y="3878"/>
                    <a:pt x="168179" y="1508"/>
                    <a:pt x="166279" y="484"/>
                  </a:cubicBezTo>
                  <a:cubicBezTo>
                    <a:pt x="164471" y="-490"/>
                    <a:pt x="162216" y="100"/>
                    <a:pt x="161119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066794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Activities to Celebrate Children's Book Day by Slidesgo">
  <a:themeElements>
    <a:clrScheme name="Simple Light">
      <a:dk1>
        <a:srgbClr val="2A2A2A"/>
      </a:dk1>
      <a:lt1>
        <a:srgbClr val="FFEBEB"/>
      </a:lt1>
      <a:dk2>
        <a:srgbClr val="E58989"/>
      </a:dk2>
      <a:lt2>
        <a:srgbClr val="96CBC9"/>
      </a:lt2>
      <a:accent1>
        <a:srgbClr val="64AA7D"/>
      </a:accent1>
      <a:accent2>
        <a:srgbClr val="6788DB"/>
      </a:accent2>
      <a:accent3>
        <a:srgbClr val="EFB8B8"/>
      </a:accent3>
      <a:accent4>
        <a:srgbClr val="F5BE6F"/>
      </a:accent4>
      <a:accent5>
        <a:srgbClr val="F1BFBF"/>
      </a:accent5>
      <a:accent6>
        <a:srgbClr val="FFFFFF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371</Words>
  <Application>Microsoft Macintosh PowerPoint</Application>
  <PresentationFormat>Экран (16:9)</PresentationFormat>
  <Paragraphs>21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Assistant Medium</vt:lpstr>
      <vt:lpstr>Arial</vt:lpstr>
      <vt:lpstr>Calibri</vt:lpstr>
      <vt:lpstr>Balsamiq Sans</vt:lpstr>
      <vt:lpstr>Assistant</vt:lpstr>
      <vt:lpstr>Pre-K Activities to Celebrate Children's Book Day by Slidesgo</vt:lpstr>
      <vt:lpstr>Секреты воспитания интереса к чтению у детей</vt:lpstr>
      <vt:lpstr>Читайте сами</vt:lpstr>
      <vt:lpstr>Учите в игре</vt:lpstr>
      <vt:lpstr>Все через интерес</vt:lpstr>
      <vt:lpstr>Оформление книг</vt:lpstr>
      <vt:lpstr>Ситуация победы</vt:lpstr>
      <vt:lpstr>Читайте ребенку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Макаров Кирилл Дмитриевич</cp:lastModifiedBy>
  <cp:revision>2</cp:revision>
  <dcterms:modified xsi:type="dcterms:W3CDTF">2026-03-13T16:31:48Z</dcterms:modified>
</cp:coreProperties>
</file>